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0"/>
  </p:notesMasterIdLst>
  <p:sldIdLst>
    <p:sldId id="265" r:id="rId2"/>
    <p:sldId id="297" r:id="rId3"/>
    <p:sldId id="286" r:id="rId4"/>
    <p:sldId id="298" r:id="rId5"/>
    <p:sldId id="301" r:id="rId6"/>
    <p:sldId id="299" r:id="rId7"/>
    <p:sldId id="302" r:id="rId8"/>
    <p:sldId id="300" r:id="rId9"/>
  </p:sldIdLst>
  <p:sldSz cx="9144000" cy="6858000" type="screen4x3"/>
  <p:notesSz cx="6858000" cy="9144000"/>
  <p:defaultTextStyle>
    <a:defPPr>
      <a:defRPr lang="en-US"/>
    </a:defPPr>
    <a:lvl1pPr algn="ctr" rtl="0" eaLnBrk="0" fontAlgn="base" hangingPunct="0">
      <a:lnSpc>
        <a:spcPct val="80000"/>
      </a:lnSpc>
      <a:spcBef>
        <a:spcPct val="20000"/>
      </a:spcBef>
      <a:spcAft>
        <a:spcPct val="0"/>
      </a:spcAft>
      <a:buClr>
        <a:schemeClr val="tx2"/>
      </a:buClr>
      <a:buSzPct val="75000"/>
      <a:buFont typeface="Wingdings" pitchFamily="2" charset="2"/>
      <a:defRPr sz="16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ctr" rtl="0" eaLnBrk="0" fontAlgn="base" hangingPunct="0">
      <a:lnSpc>
        <a:spcPct val="80000"/>
      </a:lnSpc>
      <a:spcBef>
        <a:spcPct val="20000"/>
      </a:spcBef>
      <a:spcAft>
        <a:spcPct val="0"/>
      </a:spcAft>
      <a:buClr>
        <a:schemeClr val="tx2"/>
      </a:buClr>
      <a:buSzPct val="75000"/>
      <a:buFont typeface="Wingdings" pitchFamily="2" charset="2"/>
      <a:defRPr sz="16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ctr" rtl="0" eaLnBrk="0" fontAlgn="base" hangingPunct="0">
      <a:lnSpc>
        <a:spcPct val="80000"/>
      </a:lnSpc>
      <a:spcBef>
        <a:spcPct val="20000"/>
      </a:spcBef>
      <a:spcAft>
        <a:spcPct val="0"/>
      </a:spcAft>
      <a:buClr>
        <a:schemeClr val="tx2"/>
      </a:buClr>
      <a:buSzPct val="75000"/>
      <a:buFont typeface="Wingdings" pitchFamily="2" charset="2"/>
      <a:defRPr sz="16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ctr" rtl="0" eaLnBrk="0" fontAlgn="base" hangingPunct="0">
      <a:lnSpc>
        <a:spcPct val="80000"/>
      </a:lnSpc>
      <a:spcBef>
        <a:spcPct val="20000"/>
      </a:spcBef>
      <a:spcAft>
        <a:spcPct val="0"/>
      </a:spcAft>
      <a:buClr>
        <a:schemeClr val="tx2"/>
      </a:buClr>
      <a:buSzPct val="75000"/>
      <a:buFont typeface="Wingdings" pitchFamily="2" charset="2"/>
      <a:defRPr sz="16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ctr" rtl="0" eaLnBrk="0" fontAlgn="base" hangingPunct="0">
      <a:lnSpc>
        <a:spcPct val="80000"/>
      </a:lnSpc>
      <a:spcBef>
        <a:spcPct val="20000"/>
      </a:spcBef>
      <a:spcAft>
        <a:spcPct val="0"/>
      </a:spcAft>
      <a:buClr>
        <a:schemeClr val="tx2"/>
      </a:buClr>
      <a:buSzPct val="75000"/>
      <a:buFont typeface="Wingdings" pitchFamily="2" charset="2"/>
      <a:defRPr sz="16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16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16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16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16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787"/>
    <p:restoredTop sz="90929"/>
  </p:normalViewPr>
  <p:slideViewPr>
    <p:cSldViewPr>
      <p:cViewPr varScale="1">
        <p:scale>
          <a:sx n="84" d="100"/>
          <a:sy n="84" d="100"/>
        </p:scale>
        <p:origin x="-142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lnSpc>
                <a:spcPct val="100000"/>
              </a:lnSpc>
              <a:spcBef>
                <a:spcPct val="0"/>
              </a:spcBef>
              <a:buClrTx/>
              <a:buSzTx/>
              <a:buFontTx/>
              <a:buNone/>
              <a:defRPr sz="1200">
                <a:effectLst/>
              </a:defRPr>
            </a:lvl1pPr>
          </a:lstStyle>
          <a:p>
            <a:pPr>
              <a:defRPr/>
            </a:pPr>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lnSpc>
                <a:spcPct val="100000"/>
              </a:lnSpc>
              <a:spcBef>
                <a:spcPct val="0"/>
              </a:spcBef>
              <a:buClrTx/>
              <a:buSzTx/>
              <a:buFontTx/>
              <a:buNone/>
              <a:defRPr sz="1200">
                <a:effectLst/>
              </a:defRPr>
            </a:lvl1pPr>
          </a:lstStyle>
          <a:p>
            <a:pPr>
              <a:defRPr/>
            </a:pPr>
            <a:fld id="{9AA0668A-0081-4912-9A95-CE17B1C33C9D}" type="datetimeFigureOut">
              <a:rPr lang="cs-CZ"/>
              <a:pPr>
                <a:defRPr/>
              </a:pPr>
              <a:t>5.11.2017</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cs-CZ" noProof="0" smtClean="0"/>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lnSpc>
                <a:spcPct val="100000"/>
              </a:lnSpc>
              <a:spcBef>
                <a:spcPct val="0"/>
              </a:spcBef>
              <a:buClrTx/>
              <a:buSzTx/>
              <a:buFontTx/>
              <a:buNone/>
              <a:defRPr sz="1200">
                <a:effectLst/>
              </a:defRPr>
            </a:lvl1pPr>
          </a:lstStyle>
          <a:p>
            <a:pPr>
              <a:defRPr/>
            </a:pPr>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1" hangingPunct="1">
              <a:lnSpc>
                <a:spcPct val="100000"/>
              </a:lnSpc>
              <a:spcBef>
                <a:spcPct val="0"/>
              </a:spcBef>
              <a:buClrTx/>
              <a:buSzTx/>
              <a:buFontTx/>
              <a:buNone/>
              <a:defRPr sz="1200">
                <a:effectLst/>
              </a:defRPr>
            </a:lvl1pPr>
          </a:lstStyle>
          <a:p>
            <a:pPr>
              <a:defRPr/>
            </a:pPr>
            <a:fld id="{1422235E-0463-4A28-B58B-31C7265F0BBE}" type="slidenum">
              <a:rPr lang="cs-CZ"/>
              <a:pPr>
                <a:defRPr/>
              </a:pPr>
              <a:t>‹#›</a:t>
            </a:fld>
            <a:endParaRPr 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1422235E-0463-4A28-B58B-31C7265F0BBE}" type="slidenum">
              <a:rPr lang="cs-CZ" smtClean="0"/>
              <a:pPr>
                <a:defRPr/>
              </a:pPr>
              <a:t>1</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baseline="0" dirty="0" smtClean="0"/>
              <a:t>Pokud žáky učíme ve třídě, potřebujete pro každý ročník jiné učebnice, ale učíte-li v přírodě – ta je jen jedna, pro všechny. Každý si vezme to, co je schopen pochopit. V jakémkoliv věku v ní můžete žasnout, přicházet věcem na kloub, kochat se, nebo jen tak pozorovat tu krásu. Má to však jednu podmínku. Abychom toto všechno mohli v přírodě celý život vidět a zažívat, musí nás tam naši rodiče pustit už v raném dětství a dát nám zde prostor pro vlastní objevování. (nepočítejte to, když svého caparta naložíte do boudičky, připnete za kolo a svištíte po cyklostezce, nebo když má dítě organizovaný trénink lyžování na sjezdovce)  </a:t>
            </a:r>
            <a:endParaRPr lang="cs-CZ" dirty="0"/>
          </a:p>
        </p:txBody>
      </p:sp>
      <p:sp>
        <p:nvSpPr>
          <p:cNvPr id="4" name="Zástupný symbol pro číslo snímku 3"/>
          <p:cNvSpPr>
            <a:spLocks noGrp="1"/>
          </p:cNvSpPr>
          <p:nvPr>
            <p:ph type="sldNum" sz="quarter" idx="10"/>
          </p:nvPr>
        </p:nvSpPr>
        <p:spPr/>
        <p:txBody>
          <a:bodyPr/>
          <a:lstStyle/>
          <a:p>
            <a:pPr>
              <a:defRPr/>
            </a:pPr>
            <a:fld id="{1422235E-0463-4A28-B58B-31C7265F0BBE}" type="slidenum">
              <a:rPr lang="cs-CZ" smtClean="0"/>
              <a:pPr>
                <a:defRPr/>
              </a:pPr>
              <a:t>2</a:t>
            </a:fld>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Pro objevování přírody v rámci</a:t>
            </a:r>
            <a:r>
              <a:rPr lang="cs-CZ" baseline="0" dirty="0" smtClean="0"/>
              <a:t> výuky je ideální školní zahrada. Zpravidla se do ní s dětmi dokážeme přemístit během několika minut. Je to relativně bezpečné místo. Důvěrně ji známe, takže si můžete dobře připravit výuku. Ale co žáci? Jsou to ti malí objevitelé, kteří se umí dívat a objevovat – těch je čím dál míň. Za to přibývá dětí, kterým bylo v velkou láskou a péčí vštěpováno, že hlína je špinavá, v trávě se skrývá spousta nebezpečného hmyzu, pavouků a klíšťat. Něco je může kousnout, poštípat, píchnout…Opravdu nezbývá, než vyjít se třídou ven, třeba do školní zahrady. </a:t>
            </a:r>
            <a:endParaRPr lang="cs-CZ" dirty="0"/>
          </a:p>
        </p:txBody>
      </p:sp>
      <p:sp>
        <p:nvSpPr>
          <p:cNvPr id="4" name="Zástupný symbol pro číslo snímku 3"/>
          <p:cNvSpPr>
            <a:spLocks noGrp="1"/>
          </p:cNvSpPr>
          <p:nvPr>
            <p:ph type="sldNum" sz="quarter" idx="10"/>
          </p:nvPr>
        </p:nvSpPr>
        <p:spPr/>
        <p:txBody>
          <a:bodyPr/>
          <a:lstStyle/>
          <a:p>
            <a:pPr>
              <a:defRPr/>
            </a:pPr>
            <a:fld id="{1422235E-0463-4A28-B58B-31C7265F0BBE}" type="slidenum">
              <a:rPr lang="cs-CZ" smtClean="0"/>
              <a:pPr>
                <a:defRPr/>
              </a:pPr>
              <a:t>3</a:t>
            </a:fld>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Školní zahradu využíváme přímo ve výuce výuce botaniky a zoologie .</a:t>
            </a:r>
            <a:r>
              <a:rPr lang="cs-CZ" baseline="0" dirty="0" smtClean="0"/>
              <a:t> Poznání je provázeno prožitkem a takové poznatky se nezapomínají. Hodně nám pomáhá program GLOBE, který je zaměřený na pozorování a monitorování přírody v okolí  školy, často využíváme BOV.</a:t>
            </a:r>
            <a:endParaRPr lang="cs-CZ" dirty="0"/>
          </a:p>
        </p:txBody>
      </p:sp>
      <p:sp>
        <p:nvSpPr>
          <p:cNvPr id="4" name="Zástupný symbol pro číslo snímku 3"/>
          <p:cNvSpPr>
            <a:spLocks noGrp="1"/>
          </p:cNvSpPr>
          <p:nvPr>
            <p:ph type="sldNum" sz="quarter" idx="10"/>
          </p:nvPr>
        </p:nvSpPr>
        <p:spPr/>
        <p:txBody>
          <a:bodyPr/>
          <a:lstStyle/>
          <a:p>
            <a:pPr>
              <a:defRPr/>
            </a:pPr>
            <a:fld id="{1422235E-0463-4A28-B58B-31C7265F0BBE}" type="slidenum">
              <a:rPr lang="cs-CZ" smtClean="0"/>
              <a:pPr>
                <a:defRPr/>
              </a:pPr>
              <a:t>4</a:t>
            </a:fld>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Na</a:t>
            </a:r>
            <a:r>
              <a:rPr lang="cs-CZ" baseline="0" dirty="0" smtClean="0"/>
              <a:t> školní zahradě máme možnost dětem nabídnout činnosti, které mají smysl. Toto jsou </a:t>
            </a:r>
            <a:r>
              <a:rPr lang="cs-CZ" baseline="0" dirty="0" err="1" smtClean="0"/>
              <a:t>osmáci</a:t>
            </a:r>
            <a:r>
              <a:rPr lang="cs-CZ" baseline="0" dirty="0" smtClean="0"/>
              <a:t>, kterým dělám třídní a získala jsem od nich svolení, že o nich dnes mohu mluvit a dokonce je jmenovat. Zuzka zasadila první strom v životě, Honza si založil vlastní </a:t>
            </a:r>
            <a:r>
              <a:rPr lang="cs-CZ" baseline="0" dirty="0" err="1" smtClean="0"/>
              <a:t>semínkovnu</a:t>
            </a:r>
            <a:r>
              <a:rPr lang="cs-CZ" baseline="0" smtClean="0"/>
              <a:t>.</a:t>
            </a:r>
            <a:endParaRPr lang="cs-CZ" dirty="0"/>
          </a:p>
        </p:txBody>
      </p:sp>
      <p:sp>
        <p:nvSpPr>
          <p:cNvPr id="4" name="Zástupný symbol pro číslo snímku 3"/>
          <p:cNvSpPr>
            <a:spLocks noGrp="1"/>
          </p:cNvSpPr>
          <p:nvPr>
            <p:ph type="sldNum" sz="quarter" idx="10"/>
          </p:nvPr>
        </p:nvSpPr>
        <p:spPr/>
        <p:txBody>
          <a:bodyPr/>
          <a:lstStyle/>
          <a:p>
            <a:pPr>
              <a:defRPr/>
            </a:pPr>
            <a:fld id="{1422235E-0463-4A28-B58B-31C7265F0BBE}" type="slidenum">
              <a:rPr lang="cs-CZ" smtClean="0"/>
              <a:pPr>
                <a:defRPr/>
              </a:pPr>
              <a:t>5</a:t>
            </a:fld>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Společně s žáky budujeme na zahradě drobné stavby. Mnozí se poprvé učí zacházet s nářadím a objevují, že společně dokážou velké věci.</a:t>
            </a:r>
            <a:endParaRPr lang="cs-CZ" dirty="0"/>
          </a:p>
        </p:txBody>
      </p:sp>
      <p:sp>
        <p:nvSpPr>
          <p:cNvPr id="4" name="Zástupný symbol pro číslo snímku 3"/>
          <p:cNvSpPr>
            <a:spLocks noGrp="1"/>
          </p:cNvSpPr>
          <p:nvPr>
            <p:ph type="sldNum" sz="quarter" idx="10"/>
          </p:nvPr>
        </p:nvSpPr>
        <p:spPr/>
        <p:txBody>
          <a:bodyPr/>
          <a:lstStyle/>
          <a:p>
            <a:pPr>
              <a:defRPr/>
            </a:pPr>
            <a:fld id="{1422235E-0463-4A28-B58B-31C7265F0BBE}" type="slidenum">
              <a:rPr lang="cs-CZ" smtClean="0"/>
              <a:pPr>
                <a:defRPr/>
              </a:pPr>
              <a:t>6</a:t>
            </a:fld>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baseline="0" dirty="0" smtClean="0"/>
              <a:t>Pro některé je velký objev ochutnat čerstvě utržené jablíčko, zjistit, že bylinky voní.</a:t>
            </a:r>
            <a:endParaRPr lang="cs-CZ" dirty="0"/>
          </a:p>
        </p:txBody>
      </p:sp>
      <p:sp>
        <p:nvSpPr>
          <p:cNvPr id="4" name="Zástupný symbol pro číslo snímku 3"/>
          <p:cNvSpPr>
            <a:spLocks noGrp="1"/>
          </p:cNvSpPr>
          <p:nvPr>
            <p:ph type="sldNum" sz="quarter" idx="10"/>
          </p:nvPr>
        </p:nvSpPr>
        <p:spPr/>
        <p:txBody>
          <a:bodyPr/>
          <a:lstStyle/>
          <a:p>
            <a:pPr>
              <a:defRPr/>
            </a:pPr>
            <a:fld id="{1422235E-0463-4A28-B58B-31C7265F0BBE}" type="slidenum">
              <a:rPr lang="cs-CZ" smtClean="0"/>
              <a:pPr>
                <a:defRPr/>
              </a:pPr>
              <a:t>7</a:t>
            </a:fld>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Každý žák jde při objevování přírody svou cestou, někdo se až na školní zahradě dozví, jak vznikají potraviny, někteří se,</a:t>
            </a:r>
            <a:r>
              <a:rPr lang="cs-CZ" baseline="0" dirty="0" smtClean="0"/>
              <a:t> </a:t>
            </a:r>
            <a:r>
              <a:rPr lang="cs-CZ" baseline="0" dirty="0" err="1" smtClean="0"/>
              <a:t>např</a:t>
            </a:r>
            <a:r>
              <a:rPr lang="cs-CZ" baseline="0" dirty="0" smtClean="0"/>
              <a:t> díky programu GLOBE, dostanou na počátek vědeckého bádání, jiní zjistí, že příroda má třetí rozměr, že není placatá jako monitor počítače nebo mobil. Všechny objevy jsou důležité, snažme se, ať žáci na této cestě dojdou co nejdál.</a:t>
            </a:r>
            <a:endParaRPr lang="cs-CZ" dirty="0"/>
          </a:p>
        </p:txBody>
      </p:sp>
      <p:sp>
        <p:nvSpPr>
          <p:cNvPr id="4" name="Zástupný symbol pro číslo snímku 3"/>
          <p:cNvSpPr>
            <a:spLocks noGrp="1"/>
          </p:cNvSpPr>
          <p:nvPr>
            <p:ph type="sldNum" sz="quarter" idx="10"/>
          </p:nvPr>
        </p:nvSpPr>
        <p:spPr/>
        <p:txBody>
          <a:bodyPr/>
          <a:lstStyle/>
          <a:p>
            <a:pPr>
              <a:defRPr/>
            </a:pPr>
            <a:fld id="{1422235E-0463-4A28-B58B-31C7265F0BBE}" type="slidenum">
              <a:rPr lang="cs-CZ" smtClean="0"/>
              <a:pPr>
                <a:defRPr/>
              </a:pPr>
              <a:t>8</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ahLst/>
              <a:cxnLst>
                <a:cxn ang="0">
                  <a:pos x="3862" y="3418"/>
                </a:cxn>
                <a:cxn ang="0">
                  <a:pos x="457" y="0"/>
                </a:cxn>
                <a:cxn ang="0">
                  <a:pos x="0" y="0"/>
                </a:cxn>
                <a:cxn ang="0">
                  <a:pos x="0" y="481"/>
                </a:cxn>
                <a:cxn ang="0">
                  <a:pos x="3394" y="3888"/>
                </a:cxn>
                <a:cxn ang="0">
                  <a:pos x="3862" y="3418"/>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000"/>
              </a:schemeClr>
            </a:solidFill>
            <a:ln w="9525">
              <a:noFill/>
              <a:round/>
              <a:headEnd type="none" w="sm" len="sm"/>
              <a:tailEnd type="none" w="sm" len="sm"/>
            </a:ln>
            <a:effectLst/>
          </p:spPr>
          <p:txBody>
            <a:bodyPr/>
            <a:lstStyle/>
            <a:p>
              <a:pPr algn="l" eaLnBrk="1" hangingPunct="1">
                <a:lnSpc>
                  <a:spcPct val="100000"/>
                </a:lnSpc>
                <a:spcBef>
                  <a:spcPct val="0"/>
                </a:spcBef>
                <a:buClrTx/>
                <a:buSzTx/>
                <a:buFontTx/>
                <a:buNone/>
                <a:defRPr/>
              </a:pPr>
              <a:endParaRPr lang="cs-CZ" sz="2400">
                <a:effectLst/>
                <a:latin typeface="Times New Roman" charset="0"/>
              </a:endParaRPr>
            </a:p>
          </p:txBody>
        </p:sp>
        <p:sp>
          <p:nvSpPr>
            <p:cNvPr id="6" name="Freeform 4"/>
            <p:cNvSpPr>
              <a:spLocks/>
            </p:cNvSpPr>
            <p:nvPr/>
          </p:nvSpPr>
          <p:spPr bwMode="auto">
            <a:xfrm>
              <a:off x="860" y="0"/>
              <a:ext cx="3394" cy="3223"/>
            </a:xfrm>
            <a:custGeom>
              <a:avLst/>
              <a:gdLst/>
              <a:ahLst/>
              <a:cxnLst>
                <a:cxn ang="0">
                  <a:pos x="370" y="0"/>
                </a:cxn>
                <a:cxn ang="0">
                  <a:pos x="3393" y="3036"/>
                </a:cxn>
                <a:cxn ang="0">
                  <a:pos x="3208" y="3222"/>
                </a:cxn>
                <a:cxn ang="0">
                  <a:pos x="0" y="0"/>
                </a:cxn>
                <a:cxn ang="0">
                  <a:pos x="370" y="0"/>
                </a:cxn>
              </a:cxnLst>
              <a:rect l="0" t="0" r="r" b="b"/>
              <a:pathLst>
                <a:path w="3394" h="3223">
                  <a:moveTo>
                    <a:pt x="370" y="0"/>
                  </a:moveTo>
                  <a:lnTo>
                    <a:pt x="3393" y="3036"/>
                  </a:lnTo>
                  <a:lnTo>
                    <a:pt x="3208" y="3222"/>
                  </a:lnTo>
                  <a:lnTo>
                    <a:pt x="0" y="0"/>
                  </a:lnTo>
                  <a:lnTo>
                    <a:pt x="370" y="0"/>
                  </a:lnTo>
                </a:path>
              </a:pathLst>
            </a:custGeom>
            <a:solidFill>
              <a:schemeClr val="bg1">
                <a:alpha val="50000"/>
              </a:schemeClr>
            </a:solidFill>
            <a:ln w="9525">
              <a:noFill/>
              <a:round/>
              <a:headEnd type="none" w="sm" len="sm"/>
              <a:tailEnd type="none" w="sm" len="sm"/>
            </a:ln>
            <a:effectLst/>
          </p:spPr>
          <p:txBody>
            <a:bodyPr/>
            <a:lstStyle/>
            <a:p>
              <a:pPr algn="l" eaLnBrk="1" hangingPunct="1">
                <a:lnSpc>
                  <a:spcPct val="100000"/>
                </a:lnSpc>
                <a:spcBef>
                  <a:spcPct val="0"/>
                </a:spcBef>
                <a:buClrTx/>
                <a:buSzTx/>
                <a:buFontTx/>
                <a:buNone/>
                <a:defRPr/>
              </a:pPr>
              <a:endParaRPr lang="cs-CZ" sz="2400">
                <a:effectLst/>
                <a:latin typeface="Times New Roman" charset="0"/>
              </a:endParaRPr>
            </a:p>
          </p:txBody>
        </p:sp>
        <p:sp>
          <p:nvSpPr>
            <p:cNvPr id="7" name="Freeform 5"/>
            <p:cNvSpPr>
              <a:spLocks/>
            </p:cNvSpPr>
            <p:nvPr/>
          </p:nvSpPr>
          <p:spPr bwMode="auto">
            <a:xfrm>
              <a:off x="2187" y="0"/>
              <a:ext cx="2859" cy="2556"/>
            </a:xfrm>
            <a:custGeom>
              <a:avLst/>
              <a:gdLst/>
              <a:ahLst/>
              <a:cxnLst>
                <a:cxn ang="0">
                  <a:pos x="630" y="0"/>
                </a:cxn>
                <a:cxn ang="0">
                  <a:pos x="2858" y="2238"/>
                </a:cxn>
                <a:cxn ang="0">
                  <a:pos x="2543" y="2555"/>
                </a:cxn>
                <a:cxn ang="0">
                  <a:pos x="0" y="0"/>
                </a:cxn>
                <a:cxn ang="0">
                  <a:pos x="630" y="0"/>
                </a:cxn>
              </a:cxnLst>
              <a:rect l="0" t="0" r="r" b="b"/>
              <a:pathLst>
                <a:path w="2859" h="2556">
                  <a:moveTo>
                    <a:pt x="630" y="0"/>
                  </a:moveTo>
                  <a:lnTo>
                    <a:pt x="2858" y="2238"/>
                  </a:lnTo>
                  <a:lnTo>
                    <a:pt x="2543" y="2555"/>
                  </a:lnTo>
                  <a:lnTo>
                    <a:pt x="0" y="0"/>
                  </a:lnTo>
                  <a:lnTo>
                    <a:pt x="630" y="0"/>
                  </a:lnTo>
                </a:path>
              </a:pathLst>
            </a:custGeom>
            <a:solidFill>
              <a:schemeClr val="bg1">
                <a:alpha val="50000"/>
              </a:schemeClr>
            </a:solidFill>
            <a:ln w="9525">
              <a:noFill/>
              <a:round/>
              <a:headEnd type="none" w="sm" len="sm"/>
              <a:tailEnd type="none" w="sm" len="sm"/>
            </a:ln>
            <a:effectLst/>
          </p:spPr>
          <p:txBody>
            <a:bodyPr/>
            <a:lstStyle/>
            <a:p>
              <a:pPr algn="l" eaLnBrk="1" hangingPunct="1">
                <a:lnSpc>
                  <a:spcPct val="100000"/>
                </a:lnSpc>
                <a:spcBef>
                  <a:spcPct val="0"/>
                </a:spcBef>
                <a:buClrTx/>
                <a:buSzTx/>
                <a:buFontTx/>
                <a:buNone/>
                <a:defRPr/>
              </a:pPr>
              <a:endParaRPr lang="cs-CZ" sz="2400">
                <a:effectLst/>
                <a:latin typeface="Times New Roman" charset="0"/>
              </a:endParaRPr>
            </a:p>
          </p:txBody>
        </p:sp>
        <p:sp>
          <p:nvSpPr>
            <p:cNvPr id="8" name="Freeform 6"/>
            <p:cNvSpPr>
              <a:spLocks/>
            </p:cNvSpPr>
            <p:nvPr/>
          </p:nvSpPr>
          <p:spPr bwMode="auto">
            <a:xfrm>
              <a:off x="3055" y="0"/>
              <a:ext cx="2286" cy="2121"/>
            </a:xfrm>
            <a:custGeom>
              <a:avLst/>
              <a:gdLst/>
              <a:ahLst/>
              <a:cxnLst>
                <a:cxn ang="0">
                  <a:pos x="0" y="0"/>
                </a:cxn>
                <a:cxn ang="0">
                  <a:pos x="2111" y="2120"/>
                </a:cxn>
                <a:cxn ang="0">
                  <a:pos x="2285" y="1945"/>
                </a:cxn>
                <a:cxn ang="0">
                  <a:pos x="348" y="0"/>
                </a:cxn>
                <a:cxn ang="0">
                  <a:pos x="0" y="0"/>
                </a:cxn>
              </a:cxnLst>
              <a:rect l="0" t="0" r="r" b="b"/>
              <a:pathLst>
                <a:path w="2286" h="2121">
                  <a:moveTo>
                    <a:pt x="0" y="0"/>
                  </a:moveTo>
                  <a:lnTo>
                    <a:pt x="2111" y="2120"/>
                  </a:lnTo>
                  <a:lnTo>
                    <a:pt x="2285" y="1945"/>
                  </a:lnTo>
                  <a:lnTo>
                    <a:pt x="348" y="0"/>
                  </a:lnTo>
                  <a:lnTo>
                    <a:pt x="0" y="0"/>
                  </a:lnTo>
                </a:path>
              </a:pathLst>
            </a:custGeom>
            <a:solidFill>
              <a:schemeClr val="bg1">
                <a:alpha val="50000"/>
              </a:schemeClr>
            </a:solidFill>
            <a:ln w="9525">
              <a:noFill/>
              <a:round/>
              <a:headEnd type="none" w="sm" len="sm"/>
              <a:tailEnd type="none" w="sm" len="sm"/>
            </a:ln>
            <a:effectLst/>
          </p:spPr>
          <p:txBody>
            <a:bodyPr/>
            <a:lstStyle/>
            <a:p>
              <a:pPr algn="l" eaLnBrk="1" hangingPunct="1">
                <a:lnSpc>
                  <a:spcPct val="100000"/>
                </a:lnSpc>
                <a:spcBef>
                  <a:spcPct val="0"/>
                </a:spcBef>
                <a:buClrTx/>
                <a:buSzTx/>
                <a:buFontTx/>
                <a:buNone/>
                <a:defRPr/>
              </a:pPr>
              <a:endParaRPr lang="cs-CZ" sz="2400">
                <a:effectLst/>
                <a:latin typeface="Times New Roman" charset="0"/>
              </a:endParaRPr>
            </a:p>
          </p:txBody>
        </p:sp>
      </p:grpSp>
      <p:sp>
        <p:nvSpPr>
          <p:cNvPr id="3079" name="Rectangle 7"/>
          <p:cNvSpPr>
            <a:spLocks noGrp="1" noChangeArrowheads="1"/>
          </p:cNvSpPr>
          <p:nvPr>
            <p:ph type="ctrTitle" sz="quarter"/>
          </p:nvPr>
        </p:nvSpPr>
        <p:spPr>
          <a:xfrm>
            <a:off x="685800" y="1143000"/>
            <a:ext cx="7772400" cy="1143000"/>
          </a:xfrm>
        </p:spPr>
        <p:txBody>
          <a:bodyPr/>
          <a:lstStyle>
            <a:lvl1pPr>
              <a:defRPr/>
            </a:lvl1pPr>
          </a:lstStyle>
          <a:p>
            <a:r>
              <a:rPr lang="cs-CZ"/>
              <a:t>Klepnutím lze upravit styl předlohy nadpisů.</a:t>
            </a:r>
          </a:p>
        </p:txBody>
      </p:sp>
      <p:sp>
        <p:nvSpPr>
          <p:cNvPr id="308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2" charset="2"/>
              <a:buNone/>
              <a:defRPr/>
            </a:lvl1pPr>
          </a:lstStyle>
          <a:p>
            <a:r>
              <a:rPr lang="cs-CZ"/>
              <a:t>Klepnutím lze upravit styl předlohy podnadpisů.</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cs-CZ"/>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cs-CZ"/>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6F5B0FC2-D554-4115-990C-9BDB2D78A01D}" type="slidenum">
              <a:rPr lang="cs-CZ"/>
              <a:pPr>
                <a:defRPr/>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9"/>
          <p:cNvSpPr>
            <a:spLocks noGrp="1" noChangeArrowheads="1"/>
          </p:cNvSpPr>
          <p:nvPr>
            <p:ph type="dt" sz="half" idx="10"/>
          </p:nvPr>
        </p:nvSpPr>
        <p:spPr>
          <a:ln/>
        </p:spPr>
        <p:txBody>
          <a:bodyPr/>
          <a:lstStyle>
            <a:lvl1pPr>
              <a:defRPr/>
            </a:lvl1pPr>
          </a:lstStyle>
          <a:p>
            <a:pPr>
              <a:defRPr/>
            </a:pPr>
            <a:endParaRPr lang="cs-CZ"/>
          </a:p>
        </p:txBody>
      </p:sp>
      <p:sp>
        <p:nvSpPr>
          <p:cNvPr id="5" name="Rectangle 10"/>
          <p:cNvSpPr>
            <a:spLocks noGrp="1" noChangeArrowheads="1"/>
          </p:cNvSpPr>
          <p:nvPr>
            <p:ph type="ftr" sz="quarter" idx="11"/>
          </p:nvPr>
        </p:nvSpPr>
        <p:spPr>
          <a:ln/>
        </p:spPr>
        <p:txBody>
          <a:bodyPr/>
          <a:lstStyle>
            <a:lvl1pPr>
              <a:defRPr/>
            </a:lvl1pPr>
          </a:lstStyle>
          <a:p>
            <a:pPr>
              <a:defRPr/>
            </a:pPr>
            <a:endParaRPr lang="cs-CZ"/>
          </a:p>
        </p:txBody>
      </p:sp>
      <p:sp>
        <p:nvSpPr>
          <p:cNvPr id="6" name="Rectangle 11"/>
          <p:cNvSpPr>
            <a:spLocks noGrp="1" noChangeArrowheads="1"/>
          </p:cNvSpPr>
          <p:nvPr>
            <p:ph type="sldNum" sz="quarter" idx="12"/>
          </p:nvPr>
        </p:nvSpPr>
        <p:spPr>
          <a:ln/>
        </p:spPr>
        <p:txBody>
          <a:bodyPr/>
          <a:lstStyle>
            <a:lvl1pPr>
              <a:defRPr/>
            </a:lvl1pPr>
          </a:lstStyle>
          <a:p>
            <a:pPr>
              <a:defRPr/>
            </a:pPr>
            <a:fld id="{CA19CE59-44AB-48DA-8E05-5E7315D5168A}" type="slidenum">
              <a:rPr lang="cs-CZ"/>
              <a:pPr>
                <a:defRPr/>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228600"/>
            <a:ext cx="1943100" cy="5867400"/>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685800" y="228600"/>
            <a:ext cx="5676900" cy="5867400"/>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9"/>
          <p:cNvSpPr>
            <a:spLocks noGrp="1" noChangeArrowheads="1"/>
          </p:cNvSpPr>
          <p:nvPr>
            <p:ph type="dt" sz="half" idx="10"/>
          </p:nvPr>
        </p:nvSpPr>
        <p:spPr>
          <a:ln/>
        </p:spPr>
        <p:txBody>
          <a:bodyPr/>
          <a:lstStyle>
            <a:lvl1pPr>
              <a:defRPr/>
            </a:lvl1pPr>
          </a:lstStyle>
          <a:p>
            <a:pPr>
              <a:defRPr/>
            </a:pPr>
            <a:endParaRPr lang="cs-CZ"/>
          </a:p>
        </p:txBody>
      </p:sp>
      <p:sp>
        <p:nvSpPr>
          <p:cNvPr id="5" name="Rectangle 10"/>
          <p:cNvSpPr>
            <a:spLocks noGrp="1" noChangeArrowheads="1"/>
          </p:cNvSpPr>
          <p:nvPr>
            <p:ph type="ftr" sz="quarter" idx="11"/>
          </p:nvPr>
        </p:nvSpPr>
        <p:spPr>
          <a:ln/>
        </p:spPr>
        <p:txBody>
          <a:bodyPr/>
          <a:lstStyle>
            <a:lvl1pPr>
              <a:defRPr/>
            </a:lvl1pPr>
          </a:lstStyle>
          <a:p>
            <a:pPr>
              <a:defRPr/>
            </a:pPr>
            <a:endParaRPr lang="cs-CZ"/>
          </a:p>
        </p:txBody>
      </p:sp>
      <p:sp>
        <p:nvSpPr>
          <p:cNvPr id="6" name="Rectangle 11"/>
          <p:cNvSpPr>
            <a:spLocks noGrp="1" noChangeArrowheads="1"/>
          </p:cNvSpPr>
          <p:nvPr>
            <p:ph type="sldNum" sz="quarter" idx="12"/>
          </p:nvPr>
        </p:nvSpPr>
        <p:spPr>
          <a:ln/>
        </p:spPr>
        <p:txBody>
          <a:bodyPr/>
          <a:lstStyle>
            <a:lvl1pPr>
              <a:defRPr/>
            </a:lvl1pPr>
          </a:lstStyle>
          <a:p>
            <a:pPr>
              <a:defRPr/>
            </a:pPr>
            <a:fld id="{AC944AB1-AE46-4D19-8685-0B77E79D3FD6}" type="slidenum">
              <a:rPr lang="cs-CZ"/>
              <a:pPr>
                <a:defRPr/>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9"/>
          <p:cNvSpPr>
            <a:spLocks noGrp="1" noChangeArrowheads="1"/>
          </p:cNvSpPr>
          <p:nvPr>
            <p:ph type="dt" sz="half" idx="10"/>
          </p:nvPr>
        </p:nvSpPr>
        <p:spPr>
          <a:ln/>
        </p:spPr>
        <p:txBody>
          <a:bodyPr/>
          <a:lstStyle>
            <a:lvl1pPr>
              <a:defRPr/>
            </a:lvl1pPr>
          </a:lstStyle>
          <a:p>
            <a:pPr>
              <a:defRPr/>
            </a:pPr>
            <a:endParaRPr lang="cs-CZ"/>
          </a:p>
        </p:txBody>
      </p:sp>
      <p:sp>
        <p:nvSpPr>
          <p:cNvPr id="5" name="Rectangle 10"/>
          <p:cNvSpPr>
            <a:spLocks noGrp="1" noChangeArrowheads="1"/>
          </p:cNvSpPr>
          <p:nvPr>
            <p:ph type="ftr" sz="quarter" idx="11"/>
          </p:nvPr>
        </p:nvSpPr>
        <p:spPr>
          <a:ln/>
        </p:spPr>
        <p:txBody>
          <a:bodyPr/>
          <a:lstStyle>
            <a:lvl1pPr>
              <a:defRPr/>
            </a:lvl1pPr>
          </a:lstStyle>
          <a:p>
            <a:pPr>
              <a:defRPr/>
            </a:pPr>
            <a:endParaRPr lang="cs-CZ"/>
          </a:p>
        </p:txBody>
      </p:sp>
      <p:sp>
        <p:nvSpPr>
          <p:cNvPr id="6" name="Rectangle 11"/>
          <p:cNvSpPr>
            <a:spLocks noGrp="1" noChangeArrowheads="1"/>
          </p:cNvSpPr>
          <p:nvPr>
            <p:ph type="sldNum" sz="quarter" idx="12"/>
          </p:nvPr>
        </p:nvSpPr>
        <p:spPr>
          <a:ln/>
        </p:spPr>
        <p:txBody>
          <a:bodyPr/>
          <a:lstStyle>
            <a:lvl1pPr>
              <a:defRPr/>
            </a:lvl1pPr>
          </a:lstStyle>
          <a:p>
            <a:pPr>
              <a:defRPr/>
            </a:pPr>
            <a:fld id="{04935298-8729-4C02-AF8D-448FF730D47C}" type="slidenum">
              <a:rPr lang="cs-CZ"/>
              <a:pPr>
                <a:defRPr/>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9"/>
          <p:cNvSpPr>
            <a:spLocks noGrp="1" noChangeArrowheads="1"/>
          </p:cNvSpPr>
          <p:nvPr>
            <p:ph type="dt" sz="half" idx="10"/>
          </p:nvPr>
        </p:nvSpPr>
        <p:spPr>
          <a:ln/>
        </p:spPr>
        <p:txBody>
          <a:bodyPr/>
          <a:lstStyle>
            <a:lvl1pPr>
              <a:defRPr/>
            </a:lvl1pPr>
          </a:lstStyle>
          <a:p>
            <a:pPr>
              <a:defRPr/>
            </a:pPr>
            <a:endParaRPr lang="cs-CZ"/>
          </a:p>
        </p:txBody>
      </p:sp>
      <p:sp>
        <p:nvSpPr>
          <p:cNvPr id="5" name="Rectangle 10"/>
          <p:cNvSpPr>
            <a:spLocks noGrp="1" noChangeArrowheads="1"/>
          </p:cNvSpPr>
          <p:nvPr>
            <p:ph type="ftr" sz="quarter" idx="11"/>
          </p:nvPr>
        </p:nvSpPr>
        <p:spPr>
          <a:ln/>
        </p:spPr>
        <p:txBody>
          <a:bodyPr/>
          <a:lstStyle>
            <a:lvl1pPr>
              <a:defRPr/>
            </a:lvl1pPr>
          </a:lstStyle>
          <a:p>
            <a:pPr>
              <a:defRPr/>
            </a:pPr>
            <a:endParaRPr lang="cs-CZ"/>
          </a:p>
        </p:txBody>
      </p:sp>
      <p:sp>
        <p:nvSpPr>
          <p:cNvPr id="6" name="Rectangle 11"/>
          <p:cNvSpPr>
            <a:spLocks noGrp="1" noChangeArrowheads="1"/>
          </p:cNvSpPr>
          <p:nvPr>
            <p:ph type="sldNum" sz="quarter" idx="12"/>
          </p:nvPr>
        </p:nvSpPr>
        <p:spPr>
          <a:ln/>
        </p:spPr>
        <p:txBody>
          <a:bodyPr/>
          <a:lstStyle>
            <a:lvl1pPr>
              <a:defRPr/>
            </a:lvl1pPr>
          </a:lstStyle>
          <a:p>
            <a:pPr>
              <a:defRPr/>
            </a:pPr>
            <a:fld id="{61CCEC77-13B8-4936-8220-B1812D6BE577}" type="slidenum">
              <a:rPr lang="cs-CZ"/>
              <a:pPr>
                <a:defRPr/>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9"/>
          <p:cNvSpPr>
            <a:spLocks noGrp="1" noChangeArrowheads="1"/>
          </p:cNvSpPr>
          <p:nvPr>
            <p:ph type="dt" sz="half" idx="10"/>
          </p:nvPr>
        </p:nvSpPr>
        <p:spPr>
          <a:ln/>
        </p:spPr>
        <p:txBody>
          <a:bodyPr/>
          <a:lstStyle>
            <a:lvl1pPr>
              <a:defRPr/>
            </a:lvl1pPr>
          </a:lstStyle>
          <a:p>
            <a:pPr>
              <a:defRPr/>
            </a:pPr>
            <a:endParaRPr lang="cs-CZ"/>
          </a:p>
        </p:txBody>
      </p:sp>
      <p:sp>
        <p:nvSpPr>
          <p:cNvPr id="6" name="Rectangle 10"/>
          <p:cNvSpPr>
            <a:spLocks noGrp="1" noChangeArrowheads="1"/>
          </p:cNvSpPr>
          <p:nvPr>
            <p:ph type="ftr" sz="quarter" idx="11"/>
          </p:nvPr>
        </p:nvSpPr>
        <p:spPr>
          <a:ln/>
        </p:spPr>
        <p:txBody>
          <a:bodyPr/>
          <a:lstStyle>
            <a:lvl1pPr>
              <a:defRPr/>
            </a:lvl1pPr>
          </a:lstStyle>
          <a:p>
            <a:pPr>
              <a:defRPr/>
            </a:pPr>
            <a:endParaRPr lang="cs-CZ"/>
          </a:p>
        </p:txBody>
      </p:sp>
      <p:sp>
        <p:nvSpPr>
          <p:cNvPr id="7" name="Rectangle 11"/>
          <p:cNvSpPr>
            <a:spLocks noGrp="1" noChangeArrowheads="1"/>
          </p:cNvSpPr>
          <p:nvPr>
            <p:ph type="sldNum" sz="quarter" idx="12"/>
          </p:nvPr>
        </p:nvSpPr>
        <p:spPr>
          <a:ln/>
        </p:spPr>
        <p:txBody>
          <a:bodyPr/>
          <a:lstStyle>
            <a:lvl1pPr>
              <a:defRPr/>
            </a:lvl1pPr>
          </a:lstStyle>
          <a:p>
            <a:pPr>
              <a:defRPr/>
            </a:pPr>
            <a:fld id="{C1F49E09-EA44-4F71-9515-66DBD5316F93}" type="slidenum">
              <a:rPr lang="cs-CZ"/>
              <a:pPr>
                <a:defRPr/>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9"/>
          <p:cNvSpPr>
            <a:spLocks noGrp="1" noChangeArrowheads="1"/>
          </p:cNvSpPr>
          <p:nvPr>
            <p:ph type="dt" sz="half" idx="10"/>
          </p:nvPr>
        </p:nvSpPr>
        <p:spPr>
          <a:ln/>
        </p:spPr>
        <p:txBody>
          <a:bodyPr/>
          <a:lstStyle>
            <a:lvl1pPr>
              <a:defRPr/>
            </a:lvl1pPr>
          </a:lstStyle>
          <a:p>
            <a:pPr>
              <a:defRPr/>
            </a:pPr>
            <a:endParaRPr lang="cs-CZ"/>
          </a:p>
        </p:txBody>
      </p:sp>
      <p:sp>
        <p:nvSpPr>
          <p:cNvPr id="8" name="Rectangle 10"/>
          <p:cNvSpPr>
            <a:spLocks noGrp="1" noChangeArrowheads="1"/>
          </p:cNvSpPr>
          <p:nvPr>
            <p:ph type="ftr" sz="quarter" idx="11"/>
          </p:nvPr>
        </p:nvSpPr>
        <p:spPr>
          <a:ln/>
        </p:spPr>
        <p:txBody>
          <a:bodyPr/>
          <a:lstStyle>
            <a:lvl1pPr>
              <a:defRPr/>
            </a:lvl1pPr>
          </a:lstStyle>
          <a:p>
            <a:pPr>
              <a:defRPr/>
            </a:pPr>
            <a:endParaRPr lang="cs-CZ"/>
          </a:p>
        </p:txBody>
      </p:sp>
      <p:sp>
        <p:nvSpPr>
          <p:cNvPr id="9" name="Rectangle 11"/>
          <p:cNvSpPr>
            <a:spLocks noGrp="1" noChangeArrowheads="1"/>
          </p:cNvSpPr>
          <p:nvPr>
            <p:ph type="sldNum" sz="quarter" idx="12"/>
          </p:nvPr>
        </p:nvSpPr>
        <p:spPr>
          <a:ln/>
        </p:spPr>
        <p:txBody>
          <a:bodyPr/>
          <a:lstStyle>
            <a:lvl1pPr>
              <a:defRPr/>
            </a:lvl1pPr>
          </a:lstStyle>
          <a:p>
            <a:pPr>
              <a:defRPr/>
            </a:pPr>
            <a:fld id="{3BC24E1A-5C95-473C-A7A4-EEEC02977E11}" type="slidenum">
              <a:rPr lang="cs-CZ"/>
              <a:pPr>
                <a:defRPr/>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9"/>
          <p:cNvSpPr>
            <a:spLocks noGrp="1" noChangeArrowheads="1"/>
          </p:cNvSpPr>
          <p:nvPr>
            <p:ph type="dt" sz="half" idx="10"/>
          </p:nvPr>
        </p:nvSpPr>
        <p:spPr>
          <a:ln/>
        </p:spPr>
        <p:txBody>
          <a:bodyPr/>
          <a:lstStyle>
            <a:lvl1pPr>
              <a:defRPr/>
            </a:lvl1pPr>
          </a:lstStyle>
          <a:p>
            <a:pPr>
              <a:defRPr/>
            </a:pPr>
            <a:endParaRPr lang="cs-CZ"/>
          </a:p>
        </p:txBody>
      </p:sp>
      <p:sp>
        <p:nvSpPr>
          <p:cNvPr id="4" name="Rectangle 10"/>
          <p:cNvSpPr>
            <a:spLocks noGrp="1" noChangeArrowheads="1"/>
          </p:cNvSpPr>
          <p:nvPr>
            <p:ph type="ftr" sz="quarter" idx="11"/>
          </p:nvPr>
        </p:nvSpPr>
        <p:spPr>
          <a:ln/>
        </p:spPr>
        <p:txBody>
          <a:bodyPr/>
          <a:lstStyle>
            <a:lvl1pPr>
              <a:defRPr/>
            </a:lvl1pPr>
          </a:lstStyle>
          <a:p>
            <a:pPr>
              <a:defRPr/>
            </a:pPr>
            <a:endParaRPr lang="cs-CZ"/>
          </a:p>
        </p:txBody>
      </p:sp>
      <p:sp>
        <p:nvSpPr>
          <p:cNvPr id="5" name="Rectangle 11"/>
          <p:cNvSpPr>
            <a:spLocks noGrp="1" noChangeArrowheads="1"/>
          </p:cNvSpPr>
          <p:nvPr>
            <p:ph type="sldNum" sz="quarter" idx="12"/>
          </p:nvPr>
        </p:nvSpPr>
        <p:spPr>
          <a:ln/>
        </p:spPr>
        <p:txBody>
          <a:bodyPr/>
          <a:lstStyle>
            <a:lvl1pPr>
              <a:defRPr/>
            </a:lvl1pPr>
          </a:lstStyle>
          <a:p>
            <a:pPr>
              <a:defRPr/>
            </a:pPr>
            <a:fld id="{44F711EA-9F88-488F-87C7-ABF387B46AC5}" type="slidenum">
              <a:rPr lang="cs-CZ"/>
              <a:pPr>
                <a:defRPr/>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cs-CZ"/>
          </a:p>
        </p:txBody>
      </p:sp>
      <p:sp>
        <p:nvSpPr>
          <p:cNvPr id="3" name="Rectangle 10"/>
          <p:cNvSpPr>
            <a:spLocks noGrp="1" noChangeArrowheads="1"/>
          </p:cNvSpPr>
          <p:nvPr>
            <p:ph type="ftr" sz="quarter" idx="11"/>
          </p:nvPr>
        </p:nvSpPr>
        <p:spPr>
          <a:ln/>
        </p:spPr>
        <p:txBody>
          <a:bodyPr/>
          <a:lstStyle>
            <a:lvl1pPr>
              <a:defRPr/>
            </a:lvl1pPr>
          </a:lstStyle>
          <a:p>
            <a:pPr>
              <a:defRPr/>
            </a:pPr>
            <a:endParaRPr lang="cs-CZ"/>
          </a:p>
        </p:txBody>
      </p:sp>
      <p:sp>
        <p:nvSpPr>
          <p:cNvPr id="4" name="Rectangle 11"/>
          <p:cNvSpPr>
            <a:spLocks noGrp="1" noChangeArrowheads="1"/>
          </p:cNvSpPr>
          <p:nvPr>
            <p:ph type="sldNum" sz="quarter" idx="12"/>
          </p:nvPr>
        </p:nvSpPr>
        <p:spPr>
          <a:ln/>
        </p:spPr>
        <p:txBody>
          <a:bodyPr/>
          <a:lstStyle>
            <a:lvl1pPr>
              <a:defRPr/>
            </a:lvl1pPr>
          </a:lstStyle>
          <a:p>
            <a:pPr>
              <a:defRPr/>
            </a:pPr>
            <a:fld id="{3416E367-17D1-4BB9-A2C9-9BA362004AB0}" type="slidenum">
              <a:rPr lang="cs-CZ"/>
              <a:pPr>
                <a:defRPr/>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9"/>
          <p:cNvSpPr>
            <a:spLocks noGrp="1" noChangeArrowheads="1"/>
          </p:cNvSpPr>
          <p:nvPr>
            <p:ph type="dt" sz="half" idx="10"/>
          </p:nvPr>
        </p:nvSpPr>
        <p:spPr>
          <a:ln/>
        </p:spPr>
        <p:txBody>
          <a:bodyPr/>
          <a:lstStyle>
            <a:lvl1pPr>
              <a:defRPr/>
            </a:lvl1pPr>
          </a:lstStyle>
          <a:p>
            <a:pPr>
              <a:defRPr/>
            </a:pPr>
            <a:endParaRPr lang="cs-CZ"/>
          </a:p>
        </p:txBody>
      </p:sp>
      <p:sp>
        <p:nvSpPr>
          <p:cNvPr id="6" name="Rectangle 10"/>
          <p:cNvSpPr>
            <a:spLocks noGrp="1" noChangeArrowheads="1"/>
          </p:cNvSpPr>
          <p:nvPr>
            <p:ph type="ftr" sz="quarter" idx="11"/>
          </p:nvPr>
        </p:nvSpPr>
        <p:spPr>
          <a:ln/>
        </p:spPr>
        <p:txBody>
          <a:bodyPr/>
          <a:lstStyle>
            <a:lvl1pPr>
              <a:defRPr/>
            </a:lvl1pPr>
          </a:lstStyle>
          <a:p>
            <a:pPr>
              <a:defRPr/>
            </a:pPr>
            <a:endParaRPr lang="cs-CZ"/>
          </a:p>
        </p:txBody>
      </p:sp>
      <p:sp>
        <p:nvSpPr>
          <p:cNvPr id="7" name="Rectangle 11"/>
          <p:cNvSpPr>
            <a:spLocks noGrp="1" noChangeArrowheads="1"/>
          </p:cNvSpPr>
          <p:nvPr>
            <p:ph type="sldNum" sz="quarter" idx="12"/>
          </p:nvPr>
        </p:nvSpPr>
        <p:spPr>
          <a:ln/>
        </p:spPr>
        <p:txBody>
          <a:bodyPr/>
          <a:lstStyle>
            <a:lvl1pPr>
              <a:defRPr/>
            </a:lvl1pPr>
          </a:lstStyle>
          <a:p>
            <a:pPr>
              <a:defRPr/>
            </a:pPr>
            <a:fld id="{9C870C49-3B18-4C57-B6B6-C1193C8CD7D7}" type="slidenum">
              <a:rPr lang="cs-CZ"/>
              <a:pPr>
                <a:defRPr/>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9"/>
          <p:cNvSpPr>
            <a:spLocks noGrp="1" noChangeArrowheads="1"/>
          </p:cNvSpPr>
          <p:nvPr>
            <p:ph type="dt" sz="half" idx="10"/>
          </p:nvPr>
        </p:nvSpPr>
        <p:spPr>
          <a:ln/>
        </p:spPr>
        <p:txBody>
          <a:bodyPr/>
          <a:lstStyle>
            <a:lvl1pPr>
              <a:defRPr/>
            </a:lvl1pPr>
          </a:lstStyle>
          <a:p>
            <a:pPr>
              <a:defRPr/>
            </a:pPr>
            <a:endParaRPr lang="cs-CZ"/>
          </a:p>
        </p:txBody>
      </p:sp>
      <p:sp>
        <p:nvSpPr>
          <p:cNvPr id="6" name="Rectangle 10"/>
          <p:cNvSpPr>
            <a:spLocks noGrp="1" noChangeArrowheads="1"/>
          </p:cNvSpPr>
          <p:nvPr>
            <p:ph type="ftr" sz="quarter" idx="11"/>
          </p:nvPr>
        </p:nvSpPr>
        <p:spPr>
          <a:ln/>
        </p:spPr>
        <p:txBody>
          <a:bodyPr/>
          <a:lstStyle>
            <a:lvl1pPr>
              <a:defRPr/>
            </a:lvl1pPr>
          </a:lstStyle>
          <a:p>
            <a:pPr>
              <a:defRPr/>
            </a:pPr>
            <a:endParaRPr lang="cs-CZ"/>
          </a:p>
        </p:txBody>
      </p:sp>
      <p:sp>
        <p:nvSpPr>
          <p:cNvPr id="7" name="Rectangle 11"/>
          <p:cNvSpPr>
            <a:spLocks noGrp="1" noChangeArrowheads="1"/>
          </p:cNvSpPr>
          <p:nvPr>
            <p:ph type="sldNum" sz="quarter" idx="12"/>
          </p:nvPr>
        </p:nvSpPr>
        <p:spPr>
          <a:ln/>
        </p:spPr>
        <p:txBody>
          <a:bodyPr/>
          <a:lstStyle>
            <a:lvl1pPr>
              <a:defRPr/>
            </a:lvl1pPr>
          </a:lstStyle>
          <a:p>
            <a:pPr>
              <a:defRPr/>
            </a:pPr>
            <a:fld id="{70D870E3-3ADD-4CFF-87DC-9855D6F139D0}" type="slidenum">
              <a:rPr lang="cs-CZ"/>
              <a:pPr>
                <a:defRPr/>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2051" name="Freeform 3"/>
            <p:cNvSpPr>
              <a:spLocks/>
            </p:cNvSpPr>
            <p:nvPr/>
          </p:nvSpPr>
          <p:spPr bwMode="auto">
            <a:xfrm>
              <a:off x="0" y="0"/>
              <a:ext cx="3863" cy="3889"/>
            </a:xfrm>
            <a:custGeom>
              <a:avLst/>
              <a:gdLst/>
              <a:ahLst/>
              <a:cxnLst>
                <a:cxn ang="0">
                  <a:pos x="3862" y="3418"/>
                </a:cxn>
                <a:cxn ang="0">
                  <a:pos x="457" y="0"/>
                </a:cxn>
                <a:cxn ang="0">
                  <a:pos x="0" y="0"/>
                </a:cxn>
                <a:cxn ang="0">
                  <a:pos x="0" y="481"/>
                </a:cxn>
                <a:cxn ang="0">
                  <a:pos x="3394" y="3888"/>
                </a:cxn>
                <a:cxn ang="0">
                  <a:pos x="3862" y="3418"/>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000"/>
              </a:schemeClr>
            </a:solidFill>
            <a:ln w="9525">
              <a:noFill/>
              <a:round/>
              <a:headEnd type="none" w="sm" len="sm"/>
              <a:tailEnd type="none" w="sm" len="sm"/>
            </a:ln>
            <a:effectLst/>
          </p:spPr>
          <p:txBody>
            <a:bodyPr/>
            <a:lstStyle/>
            <a:p>
              <a:pPr algn="l" eaLnBrk="1" hangingPunct="1">
                <a:lnSpc>
                  <a:spcPct val="100000"/>
                </a:lnSpc>
                <a:spcBef>
                  <a:spcPct val="0"/>
                </a:spcBef>
                <a:buClrTx/>
                <a:buSzTx/>
                <a:buFontTx/>
                <a:buNone/>
                <a:defRPr/>
              </a:pPr>
              <a:endParaRPr lang="cs-CZ" sz="2400">
                <a:effectLst/>
                <a:latin typeface="Times New Roman" charset="0"/>
              </a:endParaRPr>
            </a:p>
          </p:txBody>
        </p:sp>
        <p:sp>
          <p:nvSpPr>
            <p:cNvPr id="2052" name="Freeform 4"/>
            <p:cNvSpPr>
              <a:spLocks/>
            </p:cNvSpPr>
            <p:nvPr/>
          </p:nvSpPr>
          <p:spPr bwMode="auto">
            <a:xfrm>
              <a:off x="860" y="0"/>
              <a:ext cx="3394" cy="3223"/>
            </a:xfrm>
            <a:custGeom>
              <a:avLst/>
              <a:gdLst/>
              <a:ahLst/>
              <a:cxnLst>
                <a:cxn ang="0">
                  <a:pos x="370" y="0"/>
                </a:cxn>
                <a:cxn ang="0">
                  <a:pos x="3393" y="3036"/>
                </a:cxn>
                <a:cxn ang="0">
                  <a:pos x="3208" y="3222"/>
                </a:cxn>
                <a:cxn ang="0">
                  <a:pos x="0" y="0"/>
                </a:cxn>
                <a:cxn ang="0">
                  <a:pos x="370" y="0"/>
                </a:cxn>
              </a:cxnLst>
              <a:rect l="0" t="0" r="r" b="b"/>
              <a:pathLst>
                <a:path w="3394" h="3223">
                  <a:moveTo>
                    <a:pt x="370" y="0"/>
                  </a:moveTo>
                  <a:lnTo>
                    <a:pt x="3393" y="3036"/>
                  </a:lnTo>
                  <a:lnTo>
                    <a:pt x="3208" y="3222"/>
                  </a:lnTo>
                  <a:lnTo>
                    <a:pt x="0" y="0"/>
                  </a:lnTo>
                  <a:lnTo>
                    <a:pt x="370" y="0"/>
                  </a:lnTo>
                </a:path>
              </a:pathLst>
            </a:custGeom>
            <a:solidFill>
              <a:schemeClr val="bg1">
                <a:alpha val="50000"/>
              </a:schemeClr>
            </a:solidFill>
            <a:ln w="9525">
              <a:noFill/>
              <a:round/>
              <a:headEnd type="none" w="sm" len="sm"/>
              <a:tailEnd type="none" w="sm" len="sm"/>
            </a:ln>
            <a:effectLst/>
          </p:spPr>
          <p:txBody>
            <a:bodyPr/>
            <a:lstStyle/>
            <a:p>
              <a:pPr algn="l" eaLnBrk="1" hangingPunct="1">
                <a:lnSpc>
                  <a:spcPct val="100000"/>
                </a:lnSpc>
                <a:spcBef>
                  <a:spcPct val="0"/>
                </a:spcBef>
                <a:buClrTx/>
                <a:buSzTx/>
                <a:buFontTx/>
                <a:buNone/>
                <a:defRPr/>
              </a:pPr>
              <a:endParaRPr lang="cs-CZ" sz="2400">
                <a:effectLst/>
                <a:latin typeface="Times New Roman" charset="0"/>
              </a:endParaRPr>
            </a:p>
          </p:txBody>
        </p:sp>
        <p:sp>
          <p:nvSpPr>
            <p:cNvPr id="2053" name="Freeform 5"/>
            <p:cNvSpPr>
              <a:spLocks/>
            </p:cNvSpPr>
            <p:nvPr/>
          </p:nvSpPr>
          <p:spPr bwMode="auto">
            <a:xfrm>
              <a:off x="2187" y="0"/>
              <a:ext cx="2859" cy="2556"/>
            </a:xfrm>
            <a:custGeom>
              <a:avLst/>
              <a:gdLst/>
              <a:ahLst/>
              <a:cxnLst>
                <a:cxn ang="0">
                  <a:pos x="630" y="0"/>
                </a:cxn>
                <a:cxn ang="0">
                  <a:pos x="2858" y="2238"/>
                </a:cxn>
                <a:cxn ang="0">
                  <a:pos x="2543" y="2555"/>
                </a:cxn>
                <a:cxn ang="0">
                  <a:pos x="0" y="0"/>
                </a:cxn>
                <a:cxn ang="0">
                  <a:pos x="630" y="0"/>
                </a:cxn>
              </a:cxnLst>
              <a:rect l="0" t="0" r="r" b="b"/>
              <a:pathLst>
                <a:path w="2859" h="2556">
                  <a:moveTo>
                    <a:pt x="630" y="0"/>
                  </a:moveTo>
                  <a:lnTo>
                    <a:pt x="2858" y="2238"/>
                  </a:lnTo>
                  <a:lnTo>
                    <a:pt x="2543" y="2555"/>
                  </a:lnTo>
                  <a:lnTo>
                    <a:pt x="0" y="0"/>
                  </a:lnTo>
                  <a:lnTo>
                    <a:pt x="630" y="0"/>
                  </a:lnTo>
                </a:path>
              </a:pathLst>
            </a:custGeom>
            <a:solidFill>
              <a:schemeClr val="bg1">
                <a:alpha val="50000"/>
              </a:schemeClr>
            </a:solidFill>
            <a:ln w="9525">
              <a:noFill/>
              <a:round/>
              <a:headEnd type="none" w="sm" len="sm"/>
              <a:tailEnd type="none" w="sm" len="sm"/>
            </a:ln>
            <a:effectLst/>
          </p:spPr>
          <p:txBody>
            <a:bodyPr/>
            <a:lstStyle/>
            <a:p>
              <a:pPr algn="l" eaLnBrk="1" hangingPunct="1">
                <a:lnSpc>
                  <a:spcPct val="100000"/>
                </a:lnSpc>
                <a:spcBef>
                  <a:spcPct val="0"/>
                </a:spcBef>
                <a:buClrTx/>
                <a:buSzTx/>
                <a:buFontTx/>
                <a:buNone/>
                <a:defRPr/>
              </a:pPr>
              <a:endParaRPr lang="cs-CZ" sz="2400">
                <a:effectLst/>
                <a:latin typeface="Times New Roman" charset="0"/>
              </a:endParaRPr>
            </a:p>
          </p:txBody>
        </p:sp>
        <p:sp>
          <p:nvSpPr>
            <p:cNvPr id="2054" name="Freeform 6"/>
            <p:cNvSpPr>
              <a:spLocks/>
            </p:cNvSpPr>
            <p:nvPr/>
          </p:nvSpPr>
          <p:spPr bwMode="auto">
            <a:xfrm>
              <a:off x="3055" y="0"/>
              <a:ext cx="2286" cy="2121"/>
            </a:xfrm>
            <a:custGeom>
              <a:avLst/>
              <a:gdLst/>
              <a:ahLst/>
              <a:cxnLst>
                <a:cxn ang="0">
                  <a:pos x="0" y="0"/>
                </a:cxn>
                <a:cxn ang="0">
                  <a:pos x="2111" y="2120"/>
                </a:cxn>
                <a:cxn ang="0">
                  <a:pos x="2285" y="1945"/>
                </a:cxn>
                <a:cxn ang="0">
                  <a:pos x="348" y="0"/>
                </a:cxn>
                <a:cxn ang="0">
                  <a:pos x="0" y="0"/>
                </a:cxn>
              </a:cxnLst>
              <a:rect l="0" t="0" r="r" b="b"/>
              <a:pathLst>
                <a:path w="2286" h="2121">
                  <a:moveTo>
                    <a:pt x="0" y="0"/>
                  </a:moveTo>
                  <a:lnTo>
                    <a:pt x="2111" y="2120"/>
                  </a:lnTo>
                  <a:lnTo>
                    <a:pt x="2285" y="1945"/>
                  </a:lnTo>
                  <a:lnTo>
                    <a:pt x="348" y="0"/>
                  </a:lnTo>
                  <a:lnTo>
                    <a:pt x="0" y="0"/>
                  </a:lnTo>
                </a:path>
              </a:pathLst>
            </a:custGeom>
            <a:solidFill>
              <a:schemeClr val="bg1">
                <a:alpha val="50000"/>
              </a:schemeClr>
            </a:solidFill>
            <a:ln w="9525">
              <a:noFill/>
              <a:round/>
              <a:headEnd type="none" w="sm" len="sm"/>
              <a:tailEnd type="none" w="sm" len="sm"/>
            </a:ln>
            <a:effectLst/>
          </p:spPr>
          <p:txBody>
            <a:bodyPr/>
            <a:lstStyle/>
            <a:p>
              <a:pPr algn="l" eaLnBrk="1" hangingPunct="1">
                <a:lnSpc>
                  <a:spcPct val="100000"/>
                </a:lnSpc>
                <a:spcBef>
                  <a:spcPct val="0"/>
                </a:spcBef>
                <a:buClrTx/>
                <a:buSzTx/>
                <a:buFontTx/>
                <a:buNone/>
                <a:defRPr/>
              </a:pPr>
              <a:endParaRPr lang="cs-CZ" sz="2400">
                <a:effectLst/>
                <a:latin typeface="Times New Roman" charset="0"/>
              </a:endParaRPr>
            </a:p>
          </p:txBody>
        </p:sp>
      </p:grpSp>
      <p:sp>
        <p:nvSpPr>
          <p:cNvPr id="205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cs-CZ" smtClean="0"/>
              <a:t>Klepnutím lze upravit styl předlohy nadpisů.</a:t>
            </a:r>
          </a:p>
        </p:txBody>
      </p:sp>
      <p:sp>
        <p:nvSpPr>
          <p:cNvPr id="2057" name="Rectangle 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1" hangingPunct="1">
              <a:lnSpc>
                <a:spcPct val="100000"/>
              </a:lnSpc>
              <a:spcBef>
                <a:spcPct val="50000"/>
              </a:spcBef>
              <a:buClrTx/>
              <a:buSzTx/>
              <a:buFontTx/>
              <a:buNone/>
              <a:defRPr sz="1400">
                <a:effectLst/>
                <a:latin typeface="Times New Roman" charset="0"/>
              </a:defRPr>
            </a:lvl1pPr>
          </a:lstStyle>
          <a:p>
            <a:pPr>
              <a:defRPr/>
            </a:pPr>
            <a:endParaRPr lang="cs-CZ"/>
          </a:p>
        </p:txBody>
      </p:sp>
      <p:sp>
        <p:nvSpPr>
          <p:cNvPr id="2058" name="Rectangle 1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50000"/>
              </a:spcBef>
              <a:buClrTx/>
              <a:buSzTx/>
              <a:buFontTx/>
              <a:buNone/>
              <a:defRPr sz="1400">
                <a:effectLst/>
                <a:latin typeface="Times New Roman" charset="0"/>
              </a:defRPr>
            </a:lvl1pPr>
          </a:lstStyle>
          <a:p>
            <a:pPr>
              <a:defRPr/>
            </a:pPr>
            <a:endParaRPr lang="cs-CZ"/>
          </a:p>
        </p:txBody>
      </p:sp>
      <p:sp>
        <p:nvSpPr>
          <p:cNvPr id="2059" name="Rectangle 1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50000"/>
              </a:spcBef>
              <a:buClrTx/>
              <a:buSzTx/>
              <a:buFontTx/>
              <a:buNone/>
              <a:defRPr sz="1400">
                <a:effectLst/>
                <a:latin typeface="Times New Roman" charset="0"/>
              </a:defRPr>
            </a:lvl1pPr>
          </a:lstStyle>
          <a:p>
            <a:pPr>
              <a:defRPr/>
            </a:pPr>
            <a:fld id="{FACFACD1-9306-4D40-96E3-2291AF8BA5C8}" type="slidenum">
              <a:rPr lang="cs-CZ"/>
              <a:pPr>
                <a:defRPr/>
              </a:pPr>
              <a:t>‹#›</a:t>
            </a:fld>
            <a:endParaRPr lang="cs-CZ"/>
          </a:p>
        </p:txBody>
      </p:sp>
      <p:sp>
        <p:nvSpPr>
          <p:cNvPr id="2060" name="Rectangle 12"/>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Tree>
  </p:cSld>
  <p:clrMap bg1="dk2" tx1="lt1" bg2="dk1" tx2="lt2" accent1="accent1" accent2="accent2" accent3="accent3" accent4="accent4" accent5="accent5" accent6="accent6" hlink="hlink" folHlink="folHlink"/>
  <p:sldLayoutIdLst>
    <p:sldLayoutId id="2147483744"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SzPct val="7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délník 7"/>
          <p:cNvSpPr/>
          <p:nvPr/>
        </p:nvSpPr>
        <p:spPr bwMode="auto">
          <a:xfrm>
            <a:off x="179512" y="2348880"/>
            <a:ext cx="8856984" cy="864096"/>
          </a:xfrm>
          <a:prstGeom prst="rect">
            <a:avLst/>
          </a:prstGeom>
          <a:solidFill>
            <a:schemeClr val="tx1"/>
          </a:solidFill>
          <a:ln w="12700" cap="sq" cmpd="sng" algn="ctr">
            <a:solidFill>
              <a:srgbClr val="FFC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smtClean="0">
              <a:ln>
                <a:noFill/>
              </a:ln>
              <a:solidFill>
                <a:schemeClr val="tx1"/>
              </a:solidFill>
              <a:effectLst/>
              <a:latin typeface="Times New Roman" charset="0"/>
            </a:endParaRPr>
          </a:p>
        </p:txBody>
      </p:sp>
      <p:sp>
        <p:nvSpPr>
          <p:cNvPr id="2" name="Nadpis 1"/>
          <p:cNvSpPr>
            <a:spLocks noGrp="1"/>
          </p:cNvSpPr>
          <p:nvPr>
            <p:ph type="ctrTitle" sz="quarter"/>
          </p:nvPr>
        </p:nvSpPr>
        <p:spPr>
          <a:xfrm>
            <a:off x="685800" y="404664"/>
            <a:ext cx="7772400" cy="1728192"/>
          </a:xfrm>
        </p:spPr>
        <p:txBody>
          <a:bodyPr/>
          <a:lstStyle/>
          <a:p>
            <a:pPr>
              <a:defRPr/>
            </a:pPr>
            <a:r>
              <a:rPr lang="cs-CZ" b="1" dirty="0" smtClean="0">
                <a:latin typeface="Comic Sans MS" pitchFamily="66" charset="0"/>
              </a:rPr>
              <a:t>Objevujeme a pozorujeme přírodu v ZŠ Vsetín, Rokytnice</a:t>
            </a:r>
            <a:endParaRPr lang="cs-CZ" dirty="0" smtClean="0">
              <a:effectLst/>
            </a:endParaRPr>
          </a:p>
        </p:txBody>
      </p:sp>
      <p:pic>
        <p:nvPicPr>
          <p:cNvPr id="6" name="Picture 9" descr="DSCF1041"/>
          <p:cNvPicPr>
            <a:picLocks noChangeAspect="1" noChangeArrowheads="1"/>
          </p:cNvPicPr>
          <p:nvPr/>
        </p:nvPicPr>
        <p:blipFill>
          <a:blip r:embed="rId3" cstate="print"/>
          <a:srcRect/>
          <a:stretch>
            <a:fillRect/>
          </a:stretch>
        </p:blipFill>
        <p:spPr bwMode="auto">
          <a:xfrm>
            <a:off x="107504" y="3410772"/>
            <a:ext cx="8881801" cy="3114572"/>
          </a:xfrm>
          <a:prstGeom prst="rect">
            <a:avLst/>
          </a:prstGeom>
          <a:noFill/>
          <a:ln w="9525" algn="ctr">
            <a:solidFill>
              <a:schemeClr val="tx2"/>
            </a:solidFill>
            <a:miter lim="800000"/>
            <a:headEnd/>
            <a:tailEnd/>
          </a:ln>
        </p:spPr>
      </p:pic>
      <p:pic>
        <p:nvPicPr>
          <p:cNvPr id="14338" name="Picture 2" descr="Velký obrázek"/>
          <p:cNvPicPr>
            <a:picLocks noChangeAspect="1" noChangeArrowheads="1"/>
          </p:cNvPicPr>
          <p:nvPr/>
        </p:nvPicPr>
        <p:blipFill>
          <a:blip r:embed="rId4" cstate="print"/>
          <a:srcRect/>
          <a:stretch>
            <a:fillRect/>
          </a:stretch>
        </p:blipFill>
        <p:spPr bwMode="auto">
          <a:xfrm>
            <a:off x="179512" y="2327278"/>
            <a:ext cx="1296143" cy="907300"/>
          </a:xfrm>
          <a:prstGeom prst="rect">
            <a:avLst/>
          </a:prstGeom>
          <a:noFill/>
        </p:spPr>
      </p:pic>
      <p:pic>
        <p:nvPicPr>
          <p:cNvPr id="7" name="Obrázek 6" descr="logo_1691777_print.png"/>
          <p:cNvPicPr>
            <a:picLocks noChangeAspect="1"/>
          </p:cNvPicPr>
          <p:nvPr/>
        </p:nvPicPr>
        <p:blipFill>
          <a:blip r:embed="rId5" cstate="print"/>
          <a:stretch>
            <a:fillRect/>
          </a:stretch>
        </p:blipFill>
        <p:spPr>
          <a:xfrm>
            <a:off x="7020272" y="2483032"/>
            <a:ext cx="1907704" cy="657936"/>
          </a:xfrm>
          <a:prstGeom prst="rect">
            <a:avLst/>
          </a:prstGeom>
        </p:spPr>
      </p:pic>
      <p:pic>
        <p:nvPicPr>
          <p:cNvPr id="9" name="Picture 2" descr="E:\přírodnízahrada\článek\PZ_001.jpg"/>
          <p:cNvPicPr>
            <a:picLocks noChangeAspect="1" noChangeArrowheads="1"/>
          </p:cNvPicPr>
          <p:nvPr/>
        </p:nvPicPr>
        <p:blipFill>
          <a:blip r:embed="rId6" cstate="print"/>
          <a:srcRect t="7405" b="23831"/>
          <a:stretch>
            <a:fillRect/>
          </a:stretch>
        </p:blipFill>
        <p:spPr bwMode="auto">
          <a:xfrm>
            <a:off x="5368519" y="2420888"/>
            <a:ext cx="1435729" cy="740654"/>
          </a:xfrm>
          <a:prstGeom prst="rect">
            <a:avLst/>
          </a:prstGeom>
          <a:noFill/>
          <a:ln w="9525">
            <a:solidFill>
              <a:schemeClr val="tx2"/>
            </a:solidFill>
            <a:miter lim="800000"/>
            <a:headEnd/>
            <a:tailEnd/>
          </a:ln>
        </p:spPr>
      </p:pic>
      <p:pic>
        <p:nvPicPr>
          <p:cNvPr id="10" name="Picture 9" descr="G:\Čudlíček\GLOBE\Obrázky\GLOBE.jpg"/>
          <p:cNvPicPr>
            <a:picLocks noChangeAspect="1" noChangeArrowheads="1"/>
          </p:cNvPicPr>
          <p:nvPr/>
        </p:nvPicPr>
        <p:blipFill>
          <a:blip r:embed="rId7" cstate="print"/>
          <a:srcRect/>
          <a:stretch>
            <a:fillRect/>
          </a:stretch>
        </p:blipFill>
        <p:spPr bwMode="auto">
          <a:xfrm>
            <a:off x="3923928" y="2393577"/>
            <a:ext cx="1131226" cy="8193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6"/>
          <p:cNvSpPr txBox="1">
            <a:spLocks/>
          </p:cNvSpPr>
          <p:nvPr/>
        </p:nvSpPr>
        <p:spPr>
          <a:xfrm>
            <a:off x="179388" y="-26988"/>
            <a:ext cx="8278812" cy="985838"/>
          </a:xfrm>
          <a:prstGeom prst="rect">
            <a:avLst/>
          </a:prstGeom>
          <a:noFill/>
          <a:ln w="9525">
            <a:noFill/>
            <a:miter lim="800000"/>
            <a:headEnd/>
            <a:tailEnd/>
          </a:ln>
          <a:effectLst/>
        </p:spPr>
        <p:txBody>
          <a:bodyPr lIns="92075" tIns="46038" rIns="92075" bIns="46038" anchor="ctr"/>
          <a:lstStyle/>
          <a:p>
            <a:pPr>
              <a:lnSpc>
                <a:spcPct val="100000"/>
              </a:lnSpc>
              <a:spcBef>
                <a:spcPct val="0"/>
              </a:spcBef>
              <a:buClrTx/>
              <a:buSzTx/>
              <a:buFontTx/>
              <a:buNone/>
              <a:defRPr/>
            </a:pPr>
            <a:r>
              <a:rPr lang="cs-CZ" sz="3600" b="1" dirty="0" smtClean="0">
                <a:solidFill>
                  <a:schemeClr val="tx2"/>
                </a:solidFill>
                <a:effectLst>
                  <a:outerShdw blurRad="38100" dist="38100" dir="2700000" algn="tl">
                    <a:srgbClr val="000000"/>
                  </a:outerShdw>
                </a:effectLst>
                <a:latin typeface="Comic Sans MS" pitchFamily="66" charset="0"/>
              </a:rPr>
              <a:t>Příroda – nejstarší učebnice</a:t>
            </a:r>
            <a:endParaRPr lang="cs-CZ" sz="3600" b="1" dirty="0">
              <a:solidFill>
                <a:schemeClr val="tx2"/>
              </a:solidFill>
              <a:effectLst>
                <a:outerShdw blurRad="38100" dist="38100" dir="2700000" algn="tl">
                  <a:srgbClr val="000000"/>
                </a:outerShdw>
              </a:effectLst>
              <a:latin typeface="Comic Sans MS" pitchFamily="66" charset="0"/>
            </a:endParaRPr>
          </a:p>
        </p:txBody>
      </p:sp>
      <p:pic>
        <p:nvPicPr>
          <p:cNvPr id="26627" name="Picture 2" descr="C:\Users\Tomas\Desktop\Foto\2010\MŠ podzim 2010\MS_podzim_2010_022.JPG"/>
          <p:cNvPicPr>
            <a:picLocks noChangeAspect="1" noChangeArrowheads="1"/>
          </p:cNvPicPr>
          <p:nvPr/>
        </p:nvPicPr>
        <p:blipFill>
          <a:blip r:embed="rId3" cstate="print"/>
          <a:srcRect l="53806" t="35194" r="8632" b="1187"/>
          <a:stretch>
            <a:fillRect/>
          </a:stretch>
        </p:blipFill>
        <p:spPr bwMode="auto">
          <a:xfrm>
            <a:off x="323528" y="908720"/>
            <a:ext cx="4190253" cy="5322754"/>
          </a:xfrm>
          <a:prstGeom prst="rect">
            <a:avLst/>
          </a:prstGeom>
          <a:noFill/>
          <a:ln w="9525" algn="ctr">
            <a:solidFill>
              <a:schemeClr val="tx2"/>
            </a:solidFill>
            <a:miter lim="800000"/>
            <a:headEnd/>
            <a:tailEnd/>
          </a:ln>
        </p:spPr>
      </p:pic>
      <p:pic>
        <p:nvPicPr>
          <p:cNvPr id="5" name="Obrázek 4" descr="P4200253.JPG"/>
          <p:cNvPicPr>
            <a:picLocks noChangeAspect="1"/>
          </p:cNvPicPr>
          <p:nvPr/>
        </p:nvPicPr>
        <p:blipFill>
          <a:blip r:embed="rId4" cstate="print"/>
          <a:srcRect l="15014"/>
          <a:stretch>
            <a:fillRect/>
          </a:stretch>
        </p:blipFill>
        <p:spPr>
          <a:xfrm>
            <a:off x="3919232" y="2348880"/>
            <a:ext cx="4864728" cy="4293096"/>
          </a:xfrm>
          <a:prstGeom prst="rect">
            <a:avLst/>
          </a:prstGeom>
          <a:noFill/>
          <a:ln w="9525" algn="ctr">
            <a:solidFill>
              <a:schemeClr val="tx2"/>
            </a:solid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6"/>
          <p:cNvSpPr txBox="1">
            <a:spLocks/>
          </p:cNvSpPr>
          <p:nvPr/>
        </p:nvSpPr>
        <p:spPr>
          <a:xfrm>
            <a:off x="683568" y="260648"/>
            <a:ext cx="7772400" cy="985838"/>
          </a:xfrm>
          <a:prstGeom prst="rect">
            <a:avLst/>
          </a:prstGeom>
          <a:noFill/>
          <a:ln w="9525">
            <a:noFill/>
            <a:miter lim="800000"/>
            <a:headEnd/>
            <a:tailEnd/>
          </a:ln>
          <a:effectLst/>
        </p:spPr>
        <p:txBody>
          <a:bodyPr lIns="92075" tIns="46038" rIns="92075" bIns="46038" anchor="ctr"/>
          <a:lstStyle/>
          <a:p>
            <a:pPr>
              <a:lnSpc>
                <a:spcPct val="100000"/>
              </a:lnSpc>
              <a:spcBef>
                <a:spcPct val="0"/>
              </a:spcBef>
              <a:buClrTx/>
              <a:buSzTx/>
              <a:buFontTx/>
              <a:buNone/>
              <a:defRPr/>
            </a:pPr>
            <a:r>
              <a:rPr lang="cs-CZ" sz="3600" b="1" dirty="0" smtClean="0">
                <a:solidFill>
                  <a:schemeClr val="tx2"/>
                </a:solidFill>
                <a:effectLst>
                  <a:outerShdw blurRad="38100" dist="38100" dir="2700000" algn="tl">
                    <a:srgbClr val="000000"/>
                  </a:outerShdw>
                </a:effectLst>
                <a:latin typeface="Comic Sans MS" pitchFamily="66" charset="0"/>
              </a:rPr>
              <a:t>Školní zahrada</a:t>
            </a:r>
          </a:p>
          <a:p>
            <a:pPr>
              <a:lnSpc>
                <a:spcPct val="100000"/>
              </a:lnSpc>
              <a:spcBef>
                <a:spcPct val="0"/>
              </a:spcBef>
              <a:buClrTx/>
              <a:buSzTx/>
              <a:buFontTx/>
              <a:buNone/>
              <a:defRPr/>
            </a:pPr>
            <a:r>
              <a:rPr lang="cs-CZ" sz="3600" b="1" dirty="0" smtClean="0">
                <a:solidFill>
                  <a:schemeClr val="tx2"/>
                </a:solidFill>
                <a:effectLst>
                  <a:outerShdw blurRad="38100" dist="38100" dir="2700000" algn="tl">
                    <a:srgbClr val="000000"/>
                  </a:outerShdw>
                </a:effectLst>
                <a:latin typeface="Comic Sans MS" pitchFamily="66" charset="0"/>
              </a:rPr>
              <a:t>– příroda za humny</a:t>
            </a:r>
            <a:endParaRPr lang="cs-CZ" sz="3600" b="1" dirty="0">
              <a:solidFill>
                <a:schemeClr val="tx2"/>
              </a:solidFill>
              <a:effectLst>
                <a:outerShdw blurRad="38100" dist="38100" dir="2700000" algn="tl">
                  <a:srgbClr val="000000"/>
                </a:outerShdw>
              </a:effectLst>
              <a:latin typeface="Comic Sans MS" pitchFamily="66" charset="0"/>
            </a:endParaRPr>
          </a:p>
        </p:txBody>
      </p:sp>
      <p:pic>
        <p:nvPicPr>
          <p:cNvPr id="18437" name="Picture 7" descr="DSCF1041"/>
          <p:cNvPicPr>
            <a:picLocks noChangeAspect="1" noChangeArrowheads="1"/>
          </p:cNvPicPr>
          <p:nvPr/>
        </p:nvPicPr>
        <p:blipFill>
          <a:blip r:embed="rId3" cstate="print"/>
          <a:srcRect/>
          <a:stretch>
            <a:fillRect/>
          </a:stretch>
        </p:blipFill>
        <p:spPr bwMode="auto">
          <a:xfrm>
            <a:off x="134238" y="1772816"/>
            <a:ext cx="8830250" cy="3096344"/>
          </a:xfrm>
          <a:prstGeom prst="rect">
            <a:avLst/>
          </a:prstGeom>
          <a:noFill/>
          <a:ln w="9525" algn="ctr">
            <a:solidFill>
              <a:schemeClr val="tx2"/>
            </a:solidFill>
            <a:miter lim="800000"/>
            <a:headEnd/>
            <a:tailEnd/>
          </a:ln>
        </p:spPr>
      </p:pic>
      <p:sp>
        <p:nvSpPr>
          <p:cNvPr id="5" name="Obdélník 4"/>
          <p:cNvSpPr/>
          <p:nvPr/>
        </p:nvSpPr>
        <p:spPr bwMode="auto">
          <a:xfrm>
            <a:off x="107504" y="5495630"/>
            <a:ext cx="8856984" cy="864096"/>
          </a:xfrm>
          <a:prstGeom prst="rect">
            <a:avLst/>
          </a:prstGeom>
          <a:solidFill>
            <a:schemeClr val="tx1"/>
          </a:solidFill>
          <a:ln w="12700" cap="sq" cmpd="sng" algn="ctr">
            <a:solidFill>
              <a:srgbClr val="FFC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smtClean="0">
              <a:ln>
                <a:noFill/>
              </a:ln>
              <a:solidFill>
                <a:schemeClr val="tx1"/>
              </a:solidFill>
              <a:effectLst/>
              <a:latin typeface="Times New Roman" charset="0"/>
            </a:endParaRPr>
          </a:p>
        </p:txBody>
      </p:sp>
      <p:pic>
        <p:nvPicPr>
          <p:cNvPr id="7" name="Picture 2" descr="Velký obrázek"/>
          <p:cNvPicPr>
            <a:picLocks noChangeAspect="1" noChangeArrowheads="1"/>
          </p:cNvPicPr>
          <p:nvPr/>
        </p:nvPicPr>
        <p:blipFill>
          <a:blip r:embed="rId4" cstate="print"/>
          <a:srcRect/>
          <a:stretch>
            <a:fillRect/>
          </a:stretch>
        </p:blipFill>
        <p:spPr bwMode="auto">
          <a:xfrm>
            <a:off x="107504" y="5474028"/>
            <a:ext cx="1296143" cy="907300"/>
          </a:xfrm>
          <a:prstGeom prst="rect">
            <a:avLst/>
          </a:prstGeom>
          <a:noFill/>
        </p:spPr>
      </p:pic>
      <p:pic>
        <p:nvPicPr>
          <p:cNvPr id="9" name="Obrázek 8" descr="logo_1691777_print.png"/>
          <p:cNvPicPr>
            <a:picLocks noChangeAspect="1"/>
          </p:cNvPicPr>
          <p:nvPr/>
        </p:nvPicPr>
        <p:blipFill>
          <a:blip r:embed="rId5" cstate="print"/>
          <a:stretch>
            <a:fillRect/>
          </a:stretch>
        </p:blipFill>
        <p:spPr>
          <a:xfrm>
            <a:off x="6948264" y="5629782"/>
            <a:ext cx="1907704" cy="657936"/>
          </a:xfrm>
          <a:prstGeom prst="rect">
            <a:avLst/>
          </a:prstGeom>
        </p:spPr>
      </p:pic>
      <p:pic>
        <p:nvPicPr>
          <p:cNvPr id="10" name="Picture 2" descr="E:\přírodnízahrada\článek\PZ_001.jpg"/>
          <p:cNvPicPr>
            <a:picLocks noChangeAspect="1" noChangeArrowheads="1"/>
          </p:cNvPicPr>
          <p:nvPr/>
        </p:nvPicPr>
        <p:blipFill>
          <a:blip r:embed="rId6" cstate="print"/>
          <a:srcRect t="7405" b="23831"/>
          <a:stretch>
            <a:fillRect/>
          </a:stretch>
        </p:blipFill>
        <p:spPr bwMode="auto">
          <a:xfrm>
            <a:off x="5296511" y="5567638"/>
            <a:ext cx="1435729" cy="740654"/>
          </a:xfrm>
          <a:prstGeom prst="rect">
            <a:avLst/>
          </a:prstGeom>
          <a:noFill/>
          <a:ln w="9525">
            <a:solidFill>
              <a:schemeClr val="tx2"/>
            </a:solidFill>
            <a:miter lim="800000"/>
            <a:headEnd/>
            <a:tailEnd/>
          </a:ln>
        </p:spPr>
      </p:pic>
      <p:pic>
        <p:nvPicPr>
          <p:cNvPr id="11" name="Picture 9" descr="G:\Čudlíček\GLOBE\Obrázky\GLOBE.jpg"/>
          <p:cNvPicPr>
            <a:picLocks noChangeAspect="1" noChangeArrowheads="1"/>
          </p:cNvPicPr>
          <p:nvPr/>
        </p:nvPicPr>
        <p:blipFill>
          <a:blip r:embed="rId7" cstate="print"/>
          <a:srcRect/>
          <a:stretch>
            <a:fillRect/>
          </a:stretch>
        </p:blipFill>
        <p:spPr bwMode="auto">
          <a:xfrm>
            <a:off x="3851920" y="5540327"/>
            <a:ext cx="1131226" cy="8193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6"/>
          <p:cNvSpPr txBox="1">
            <a:spLocks/>
          </p:cNvSpPr>
          <p:nvPr/>
        </p:nvSpPr>
        <p:spPr>
          <a:xfrm>
            <a:off x="683568" y="260648"/>
            <a:ext cx="7772400" cy="985838"/>
          </a:xfrm>
          <a:prstGeom prst="rect">
            <a:avLst/>
          </a:prstGeom>
          <a:noFill/>
          <a:ln w="9525">
            <a:noFill/>
            <a:miter lim="800000"/>
            <a:headEnd/>
            <a:tailEnd/>
          </a:ln>
          <a:effectLst/>
        </p:spPr>
        <p:txBody>
          <a:bodyPr lIns="92075" tIns="46038" rIns="92075" bIns="46038" anchor="ctr"/>
          <a:lstStyle/>
          <a:p>
            <a:pPr>
              <a:lnSpc>
                <a:spcPct val="100000"/>
              </a:lnSpc>
              <a:spcBef>
                <a:spcPct val="0"/>
              </a:spcBef>
              <a:buClrTx/>
              <a:buSzTx/>
              <a:buFontTx/>
              <a:buNone/>
              <a:defRPr/>
            </a:pPr>
            <a:r>
              <a:rPr lang="cs-CZ" sz="3600" b="1" dirty="0" smtClean="0">
                <a:solidFill>
                  <a:schemeClr val="tx2"/>
                </a:solidFill>
                <a:effectLst>
                  <a:outerShdw blurRad="38100" dist="38100" dir="2700000" algn="tl">
                    <a:srgbClr val="000000"/>
                  </a:outerShdw>
                </a:effectLst>
                <a:latin typeface="Comic Sans MS" pitchFamily="66" charset="0"/>
              </a:rPr>
              <a:t>Školní zahrada</a:t>
            </a:r>
          </a:p>
          <a:p>
            <a:pPr>
              <a:lnSpc>
                <a:spcPct val="100000"/>
              </a:lnSpc>
              <a:spcBef>
                <a:spcPct val="0"/>
              </a:spcBef>
              <a:buClrTx/>
              <a:buSzTx/>
              <a:buFontTx/>
              <a:buNone/>
              <a:defRPr/>
            </a:pPr>
            <a:r>
              <a:rPr lang="cs-CZ" sz="3600" b="1" dirty="0" smtClean="0">
                <a:solidFill>
                  <a:schemeClr val="tx2"/>
                </a:solidFill>
                <a:effectLst>
                  <a:outerShdw blurRad="38100" dist="38100" dir="2700000" algn="tl">
                    <a:srgbClr val="000000"/>
                  </a:outerShdw>
                </a:effectLst>
                <a:latin typeface="Comic Sans MS" pitchFamily="66" charset="0"/>
              </a:rPr>
              <a:t>– místo, kde můžeme objevovat</a:t>
            </a:r>
            <a:endParaRPr lang="cs-CZ" sz="3600" b="1" dirty="0">
              <a:solidFill>
                <a:schemeClr val="tx2"/>
              </a:solidFill>
              <a:effectLst>
                <a:outerShdw blurRad="38100" dist="38100" dir="2700000" algn="tl">
                  <a:srgbClr val="000000"/>
                </a:outerShdw>
              </a:effectLst>
              <a:latin typeface="Comic Sans MS" pitchFamily="66" charset="0"/>
            </a:endParaRPr>
          </a:p>
        </p:txBody>
      </p:sp>
      <p:pic>
        <p:nvPicPr>
          <p:cNvPr id="7" name="Obrázek 6" descr="DSCN0068.JPG"/>
          <p:cNvPicPr>
            <a:picLocks noChangeAspect="1"/>
          </p:cNvPicPr>
          <p:nvPr/>
        </p:nvPicPr>
        <p:blipFill>
          <a:blip r:embed="rId3" cstate="print"/>
          <a:srcRect l="17308" r="13857"/>
          <a:stretch>
            <a:fillRect/>
          </a:stretch>
        </p:blipFill>
        <p:spPr>
          <a:xfrm>
            <a:off x="179512" y="1412776"/>
            <a:ext cx="4824536" cy="5256584"/>
          </a:xfrm>
          <a:prstGeom prst="rect">
            <a:avLst/>
          </a:prstGeom>
          <a:noFill/>
          <a:ln w="9525" algn="ctr">
            <a:solidFill>
              <a:schemeClr val="tx2"/>
            </a:solidFill>
            <a:miter lim="800000"/>
            <a:headEnd/>
            <a:tailEnd/>
          </a:ln>
        </p:spPr>
      </p:pic>
      <p:pic>
        <p:nvPicPr>
          <p:cNvPr id="8" name="Obrázek 7" descr="DSCN0174.JPG"/>
          <p:cNvPicPr>
            <a:picLocks noChangeAspect="1"/>
          </p:cNvPicPr>
          <p:nvPr/>
        </p:nvPicPr>
        <p:blipFill>
          <a:blip r:embed="rId4" cstate="print"/>
          <a:srcRect l="6994" r="18873"/>
          <a:stretch>
            <a:fillRect/>
          </a:stretch>
        </p:blipFill>
        <p:spPr>
          <a:xfrm>
            <a:off x="5292080" y="1441844"/>
            <a:ext cx="3672408" cy="3715348"/>
          </a:xfrm>
          <a:prstGeom prst="rect">
            <a:avLst/>
          </a:prstGeom>
          <a:noFill/>
          <a:ln w="9525" algn="ctr">
            <a:solidFill>
              <a:schemeClr val="tx2"/>
            </a:solidFill>
            <a:miter lim="800000"/>
            <a:headEnd/>
            <a:tailEnd/>
          </a:ln>
        </p:spPr>
      </p:pic>
      <p:pic>
        <p:nvPicPr>
          <p:cNvPr id="6" name="Picture 9" descr="G:\Čudlíček\GLOBE\Obrázky\GLOBE.jpg"/>
          <p:cNvPicPr>
            <a:picLocks noChangeAspect="1" noChangeArrowheads="1"/>
          </p:cNvPicPr>
          <p:nvPr/>
        </p:nvPicPr>
        <p:blipFill>
          <a:blip r:embed="rId5" cstate="print"/>
          <a:srcRect/>
          <a:stretch>
            <a:fillRect/>
          </a:stretch>
        </p:blipFill>
        <p:spPr bwMode="auto">
          <a:xfrm>
            <a:off x="6753142" y="5301208"/>
            <a:ext cx="1851306" cy="1340986"/>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6"/>
          <p:cNvSpPr txBox="1">
            <a:spLocks/>
          </p:cNvSpPr>
          <p:nvPr/>
        </p:nvSpPr>
        <p:spPr>
          <a:xfrm>
            <a:off x="683568" y="260648"/>
            <a:ext cx="7772400" cy="985838"/>
          </a:xfrm>
          <a:prstGeom prst="rect">
            <a:avLst/>
          </a:prstGeom>
          <a:noFill/>
          <a:ln w="9525">
            <a:noFill/>
            <a:miter lim="800000"/>
            <a:headEnd/>
            <a:tailEnd/>
          </a:ln>
          <a:effectLst/>
        </p:spPr>
        <p:txBody>
          <a:bodyPr lIns="92075" tIns="46038" rIns="92075" bIns="46038" anchor="ctr"/>
          <a:lstStyle/>
          <a:p>
            <a:pPr>
              <a:lnSpc>
                <a:spcPct val="100000"/>
              </a:lnSpc>
              <a:spcBef>
                <a:spcPct val="0"/>
              </a:spcBef>
              <a:buClrTx/>
              <a:buSzTx/>
              <a:buFontTx/>
              <a:buNone/>
              <a:defRPr/>
            </a:pPr>
            <a:r>
              <a:rPr lang="cs-CZ" sz="3600" b="1" dirty="0" smtClean="0">
                <a:solidFill>
                  <a:schemeClr val="tx2"/>
                </a:solidFill>
                <a:effectLst>
                  <a:outerShdw blurRad="38100" dist="38100" dir="2700000" algn="tl">
                    <a:srgbClr val="000000"/>
                  </a:outerShdw>
                </a:effectLst>
                <a:latin typeface="Comic Sans MS" pitchFamily="66" charset="0"/>
              </a:rPr>
              <a:t>Školní zahrada</a:t>
            </a:r>
          </a:p>
          <a:p>
            <a:pPr>
              <a:lnSpc>
                <a:spcPct val="100000"/>
              </a:lnSpc>
              <a:spcBef>
                <a:spcPct val="0"/>
              </a:spcBef>
              <a:buClrTx/>
              <a:buSzTx/>
              <a:buFontTx/>
              <a:buNone/>
              <a:defRPr/>
            </a:pPr>
            <a:r>
              <a:rPr lang="cs-CZ" sz="3600" b="1" dirty="0" smtClean="0">
                <a:solidFill>
                  <a:schemeClr val="tx2"/>
                </a:solidFill>
                <a:effectLst>
                  <a:outerShdw blurRad="38100" dist="38100" dir="2700000" algn="tl">
                    <a:srgbClr val="000000"/>
                  </a:outerShdw>
                </a:effectLst>
                <a:latin typeface="Comic Sans MS" pitchFamily="66" charset="0"/>
              </a:rPr>
              <a:t>– dělám věci, které mají smysl</a:t>
            </a:r>
            <a:endParaRPr lang="cs-CZ" sz="3600" b="1" dirty="0">
              <a:solidFill>
                <a:schemeClr val="tx2"/>
              </a:solidFill>
              <a:effectLst>
                <a:outerShdw blurRad="38100" dist="38100" dir="2700000" algn="tl">
                  <a:srgbClr val="000000"/>
                </a:outerShdw>
              </a:effectLst>
              <a:latin typeface="Comic Sans MS" pitchFamily="66" charset="0"/>
            </a:endParaRPr>
          </a:p>
        </p:txBody>
      </p:sp>
      <p:pic>
        <p:nvPicPr>
          <p:cNvPr id="3" name="Picture 2" descr="E:\přírodnízahrada\článek\PZ_001.jpg"/>
          <p:cNvPicPr>
            <a:picLocks noChangeAspect="1" noChangeArrowheads="1"/>
          </p:cNvPicPr>
          <p:nvPr/>
        </p:nvPicPr>
        <p:blipFill>
          <a:blip r:embed="rId3" cstate="print"/>
          <a:srcRect t="7405" b="23831"/>
          <a:stretch>
            <a:fillRect/>
          </a:stretch>
        </p:blipFill>
        <p:spPr bwMode="auto">
          <a:xfrm>
            <a:off x="6163931" y="5301208"/>
            <a:ext cx="2512525" cy="1296144"/>
          </a:xfrm>
          <a:prstGeom prst="rect">
            <a:avLst/>
          </a:prstGeom>
          <a:noFill/>
          <a:ln w="9525">
            <a:solidFill>
              <a:schemeClr val="tx2"/>
            </a:solidFill>
            <a:miter lim="800000"/>
            <a:headEnd/>
            <a:tailEnd/>
          </a:ln>
        </p:spPr>
      </p:pic>
      <p:sp>
        <p:nvSpPr>
          <p:cNvPr id="8" name="Obdélník 7"/>
          <p:cNvSpPr/>
          <p:nvPr/>
        </p:nvSpPr>
        <p:spPr bwMode="auto">
          <a:xfrm>
            <a:off x="6156176" y="4509120"/>
            <a:ext cx="2520280" cy="720080"/>
          </a:xfrm>
          <a:prstGeom prst="rect">
            <a:avLst/>
          </a:prstGeom>
          <a:solidFill>
            <a:schemeClr val="tx1"/>
          </a:solidFill>
          <a:ln w="9525">
            <a:solidFill>
              <a:schemeClr val="tx2"/>
            </a:solidFill>
            <a:miter lim="800000"/>
            <a:headEnd/>
            <a:tailEnd/>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smtClean="0">
              <a:ln>
                <a:noFill/>
              </a:ln>
              <a:solidFill>
                <a:schemeClr val="tx1"/>
              </a:solidFill>
              <a:effectLst/>
              <a:latin typeface="Times New Roman" charset="0"/>
            </a:endParaRPr>
          </a:p>
        </p:txBody>
      </p:sp>
      <p:pic>
        <p:nvPicPr>
          <p:cNvPr id="7" name="Obrázek 6" descr="logo_1691777_print.png"/>
          <p:cNvPicPr>
            <a:picLocks noChangeAspect="1"/>
          </p:cNvPicPr>
          <p:nvPr/>
        </p:nvPicPr>
        <p:blipFill>
          <a:blip r:embed="rId4" cstate="print"/>
          <a:stretch>
            <a:fillRect/>
          </a:stretch>
        </p:blipFill>
        <p:spPr>
          <a:xfrm>
            <a:off x="6300191" y="4486369"/>
            <a:ext cx="2153860" cy="742831"/>
          </a:xfrm>
          <a:prstGeom prst="rect">
            <a:avLst/>
          </a:prstGeom>
        </p:spPr>
      </p:pic>
      <p:pic>
        <p:nvPicPr>
          <p:cNvPr id="12" name="Obrázek 11" descr="DSCN0110.JPG"/>
          <p:cNvPicPr>
            <a:picLocks noChangeAspect="1"/>
          </p:cNvPicPr>
          <p:nvPr/>
        </p:nvPicPr>
        <p:blipFill>
          <a:blip r:embed="rId5" cstate="print"/>
          <a:srcRect l="16138" r="12988"/>
          <a:stretch>
            <a:fillRect/>
          </a:stretch>
        </p:blipFill>
        <p:spPr>
          <a:xfrm>
            <a:off x="5954591" y="1484784"/>
            <a:ext cx="2721865" cy="2880320"/>
          </a:xfrm>
          <a:prstGeom prst="rect">
            <a:avLst/>
          </a:prstGeom>
          <a:noFill/>
          <a:ln w="9525" algn="ctr">
            <a:solidFill>
              <a:schemeClr val="tx2"/>
            </a:solidFill>
            <a:miter lim="800000"/>
            <a:headEnd/>
            <a:tailEnd/>
          </a:ln>
        </p:spPr>
      </p:pic>
      <p:pic>
        <p:nvPicPr>
          <p:cNvPr id="14" name="Obrázek 13" descr="DSCN0503.JPG"/>
          <p:cNvPicPr>
            <a:picLocks noChangeAspect="1"/>
          </p:cNvPicPr>
          <p:nvPr/>
        </p:nvPicPr>
        <p:blipFill>
          <a:blip r:embed="rId6" cstate="print"/>
          <a:srcRect l="15625" r="11458"/>
          <a:stretch>
            <a:fillRect/>
          </a:stretch>
        </p:blipFill>
        <p:spPr>
          <a:xfrm>
            <a:off x="179512" y="1484784"/>
            <a:ext cx="5040560" cy="5184576"/>
          </a:xfrm>
          <a:prstGeom prst="rect">
            <a:avLst/>
          </a:prstGeom>
          <a:noFill/>
          <a:ln w="9525" algn="ctr">
            <a:solidFill>
              <a:schemeClr val="tx2"/>
            </a:solid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6"/>
          <p:cNvSpPr txBox="1">
            <a:spLocks/>
          </p:cNvSpPr>
          <p:nvPr/>
        </p:nvSpPr>
        <p:spPr>
          <a:xfrm>
            <a:off x="683568" y="260648"/>
            <a:ext cx="7772400" cy="985838"/>
          </a:xfrm>
          <a:prstGeom prst="rect">
            <a:avLst/>
          </a:prstGeom>
          <a:noFill/>
          <a:ln w="9525">
            <a:noFill/>
            <a:miter lim="800000"/>
            <a:headEnd/>
            <a:tailEnd/>
          </a:ln>
          <a:effectLst/>
        </p:spPr>
        <p:txBody>
          <a:bodyPr lIns="92075" tIns="46038" rIns="92075" bIns="46038" anchor="ctr"/>
          <a:lstStyle/>
          <a:p>
            <a:pPr>
              <a:lnSpc>
                <a:spcPct val="100000"/>
              </a:lnSpc>
              <a:spcBef>
                <a:spcPct val="0"/>
              </a:spcBef>
              <a:buClrTx/>
              <a:buSzTx/>
              <a:buFontTx/>
              <a:buNone/>
              <a:defRPr/>
            </a:pPr>
            <a:r>
              <a:rPr lang="cs-CZ" sz="3600" b="1" dirty="0" smtClean="0">
                <a:solidFill>
                  <a:schemeClr val="tx2"/>
                </a:solidFill>
                <a:effectLst>
                  <a:outerShdw blurRad="38100" dist="38100" dir="2700000" algn="tl">
                    <a:srgbClr val="000000"/>
                  </a:outerShdw>
                </a:effectLst>
                <a:latin typeface="Comic Sans MS" pitchFamily="66" charset="0"/>
              </a:rPr>
              <a:t>Školní zahrada</a:t>
            </a:r>
          </a:p>
          <a:p>
            <a:pPr>
              <a:lnSpc>
                <a:spcPct val="100000"/>
              </a:lnSpc>
              <a:spcBef>
                <a:spcPct val="0"/>
              </a:spcBef>
              <a:buClrTx/>
              <a:buSzTx/>
              <a:buFontTx/>
              <a:buNone/>
              <a:defRPr/>
            </a:pPr>
            <a:r>
              <a:rPr lang="cs-CZ" sz="3600" b="1" dirty="0" smtClean="0">
                <a:solidFill>
                  <a:schemeClr val="tx2"/>
                </a:solidFill>
                <a:effectLst>
                  <a:outerShdw blurRad="38100" dist="38100" dir="2700000" algn="tl">
                    <a:srgbClr val="000000"/>
                  </a:outerShdw>
                </a:effectLst>
                <a:latin typeface="Comic Sans MS" pitchFamily="66" charset="0"/>
              </a:rPr>
              <a:t>– místo, kde dokážu, co umím</a:t>
            </a:r>
            <a:endParaRPr lang="cs-CZ" sz="3600" b="1" dirty="0">
              <a:solidFill>
                <a:schemeClr val="tx2"/>
              </a:solidFill>
              <a:effectLst>
                <a:outerShdw blurRad="38100" dist="38100" dir="2700000" algn="tl">
                  <a:srgbClr val="000000"/>
                </a:outerShdw>
              </a:effectLst>
              <a:latin typeface="Comic Sans MS" pitchFamily="66" charset="0"/>
            </a:endParaRPr>
          </a:p>
        </p:txBody>
      </p:sp>
      <p:pic>
        <p:nvPicPr>
          <p:cNvPr id="3" name="Picture 2" descr="E:\přírodnízahrada\článek\PZ_001.jpg"/>
          <p:cNvPicPr>
            <a:picLocks noChangeAspect="1" noChangeArrowheads="1"/>
          </p:cNvPicPr>
          <p:nvPr/>
        </p:nvPicPr>
        <p:blipFill>
          <a:blip r:embed="rId3" cstate="print"/>
          <a:srcRect t="7405" b="23831"/>
          <a:stretch>
            <a:fillRect/>
          </a:stretch>
        </p:blipFill>
        <p:spPr bwMode="auto">
          <a:xfrm>
            <a:off x="6084168" y="5373216"/>
            <a:ext cx="2512525" cy="1296144"/>
          </a:xfrm>
          <a:prstGeom prst="rect">
            <a:avLst/>
          </a:prstGeom>
          <a:noFill/>
          <a:ln w="9525">
            <a:solidFill>
              <a:schemeClr val="tx2"/>
            </a:solidFill>
            <a:miter lim="800000"/>
            <a:headEnd/>
            <a:tailEnd/>
          </a:ln>
        </p:spPr>
      </p:pic>
      <p:pic>
        <p:nvPicPr>
          <p:cNvPr id="9" name="Obrázek 8" descr="DSCN0612.JPG"/>
          <p:cNvPicPr>
            <a:picLocks noChangeAspect="1"/>
          </p:cNvPicPr>
          <p:nvPr/>
        </p:nvPicPr>
        <p:blipFill>
          <a:blip r:embed="rId4" cstate="print"/>
          <a:srcRect b="11098"/>
          <a:stretch>
            <a:fillRect/>
          </a:stretch>
        </p:blipFill>
        <p:spPr>
          <a:xfrm>
            <a:off x="251520" y="1484784"/>
            <a:ext cx="3563888" cy="2376264"/>
          </a:xfrm>
          <a:prstGeom prst="rect">
            <a:avLst/>
          </a:prstGeom>
          <a:noFill/>
          <a:ln w="9525" algn="ctr">
            <a:solidFill>
              <a:schemeClr val="tx2"/>
            </a:solidFill>
            <a:miter lim="800000"/>
            <a:headEnd/>
            <a:tailEnd/>
          </a:ln>
        </p:spPr>
      </p:pic>
      <p:pic>
        <p:nvPicPr>
          <p:cNvPr id="10" name="Obrázek 9" descr="DSCN0624.JPG"/>
          <p:cNvPicPr>
            <a:picLocks noChangeAspect="1"/>
          </p:cNvPicPr>
          <p:nvPr/>
        </p:nvPicPr>
        <p:blipFill>
          <a:blip r:embed="rId5" cstate="print"/>
          <a:stretch>
            <a:fillRect/>
          </a:stretch>
        </p:blipFill>
        <p:spPr>
          <a:xfrm>
            <a:off x="251520" y="4023066"/>
            <a:ext cx="3528392" cy="2646294"/>
          </a:xfrm>
          <a:prstGeom prst="rect">
            <a:avLst/>
          </a:prstGeom>
          <a:noFill/>
          <a:ln w="9525" algn="ctr">
            <a:solidFill>
              <a:schemeClr val="tx2"/>
            </a:solidFill>
            <a:miter lim="800000"/>
            <a:headEnd/>
            <a:tailEnd/>
          </a:ln>
        </p:spPr>
      </p:pic>
      <p:pic>
        <p:nvPicPr>
          <p:cNvPr id="11" name="Obrázek 10" descr="DSCN0663.JPG"/>
          <p:cNvPicPr>
            <a:picLocks noChangeAspect="1"/>
          </p:cNvPicPr>
          <p:nvPr/>
        </p:nvPicPr>
        <p:blipFill>
          <a:blip r:embed="rId6" cstate="print"/>
          <a:stretch>
            <a:fillRect/>
          </a:stretch>
        </p:blipFill>
        <p:spPr>
          <a:xfrm>
            <a:off x="3959424" y="1484784"/>
            <a:ext cx="4992555" cy="3744416"/>
          </a:xfrm>
          <a:prstGeom prst="rect">
            <a:avLst/>
          </a:prstGeom>
          <a:noFill/>
          <a:ln w="9525" algn="ctr">
            <a:solidFill>
              <a:schemeClr val="tx2"/>
            </a:solid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6"/>
          <p:cNvSpPr txBox="1">
            <a:spLocks/>
          </p:cNvSpPr>
          <p:nvPr/>
        </p:nvSpPr>
        <p:spPr>
          <a:xfrm>
            <a:off x="683568" y="260648"/>
            <a:ext cx="7772400" cy="985838"/>
          </a:xfrm>
          <a:prstGeom prst="rect">
            <a:avLst/>
          </a:prstGeom>
          <a:noFill/>
          <a:ln w="9525">
            <a:noFill/>
            <a:miter lim="800000"/>
            <a:headEnd/>
            <a:tailEnd/>
          </a:ln>
          <a:effectLst/>
        </p:spPr>
        <p:txBody>
          <a:bodyPr lIns="92075" tIns="46038" rIns="92075" bIns="46038" anchor="ctr"/>
          <a:lstStyle/>
          <a:p>
            <a:pPr>
              <a:lnSpc>
                <a:spcPct val="100000"/>
              </a:lnSpc>
              <a:spcBef>
                <a:spcPct val="0"/>
              </a:spcBef>
              <a:buClrTx/>
              <a:buSzTx/>
              <a:buFontTx/>
              <a:buNone/>
              <a:defRPr/>
            </a:pPr>
            <a:r>
              <a:rPr lang="cs-CZ" sz="3600" b="1" dirty="0" smtClean="0">
                <a:solidFill>
                  <a:schemeClr val="tx2"/>
                </a:solidFill>
                <a:effectLst>
                  <a:outerShdw blurRad="38100" dist="38100" dir="2700000" algn="tl">
                    <a:srgbClr val="000000"/>
                  </a:outerShdw>
                </a:effectLst>
                <a:latin typeface="Comic Sans MS" pitchFamily="66" charset="0"/>
              </a:rPr>
              <a:t>Školní zahrada</a:t>
            </a:r>
          </a:p>
          <a:p>
            <a:pPr>
              <a:lnSpc>
                <a:spcPct val="100000"/>
              </a:lnSpc>
              <a:spcBef>
                <a:spcPct val="0"/>
              </a:spcBef>
              <a:buClrTx/>
              <a:buSzTx/>
              <a:buFontTx/>
              <a:buNone/>
              <a:defRPr/>
            </a:pPr>
            <a:r>
              <a:rPr lang="cs-CZ" sz="3600" b="1" dirty="0" smtClean="0">
                <a:solidFill>
                  <a:schemeClr val="tx2"/>
                </a:solidFill>
                <a:effectLst>
                  <a:outerShdw blurRad="38100" dist="38100" dir="2700000" algn="tl">
                    <a:srgbClr val="000000"/>
                  </a:outerShdw>
                </a:effectLst>
                <a:latin typeface="Comic Sans MS" pitchFamily="66" charset="0"/>
              </a:rPr>
              <a:t>– mám radost ze své práce</a:t>
            </a:r>
            <a:endParaRPr lang="cs-CZ" sz="3600" b="1" dirty="0">
              <a:solidFill>
                <a:schemeClr val="tx2"/>
              </a:solidFill>
              <a:effectLst>
                <a:outerShdw blurRad="38100" dist="38100" dir="2700000" algn="tl">
                  <a:srgbClr val="000000"/>
                </a:outerShdw>
              </a:effectLst>
              <a:latin typeface="Comic Sans MS" pitchFamily="66" charset="0"/>
            </a:endParaRPr>
          </a:p>
        </p:txBody>
      </p:sp>
      <p:pic>
        <p:nvPicPr>
          <p:cNvPr id="3" name="Picture 2" descr="E:\přírodnízahrada\článek\PZ_001.jpg"/>
          <p:cNvPicPr>
            <a:picLocks noChangeAspect="1" noChangeArrowheads="1"/>
          </p:cNvPicPr>
          <p:nvPr/>
        </p:nvPicPr>
        <p:blipFill>
          <a:blip r:embed="rId3" cstate="print"/>
          <a:srcRect t="7405" b="23831"/>
          <a:stretch>
            <a:fillRect/>
          </a:stretch>
        </p:blipFill>
        <p:spPr bwMode="auto">
          <a:xfrm>
            <a:off x="6163931" y="5301208"/>
            <a:ext cx="2512525" cy="1296144"/>
          </a:xfrm>
          <a:prstGeom prst="rect">
            <a:avLst/>
          </a:prstGeom>
          <a:noFill/>
          <a:ln w="9525">
            <a:solidFill>
              <a:schemeClr val="tx2"/>
            </a:solidFill>
            <a:miter lim="800000"/>
            <a:headEnd/>
            <a:tailEnd/>
          </a:ln>
        </p:spPr>
      </p:pic>
      <p:sp>
        <p:nvSpPr>
          <p:cNvPr id="8" name="Obdélník 7"/>
          <p:cNvSpPr/>
          <p:nvPr/>
        </p:nvSpPr>
        <p:spPr bwMode="auto">
          <a:xfrm>
            <a:off x="6156176" y="4509120"/>
            <a:ext cx="2520280" cy="720080"/>
          </a:xfrm>
          <a:prstGeom prst="rect">
            <a:avLst/>
          </a:prstGeom>
          <a:solidFill>
            <a:schemeClr val="tx1"/>
          </a:solidFill>
          <a:ln w="9525">
            <a:solidFill>
              <a:schemeClr val="tx2"/>
            </a:solidFill>
            <a:miter lim="800000"/>
            <a:headEnd/>
            <a:tailEnd/>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smtClean="0">
              <a:ln>
                <a:noFill/>
              </a:ln>
              <a:solidFill>
                <a:schemeClr val="tx1"/>
              </a:solidFill>
              <a:effectLst/>
              <a:latin typeface="Times New Roman" charset="0"/>
            </a:endParaRPr>
          </a:p>
        </p:txBody>
      </p:sp>
      <p:pic>
        <p:nvPicPr>
          <p:cNvPr id="7" name="Obrázek 6" descr="logo_1691777_print.png"/>
          <p:cNvPicPr>
            <a:picLocks noChangeAspect="1"/>
          </p:cNvPicPr>
          <p:nvPr/>
        </p:nvPicPr>
        <p:blipFill>
          <a:blip r:embed="rId4" cstate="print"/>
          <a:stretch>
            <a:fillRect/>
          </a:stretch>
        </p:blipFill>
        <p:spPr>
          <a:xfrm>
            <a:off x="6300191" y="4486369"/>
            <a:ext cx="2153859" cy="742831"/>
          </a:xfrm>
          <a:prstGeom prst="rect">
            <a:avLst/>
          </a:prstGeom>
        </p:spPr>
      </p:pic>
      <p:pic>
        <p:nvPicPr>
          <p:cNvPr id="13" name="Obrázek 12" descr="DSCN0115.JPG"/>
          <p:cNvPicPr>
            <a:picLocks noChangeAspect="1"/>
          </p:cNvPicPr>
          <p:nvPr/>
        </p:nvPicPr>
        <p:blipFill>
          <a:blip r:embed="rId5" cstate="print"/>
          <a:stretch>
            <a:fillRect/>
          </a:stretch>
        </p:blipFill>
        <p:spPr>
          <a:xfrm>
            <a:off x="5015542" y="1412776"/>
            <a:ext cx="3936437" cy="2952328"/>
          </a:xfrm>
          <a:prstGeom prst="rect">
            <a:avLst/>
          </a:prstGeom>
          <a:noFill/>
          <a:ln w="9525" algn="ctr">
            <a:solidFill>
              <a:schemeClr val="tx2"/>
            </a:solidFill>
            <a:miter lim="800000"/>
            <a:headEnd/>
            <a:tailEnd/>
          </a:ln>
        </p:spPr>
      </p:pic>
      <p:pic>
        <p:nvPicPr>
          <p:cNvPr id="9" name="Obrázek 8" descr="DSCN1309.JPG"/>
          <p:cNvPicPr>
            <a:picLocks noChangeAspect="1"/>
          </p:cNvPicPr>
          <p:nvPr/>
        </p:nvPicPr>
        <p:blipFill>
          <a:blip r:embed="rId6" cstate="print"/>
          <a:srcRect l="11413" t="11893" r="29967"/>
          <a:stretch>
            <a:fillRect/>
          </a:stretch>
        </p:blipFill>
        <p:spPr>
          <a:xfrm>
            <a:off x="179512" y="1412776"/>
            <a:ext cx="4608512" cy="5195050"/>
          </a:xfrm>
          <a:prstGeom prst="rect">
            <a:avLst/>
          </a:prstGeom>
          <a:noFill/>
          <a:ln w="9525" algn="ctr">
            <a:solidFill>
              <a:schemeClr val="tx2"/>
            </a:solid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6"/>
          <p:cNvSpPr txBox="1">
            <a:spLocks/>
          </p:cNvSpPr>
          <p:nvPr/>
        </p:nvSpPr>
        <p:spPr>
          <a:xfrm>
            <a:off x="683568" y="260648"/>
            <a:ext cx="7772400" cy="985838"/>
          </a:xfrm>
          <a:prstGeom prst="rect">
            <a:avLst/>
          </a:prstGeom>
          <a:noFill/>
          <a:ln w="9525">
            <a:noFill/>
            <a:miter lim="800000"/>
            <a:headEnd/>
            <a:tailEnd/>
          </a:ln>
          <a:effectLst/>
        </p:spPr>
        <p:txBody>
          <a:bodyPr lIns="92075" tIns="46038" rIns="92075" bIns="46038" anchor="ctr"/>
          <a:lstStyle/>
          <a:p>
            <a:pPr>
              <a:lnSpc>
                <a:spcPct val="100000"/>
              </a:lnSpc>
              <a:spcBef>
                <a:spcPct val="0"/>
              </a:spcBef>
              <a:buClrTx/>
              <a:buSzTx/>
              <a:buFontTx/>
              <a:buNone/>
              <a:defRPr/>
            </a:pPr>
            <a:r>
              <a:rPr lang="cs-CZ" sz="3600" b="1" dirty="0" smtClean="0">
                <a:solidFill>
                  <a:schemeClr val="tx2"/>
                </a:solidFill>
                <a:effectLst>
                  <a:outerShdw blurRad="38100" dist="38100" dir="2700000" algn="tl">
                    <a:srgbClr val="000000"/>
                  </a:outerShdw>
                </a:effectLst>
                <a:latin typeface="Comic Sans MS" pitchFamily="66" charset="0"/>
              </a:rPr>
              <a:t>Školní zahrada</a:t>
            </a:r>
          </a:p>
          <a:p>
            <a:pPr>
              <a:lnSpc>
                <a:spcPct val="100000"/>
              </a:lnSpc>
              <a:spcBef>
                <a:spcPct val="0"/>
              </a:spcBef>
              <a:buClrTx/>
              <a:buSzTx/>
              <a:buFontTx/>
              <a:buNone/>
              <a:defRPr/>
            </a:pPr>
            <a:r>
              <a:rPr lang="cs-CZ" sz="3600" b="1" dirty="0" smtClean="0">
                <a:solidFill>
                  <a:schemeClr val="tx2"/>
                </a:solidFill>
                <a:effectLst>
                  <a:outerShdw blurRad="38100" dist="38100" dir="2700000" algn="tl">
                    <a:srgbClr val="000000"/>
                  </a:outerShdw>
                </a:effectLst>
                <a:latin typeface="Comic Sans MS" pitchFamily="66" charset="0"/>
              </a:rPr>
              <a:t>– </a:t>
            </a:r>
            <a:r>
              <a:rPr lang="cs-CZ" sz="3600" b="1" dirty="0" smtClean="0">
                <a:solidFill>
                  <a:schemeClr val="tx2"/>
                </a:solidFill>
                <a:effectLst>
                  <a:outerShdw blurRad="38100" dist="38100" dir="2700000" algn="tl">
                    <a:srgbClr val="000000"/>
                  </a:outerShdw>
                </a:effectLst>
                <a:latin typeface="Comic Sans MS" pitchFamily="66" charset="0"/>
              </a:rPr>
              <a:t>dobrodružství </a:t>
            </a:r>
            <a:r>
              <a:rPr lang="cs-CZ" sz="3600" b="1" dirty="0" smtClean="0">
                <a:solidFill>
                  <a:schemeClr val="tx2"/>
                </a:solidFill>
                <a:effectLst>
                  <a:outerShdw blurRad="38100" dist="38100" dir="2700000" algn="tl">
                    <a:srgbClr val="000000"/>
                  </a:outerShdw>
                </a:effectLst>
                <a:latin typeface="Comic Sans MS" pitchFamily="66" charset="0"/>
              </a:rPr>
              <a:t>mezi paneláky</a:t>
            </a:r>
            <a:endParaRPr lang="cs-CZ" sz="3600" b="1" dirty="0">
              <a:solidFill>
                <a:schemeClr val="tx2"/>
              </a:solidFill>
              <a:effectLst>
                <a:outerShdw blurRad="38100" dist="38100" dir="2700000" algn="tl">
                  <a:srgbClr val="000000"/>
                </a:outerShdw>
              </a:effectLst>
              <a:latin typeface="Comic Sans MS" pitchFamily="66" charset="0"/>
            </a:endParaRPr>
          </a:p>
        </p:txBody>
      </p:sp>
      <p:pic>
        <p:nvPicPr>
          <p:cNvPr id="3" name="Picture 2" descr="E:\přírodnízahrada\článek\PZ_001.jpg"/>
          <p:cNvPicPr>
            <a:picLocks noChangeAspect="1" noChangeArrowheads="1"/>
          </p:cNvPicPr>
          <p:nvPr/>
        </p:nvPicPr>
        <p:blipFill>
          <a:blip r:embed="rId3" cstate="print"/>
          <a:srcRect t="7405" b="23831"/>
          <a:stretch>
            <a:fillRect/>
          </a:stretch>
        </p:blipFill>
        <p:spPr bwMode="auto">
          <a:xfrm>
            <a:off x="6163931" y="5301208"/>
            <a:ext cx="2512525" cy="1296144"/>
          </a:xfrm>
          <a:prstGeom prst="rect">
            <a:avLst/>
          </a:prstGeom>
          <a:noFill/>
          <a:ln w="9525">
            <a:solidFill>
              <a:schemeClr val="tx2"/>
            </a:solidFill>
            <a:miter lim="800000"/>
            <a:headEnd/>
            <a:tailEnd/>
          </a:ln>
        </p:spPr>
      </p:pic>
      <p:pic>
        <p:nvPicPr>
          <p:cNvPr id="6" name="Obrázek 5" descr="DSCN0063.JPG"/>
          <p:cNvPicPr>
            <a:picLocks noChangeAspect="1"/>
          </p:cNvPicPr>
          <p:nvPr/>
        </p:nvPicPr>
        <p:blipFill>
          <a:blip r:embed="rId4" cstate="print"/>
          <a:srcRect l="16917" r="16412"/>
          <a:stretch>
            <a:fillRect/>
          </a:stretch>
        </p:blipFill>
        <p:spPr>
          <a:xfrm>
            <a:off x="5652120" y="1484784"/>
            <a:ext cx="3264592" cy="3672408"/>
          </a:xfrm>
          <a:prstGeom prst="rect">
            <a:avLst/>
          </a:prstGeom>
          <a:noFill/>
          <a:ln w="9525" algn="ctr">
            <a:solidFill>
              <a:schemeClr val="tx2"/>
            </a:solidFill>
            <a:miter lim="800000"/>
            <a:headEnd/>
            <a:tailEnd/>
          </a:ln>
        </p:spPr>
      </p:pic>
      <p:pic>
        <p:nvPicPr>
          <p:cNvPr id="7" name="Obrázek 6" descr="DSCN1302.JPG"/>
          <p:cNvPicPr>
            <a:picLocks noChangeAspect="1"/>
          </p:cNvPicPr>
          <p:nvPr/>
        </p:nvPicPr>
        <p:blipFill>
          <a:blip r:embed="rId5" cstate="print"/>
          <a:srcRect l="23274" t="5901" r="7079" b="9051"/>
          <a:stretch>
            <a:fillRect/>
          </a:stretch>
        </p:blipFill>
        <p:spPr>
          <a:xfrm>
            <a:off x="179512" y="1484784"/>
            <a:ext cx="5400600" cy="5112568"/>
          </a:xfrm>
          <a:prstGeom prst="rect">
            <a:avLst/>
          </a:prstGeom>
          <a:noFill/>
          <a:ln w="9525" algn="ctr">
            <a:solidFill>
              <a:schemeClr val="tx2"/>
            </a:solidFill>
            <a:miter lim="800000"/>
            <a:headEnd/>
            <a:tailEnd/>
          </a:ln>
        </p:spPr>
      </p:pic>
    </p:spTree>
  </p:cSld>
  <p:clrMapOvr>
    <a:masterClrMapping/>
  </p:clrMapOvr>
</p:sld>
</file>

<file path=ppt/theme/theme1.xml><?xml version="1.0" encoding="utf-8"?>
<a:theme xmlns:a="http://schemas.openxmlformats.org/drawingml/2006/main" name="Modré diagonály">
  <a:themeElements>
    <a:clrScheme name="Modré diagonály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Modré diagonály">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Modré diagonály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Modré diagonály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Modré diagonály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Modré diagonály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Designs\Modré diagonály.pot</Template>
  <TotalTime>1103</TotalTime>
  <Words>513</Words>
  <Application>Microsoft Office PowerPoint</Application>
  <PresentationFormat>Předvádění na obrazovce (4:3)</PresentationFormat>
  <Paragraphs>29</Paragraphs>
  <Slides>8</Slides>
  <Notes>8</Notes>
  <HiddenSlides>0</HiddenSlides>
  <MMClips>0</MMClips>
  <ScaleCrop>false</ScaleCrop>
  <HeadingPairs>
    <vt:vector size="4" baseType="variant">
      <vt:variant>
        <vt:lpstr>Motiv</vt:lpstr>
      </vt:variant>
      <vt:variant>
        <vt:i4>1</vt:i4>
      </vt:variant>
      <vt:variant>
        <vt:lpstr>Nadpisy snímků</vt:lpstr>
      </vt:variant>
      <vt:variant>
        <vt:i4>8</vt:i4>
      </vt:variant>
    </vt:vector>
  </HeadingPairs>
  <TitlesOfParts>
    <vt:vector size="9" baseType="lpstr">
      <vt:lpstr>Modré diagonály</vt:lpstr>
      <vt:lpstr>Objevujeme a pozorujeme přírodu v ZŠ Vsetín, Rokytnice</vt:lpstr>
      <vt:lpstr>Snímek 2</vt:lpstr>
      <vt:lpstr>Snímek 3</vt:lpstr>
      <vt:lpstr>Snímek 4</vt:lpstr>
      <vt:lpstr>Snímek 5</vt:lpstr>
      <vt:lpstr>Snímek 6</vt:lpstr>
      <vt:lpstr>Snímek 7</vt:lpstr>
      <vt:lpstr>Snímek 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ZS Rokytnice</dc:creator>
  <cp:lastModifiedBy>Tomas</cp:lastModifiedBy>
  <cp:revision>82</cp:revision>
  <cp:lastPrinted>1601-01-01T00:00:00Z</cp:lastPrinted>
  <dcterms:created xsi:type="dcterms:W3CDTF">2008-04-15T06:37:24Z</dcterms:created>
  <dcterms:modified xsi:type="dcterms:W3CDTF">2017-11-05T16:03:40Z</dcterms:modified>
</cp:coreProperties>
</file>