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1" r:id="rId9"/>
    <p:sldId id="262" r:id="rId10"/>
    <p:sldId id="264" r:id="rId11"/>
    <p:sldId id="267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02EE-CA7B-4216-8DC9-43993606E830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7189-86C7-4763-8E15-FCBE14AC87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5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79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71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0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7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47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0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1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2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42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A976-6396-463F-93B4-1D9D88A9053F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0079-7013-405F-A854-70626264D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50761" y="167425"/>
            <a:ext cx="110500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4000" dirty="0" smtClean="0">
                <a:solidFill>
                  <a:srgbClr val="C00000"/>
                </a:solidFill>
              </a:rPr>
              <a:t>POZNÁVÁME </a:t>
            </a:r>
          </a:p>
          <a:p>
            <a:pPr algn="ctr"/>
            <a:r>
              <a:rPr lang="cs-CZ" altLang="cs-CZ" sz="4000" dirty="0" smtClean="0">
                <a:solidFill>
                  <a:srgbClr val="C00000"/>
                </a:solidFill>
              </a:rPr>
              <a:t>A OBJEVUJEME PŘÍRODU PROSTŘEDNICTVÍM POKLADŮ NAŠEHO REGIONU</a:t>
            </a:r>
          </a:p>
          <a:p>
            <a:pPr algn="ctr"/>
            <a:endParaRPr lang="cs-CZ" altLang="cs-CZ" dirty="0" smtClean="0">
              <a:solidFill>
                <a:srgbClr val="C00000"/>
              </a:solidFill>
            </a:endParaRPr>
          </a:p>
          <a:p>
            <a:pPr algn="ctr"/>
            <a:endParaRPr lang="cs-CZ" altLang="cs-CZ" dirty="0">
              <a:solidFill>
                <a:srgbClr val="C00000"/>
              </a:solidFill>
            </a:endParaRPr>
          </a:p>
          <a:p>
            <a:pPr algn="ctr"/>
            <a:endParaRPr lang="cs-CZ" altLang="cs-CZ" dirty="0" smtClean="0">
              <a:solidFill>
                <a:srgbClr val="C00000"/>
              </a:solidFill>
            </a:endParaRPr>
          </a:p>
          <a:p>
            <a:pPr algn="ctr"/>
            <a:endParaRPr lang="cs-CZ" altLang="cs-CZ" dirty="0">
              <a:solidFill>
                <a:srgbClr val="C00000"/>
              </a:solidFill>
            </a:endParaRPr>
          </a:p>
          <a:p>
            <a:pPr algn="ctr"/>
            <a:endParaRPr lang="cs-CZ" altLang="cs-CZ" dirty="0" smtClean="0">
              <a:solidFill>
                <a:srgbClr val="C00000"/>
              </a:solidFill>
            </a:endParaRPr>
          </a:p>
          <a:p>
            <a:pPr algn="ctr"/>
            <a:endParaRPr lang="cs-CZ" altLang="cs-CZ" dirty="0">
              <a:solidFill>
                <a:srgbClr val="C00000"/>
              </a:solidFill>
            </a:endParaRPr>
          </a:p>
          <a:p>
            <a:pPr algn="ctr"/>
            <a:endParaRPr lang="cs-CZ" altLang="cs-CZ" dirty="0" smtClean="0">
              <a:solidFill>
                <a:srgbClr val="C00000"/>
              </a:solidFill>
            </a:endParaRPr>
          </a:p>
          <a:p>
            <a:pPr algn="ctr"/>
            <a:endParaRPr lang="cs-CZ" altLang="cs-CZ" dirty="0">
              <a:solidFill>
                <a:srgbClr val="C00000"/>
              </a:solidFill>
            </a:endParaRPr>
          </a:p>
          <a:p>
            <a:pPr algn="ctr"/>
            <a:endParaRPr lang="cs-CZ" altLang="cs-CZ" dirty="0" smtClean="0">
              <a:solidFill>
                <a:srgbClr val="C00000"/>
              </a:solidFill>
            </a:endParaRPr>
          </a:p>
          <a:p>
            <a:pPr algn="ctr"/>
            <a:endParaRPr lang="cs-CZ" altLang="cs-CZ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79561"/>
            <a:ext cx="5434306" cy="42625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01600">
              <a:srgbClr val="00B050">
                <a:alpha val="40000"/>
              </a:srgbClr>
            </a:glow>
          </a:effectLst>
        </p:spPr>
      </p:pic>
      <p:pic>
        <p:nvPicPr>
          <p:cNvPr id="7" name="Picture 3" descr="VIS_BK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59" y="5537558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4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05" y="121721"/>
            <a:ext cx="6474776" cy="21723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ČTYŘDENNÍ POBYTOVÝ </a:t>
            </a:r>
            <a:br>
              <a:rPr lang="cs-CZ" dirty="0" smtClean="0">
                <a:solidFill>
                  <a:srgbClr val="C00000"/>
                </a:solidFill>
                <a:latin typeface="+mn-lt"/>
              </a:rPr>
            </a:br>
            <a:r>
              <a:rPr lang="cs-CZ" dirty="0" smtClean="0">
                <a:solidFill>
                  <a:srgbClr val="C00000"/>
                </a:solidFill>
                <a:latin typeface="+mn-lt"/>
              </a:rPr>
              <a:t>PROGRAM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65" y="166254"/>
            <a:ext cx="5059660" cy="6391902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r="17576"/>
          <a:stretch/>
        </p:blipFill>
        <p:spPr>
          <a:xfrm>
            <a:off x="538348" y="2294073"/>
            <a:ext cx="5256810" cy="42640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3" descr="VIS_BK_Barev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98" y="989309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989" y="-201881"/>
            <a:ext cx="3828803" cy="6044541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rgbClr val="CC0000"/>
                </a:solidFill>
                <a:latin typeface="+mn-lt"/>
              </a:rPr>
              <a:t>DĚKUJEME ZA VAŠI </a:t>
            </a:r>
            <a:r>
              <a:rPr lang="cs-CZ" altLang="cs-CZ" b="1" dirty="0" smtClean="0">
                <a:solidFill>
                  <a:srgbClr val="CC0000"/>
                </a:solidFill>
                <a:latin typeface="+mn-lt"/>
              </a:rPr>
              <a:t>PODPORU </a:t>
            </a:r>
            <a:br>
              <a:rPr lang="cs-CZ" altLang="cs-CZ" b="1" dirty="0" smtClean="0">
                <a:solidFill>
                  <a:srgbClr val="CC0000"/>
                </a:solidFill>
                <a:latin typeface="+mn-lt"/>
              </a:rPr>
            </a:br>
            <a:r>
              <a:rPr lang="cs-CZ" altLang="cs-CZ" b="1" dirty="0" smtClean="0">
                <a:solidFill>
                  <a:srgbClr val="CC0000"/>
                </a:solidFill>
                <a:latin typeface="+mn-lt"/>
              </a:rPr>
              <a:t>A </a:t>
            </a:r>
            <a:r>
              <a:rPr lang="cs-CZ" altLang="cs-CZ" b="1" dirty="0">
                <a:solidFill>
                  <a:srgbClr val="CC0000"/>
                </a:solidFill>
                <a:latin typeface="+mn-lt"/>
              </a:rPr>
              <a:t>SPOLUPRÁCI</a:t>
            </a:r>
            <a:r>
              <a:rPr lang="en-US" altLang="cs-CZ" b="1" dirty="0">
                <a:solidFill>
                  <a:srgbClr val="CC0000"/>
                </a:solidFill>
              </a:rPr>
              <a:t/>
            </a:r>
            <a:br>
              <a:rPr lang="en-US" altLang="cs-CZ" b="1" dirty="0">
                <a:solidFill>
                  <a:srgbClr val="CC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007" y="3146961"/>
            <a:ext cx="7565570" cy="34082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r>
              <a:rPr lang="cs-CZ" altLang="cs-CZ" sz="3100" b="1" dirty="0" smtClean="0"/>
              <a:t>Marie </a:t>
            </a:r>
            <a:r>
              <a:rPr lang="cs-CZ" altLang="cs-CZ" sz="3100" b="1" dirty="0"/>
              <a:t>Petrů, Zlín 12. 11. 2015</a:t>
            </a:r>
            <a:endParaRPr lang="en-US" altLang="cs-CZ" sz="3100" b="1" dirty="0"/>
          </a:p>
          <a:p>
            <a:endParaRPr lang="cs-CZ" dirty="0"/>
          </a:p>
        </p:txBody>
      </p:sp>
      <p:pic>
        <p:nvPicPr>
          <p:cNvPr id="4" name="Picture 3" descr="VIS_BK_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02" y="4025735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7186" r="9005" b="2685"/>
          <a:stretch/>
        </p:blipFill>
        <p:spPr>
          <a:xfrm>
            <a:off x="4536373" y="712520"/>
            <a:ext cx="7481455" cy="54952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09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VIS_BK_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59" y="5537558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8088"/>
          <a:stretch/>
        </p:blipFill>
        <p:spPr>
          <a:xfrm>
            <a:off x="380011" y="748145"/>
            <a:ext cx="8438745" cy="610985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80011" y="0"/>
            <a:ext cx="4057403" cy="813315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Členové LÍSKY</a:t>
            </a:r>
          </a:p>
        </p:txBody>
      </p:sp>
    </p:spTree>
    <p:extLst>
      <p:ext uri="{BB962C8B-B14F-4D97-AF65-F5344CB8AC3E}">
        <p14:creationId xmlns:p14="http://schemas.microsoft.com/office/powerpoint/2010/main" val="35402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57578"/>
            <a:ext cx="8445728" cy="643701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0761" y="257577"/>
            <a:ext cx="113334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 </a:t>
            </a:r>
            <a:r>
              <a:rPr lang="cs-CZ" altLang="cs-CZ" sz="4000" dirty="0" smtClean="0">
                <a:solidFill>
                  <a:srgbClr val="C00000"/>
                </a:solidFill>
              </a:rPr>
              <a:t>PŮSOBNOST</a:t>
            </a:r>
          </a:p>
          <a:p>
            <a:endParaRPr lang="cs-CZ" alt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Picture 3" descr="VIS_BK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994" y="5430680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1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30432" y="285007"/>
            <a:ext cx="6776852" cy="80238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Pravidelné</a:t>
            </a:r>
            <a:r>
              <a:rPr lang="cs-CZ" dirty="0" smtClean="0"/>
              <a:t> </a:t>
            </a:r>
            <a:r>
              <a:rPr lang="cs-CZ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setkání středisek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7965" r="-130" b="-7965"/>
          <a:stretch/>
        </p:blipFill>
        <p:spPr>
          <a:xfrm>
            <a:off x="110836" y="2671948"/>
            <a:ext cx="5993080" cy="44948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8" t="16624" r="2208" b="-347"/>
          <a:stretch/>
        </p:blipFill>
        <p:spPr>
          <a:xfrm>
            <a:off x="5741856" y="83128"/>
            <a:ext cx="6367017" cy="399799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3" descr="VIS_BK_Barev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116" y="5442556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6" y="489397"/>
            <a:ext cx="11409871" cy="5808372"/>
          </a:xfrm>
          <a:prstGeom prst="rect">
            <a:avLst/>
          </a:prstGeom>
        </p:spPr>
      </p:pic>
      <p:pic>
        <p:nvPicPr>
          <p:cNvPr id="3" name="Picture 3" descr="VIS_BK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85" y="2279203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5307" y="365125"/>
            <a:ext cx="10748493" cy="1722467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C00000"/>
                </a:solidFill>
                <a:latin typeface="+mn-lt"/>
              </a:rPr>
              <a:t>CESTY ZA POKLADY VE ZL 2013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r="14197"/>
          <a:stretch/>
        </p:blipFill>
        <p:spPr>
          <a:xfrm>
            <a:off x="7315200" y="2087592"/>
            <a:ext cx="4714505" cy="460368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"/>
          <a:stretch/>
        </p:blipFill>
        <p:spPr>
          <a:xfrm>
            <a:off x="332134" y="2042556"/>
            <a:ext cx="6573266" cy="457994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86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376" y="342198"/>
            <a:ext cx="8234548" cy="1143041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POCTIVĚ VYROBENÉ – podpora udržitelné místní ekonomiky ve ZL</a:t>
            </a:r>
            <a:endParaRPr lang="cs-CZ" sz="4000" dirty="0">
              <a:solidFill>
                <a:srgbClr val="C0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17" y="1199479"/>
            <a:ext cx="3008416" cy="27723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11">
            <a:off x="733545" y="1478845"/>
            <a:ext cx="2843894" cy="28438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28" y="3686090"/>
            <a:ext cx="2781890" cy="27818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48" y="113240"/>
            <a:ext cx="3339506" cy="6584443"/>
          </a:xfrm>
          <a:prstGeom prst="rect">
            <a:avLst/>
          </a:prstGeom>
        </p:spPr>
      </p:pic>
      <p:pic>
        <p:nvPicPr>
          <p:cNvPr id="14" name="Picture 3" descr="VIS_BK_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58" y="5705495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70065" y="365125"/>
            <a:ext cx="5549132" cy="325684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Jak učit </a:t>
            </a:r>
            <a:r>
              <a:rPr lang="cs-CZ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POLY</a:t>
            </a:r>
            <a:r>
              <a:rPr lang="cs-CZ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– rozvoj kompetencí pro polytechnické vzdělávání v MŠ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 r="18468"/>
          <a:stretch/>
        </p:blipFill>
        <p:spPr>
          <a:xfrm>
            <a:off x="132003" y="2873828"/>
            <a:ext cx="6241823" cy="383612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8" b="6143"/>
          <a:stretch/>
        </p:blipFill>
        <p:spPr>
          <a:xfrm>
            <a:off x="5887194" y="124689"/>
            <a:ext cx="6172803" cy="415244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3" descr="VIS_BK_Barev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59" y="5537558"/>
            <a:ext cx="14001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2261" r="8420" b="4364"/>
          <a:stretch/>
        </p:blipFill>
        <p:spPr>
          <a:xfrm>
            <a:off x="6908216" y="4399717"/>
            <a:ext cx="2293530" cy="22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256" y="127619"/>
            <a:ext cx="11186557" cy="267495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SPECIALIZAČNÍ STUDIUM PRO KOORDINÁTORY EVVO V ZŠ A ŠŠ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8677" r="5736"/>
          <a:stretch/>
        </p:blipFill>
        <p:spPr>
          <a:xfrm>
            <a:off x="5557652" y="1845108"/>
            <a:ext cx="6507679" cy="482233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6479" r="1720" b="2611"/>
          <a:stretch/>
        </p:blipFill>
        <p:spPr>
          <a:xfrm rot="16200000">
            <a:off x="-216720" y="2463099"/>
            <a:ext cx="4993563" cy="35863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92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65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Členové LÍSKY</vt:lpstr>
      <vt:lpstr>Prezentace aplikace PowerPoint</vt:lpstr>
      <vt:lpstr>Pravidelné setkání středisek</vt:lpstr>
      <vt:lpstr>Prezentace aplikace PowerPoint</vt:lpstr>
      <vt:lpstr>CESTY ZA POKLADY VE ZL 2013 </vt:lpstr>
      <vt:lpstr>POCTIVĚ VYROBENÉ – podpora udržitelné místní ekonomiky ve ZL</vt:lpstr>
      <vt:lpstr>Jak učit POLY – rozvoj kompetencí pro polytechnické vzdělávání v MŠ </vt:lpstr>
      <vt:lpstr>SPECIALIZAČNÍ STUDIUM PRO KOORDINÁTORY EVVO V ZŠ A ŠŠ </vt:lpstr>
      <vt:lpstr>ČTYŘDENNÍ POBYTOVÝ  PROGRAM  </vt:lpstr>
      <vt:lpstr>DĚKUJEME ZA VAŠI PODPORU  A SPOLUPRÁCI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VIS02</dc:creator>
  <cp:lastModifiedBy>VIS02</cp:lastModifiedBy>
  <cp:revision>30</cp:revision>
  <cp:lastPrinted>2015-11-10T11:37:44Z</cp:lastPrinted>
  <dcterms:created xsi:type="dcterms:W3CDTF">2015-11-09T18:36:22Z</dcterms:created>
  <dcterms:modified xsi:type="dcterms:W3CDTF">2015-11-11T14:17:02Z</dcterms:modified>
</cp:coreProperties>
</file>