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3" r:id="rId5"/>
    <p:sldId id="260" r:id="rId6"/>
    <p:sldId id="264" r:id="rId7"/>
    <p:sldId id="261" r:id="rId8"/>
    <p:sldId id="262" r:id="rId9"/>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18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88542A54-66D4-416D-8112-DCCBCB52CB46}" type="datetimeFigureOut">
              <a:rPr lang="cs-CZ" smtClean="0"/>
              <a:t>21. 9. 2015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52AD384-DFBA-4BB2-BDAB-B5028DDF2060}" type="slidenum">
              <a:rPr lang="cs-CZ" smtClean="0"/>
              <a:t>‹#›</a:t>
            </a:fld>
            <a:endParaRPr lang="cs-CZ"/>
          </a:p>
        </p:txBody>
      </p:sp>
    </p:spTree>
    <p:extLst>
      <p:ext uri="{BB962C8B-B14F-4D97-AF65-F5344CB8AC3E}">
        <p14:creationId xmlns:p14="http://schemas.microsoft.com/office/powerpoint/2010/main" val="349223049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88542A54-66D4-416D-8112-DCCBCB52CB46}" type="datetimeFigureOut">
              <a:rPr lang="cs-CZ" smtClean="0"/>
              <a:t>21. 9. 2015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52AD384-DFBA-4BB2-BDAB-B5028DDF2060}" type="slidenum">
              <a:rPr lang="cs-CZ" smtClean="0"/>
              <a:t>‹#›</a:t>
            </a:fld>
            <a:endParaRPr lang="cs-CZ"/>
          </a:p>
        </p:txBody>
      </p:sp>
    </p:spTree>
    <p:extLst>
      <p:ext uri="{BB962C8B-B14F-4D97-AF65-F5344CB8AC3E}">
        <p14:creationId xmlns:p14="http://schemas.microsoft.com/office/powerpoint/2010/main" val="224796413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88542A54-66D4-416D-8112-DCCBCB52CB46}" type="datetimeFigureOut">
              <a:rPr lang="cs-CZ" smtClean="0"/>
              <a:t>21. 9. 2015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52AD384-DFBA-4BB2-BDAB-B5028DDF2060}" type="slidenum">
              <a:rPr lang="cs-CZ" smtClean="0"/>
              <a:t>‹#›</a:t>
            </a:fld>
            <a:endParaRPr lang="cs-CZ"/>
          </a:p>
        </p:txBody>
      </p:sp>
    </p:spTree>
    <p:extLst>
      <p:ext uri="{BB962C8B-B14F-4D97-AF65-F5344CB8AC3E}">
        <p14:creationId xmlns:p14="http://schemas.microsoft.com/office/powerpoint/2010/main" val="403231028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88542A54-66D4-416D-8112-DCCBCB52CB46}" type="datetimeFigureOut">
              <a:rPr lang="cs-CZ" smtClean="0"/>
              <a:t>21. 9. 2015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52AD384-DFBA-4BB2-BDAB-B5028DDF2060}" type="slidenum">
              <a:rPr lang="cs-CZ" smtClean="0"/>
              <a:t>‹#›</a:t>
            </a:fld>
            <a:endParaRPr lang="cs-CZ"/>
          </a:p>
        </p:txBody>
      </p:sp>
    </p:spTree>
    <p:extLst>
      <p:ext uri="{BB962C8B-B14F-4D97-AF65-F5344CB8AC3E}">
        <p14:creationId xmlns:p14="http://schemas.microsoft.com/office/powerpoint/2010/main" val="403893786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88542A54-66D4-416D-8112-DCCBCB52CB46}" type="datetimeFigureOut">
              <a:rPr lang="cs-CZ" smtClean="0"/>
              <a:t>21. 9. 2015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52AD384-DFBA-4BB2-BDAB-B5028DDF2060}" type="slidenum">
              <a:rPr lang="cs-CZ" smtClean="0"/>
              <a:t>‹#›</a:t>
            </a:fld>
            <a:endParaRPr lang="cs-CZ"/>
          </a:p>
        </p:txBody>
      </p:sp>
    </p:spTree>
    <p:extLst>
      <p:ext uri="{BB962C8B-B14F-4D97-AF65-F5344CB8AC3E}">
        <p14:creationId xmlns:p14="http://schemas.microsoft.com/office/powerpoint/2010/main" val="15563131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88542A54-66D4-416D-8112-DCCBCB52CB46}" type="datetimeFigureOut">
              <a:rPr lang="cs-CZ" smtClean="0"/>
              <a:t>21. 9. 2015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52AD384-DFBA-4BB2-BDAB-B5028DDF2060}" type="slidenum">
              <a:rPr lang="cs-CZ" smtClean="0"/>
              <a:t>‹#›</a:t>
            </a:fld>
            <a:endParaRPr lang="cs-CZ"/>
          </a:p>
        </p:txBody>
      </p:sp>
    </p:spTree>
    <p:extLst>
      <p:ext uri="{BB962C8B-B14F-4D97-AF65-F5344CB8AC3E}">
        <p14:creationId xmlns:p14="http://schemas.microsoft.com/office/powerpoint/2010/main" val="131354620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88542A54-66D4-416D-8112-DCCBCB52CB46}" type="datetimeFigureOut">
              <a:rPr lang="cs-CZ" smtClean="0"/>
              <a:t>21. 9. 2015</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052AD384-DFBA-4BB2-BDAB-B5028DDF2060}" type="slidenum">
              <a:rPr lang="cs-CZ" smtClean="0"/>
              <a:t>‹#›</a:t>
            </a:fld>
            <a:endParaRPr lang="cs-CZ"/>
          </a:p>
        </p:txBody>
      </p:sp>
    </p:spTree>
    <p:extLst>
      <p:ext uri="{BB962C8B-B14F-4D97-AF65-F5344CB8AC3E}">
        <p14:creationId xmlns:p14="http://schemas.microsoft.com/office/powerpoint/2010/main" val="161692204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88542A54-66D4-416D-8112-DCCBCB52CB46}" type="datetimeFigureOut">
              <a:rPr lang="cs-CZ" smtClean="0"/>
              <a:t>21. 9. 2015</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052AD384-DFBA-4BB2-BDAB-B5028DDF2060}" type="slidenum">
              <a:rPr lang="cs-CZ" smtClean="0"/>
              <a:t>‹#›</a:t>
            </a:fld>
            <a:endParaRPr lang="cs-CZ"/>
          </a:p>
        </p:txBody>
      </p:sp>
    </p:spTree>
    <p:extLst>
      <p:ext uri="{BB962C8B-B14F-4D97-AF65-F5344CB8AC3E}">
        <p14:creationId xmlns:p14="http://schemas.microsoft.com/office/powerpoint/2010/main" val="226768903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88542A54-66D4-416D-8112-DCCBCB52CB46}" type="datetimeFigureOut">
              <a:rPr lang="cs-CZ" smtClean="0"/>
              <a:t>21. 9. 2015</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052AD384-DFBA-4BB2-BDAB-B5028DDF2060}" type="slidenum">
              <a:rPr lang="cs-CZ" smtClean="0"/>
              <a:t>‹#›</a:t>
            </a:fld>
            <a:endParaRPr lang="cs-CZ"/>
          </a:p>
        </p:txBody>
      </p:sp>
    </p:spTree>
    <p:extLst>
      <p:ext uri="{BB962C8B-B14F-4D97-AF65-F5344CB8AC3E}">
        <p14:creationId xmlns:p14="http://schemas.microsoft.com/office/powerpoint/2010/main" val="113534559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88542A54-66D4-416D-8112-DCCBCB52CB46}" type="datetimeFigureOut">
              <a:rPr lang="cs-CZ" smtClean="0"/>
              <a:t>21. 9. 2015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52AD384-DFBA-4BB2-BDAB-B5028DDF2060}" type="slidenum">
              <a:rPr lang="cs-CZ" smtClean="0"/>
              <a:t>‹#›</a:t>
            </a:fld>
            <a:endParaRPr lang="cs-CZ"/>
          </a:p>
        </p:txBody>
      </p:sp>
    </p:spTree>
    <p:extLst>
      <p:ext uri="{BB962C8B-B14F-4D97-AF65-F5344CB8AC3E}">
        <p14:creationId xmlns:p14="http://schemas.microsoft.com/office/powerpoint/2010/main" val="131299667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88542A54-66D4-416D-8112-DCCBCB52CB46}" type="datetimeFigureOut">
              <a:rPr lang="cs-CZ" smtClean="0"/>
              <a:t>21. 9. 2015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52AD384-DFBA-4BB2-BDAB-B5028DDF2060}" type="slidenum">
              <a:rPr lang="cs-CZ" smtClean="0"/>
              <a:t>‹#›</a:t>
            </a:fld>
            <a:endParaRPr lang="cs-CZ"/>
          </a:p>
        </p:txBody>
      </p:sp>
    </p:spTree>
    <p:extLst>
      <p:ext uri="{BB962C8B-B14F-4D97-AF65-F5344CB8AC3E}">
        <p14:creationId xmlns:p14="http://schemas.microsoft.com/office/powerpoint/2010/main" val="364337043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542A54-66D4-416D-8112-DCCBCB52CB46}" type="datetimeFigureOut">
              <a:rPr lang="cs-CZ" smtClean="0"/>
              <a:t>21. 9. 2015</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2AD384-DFBA-4BB2-BDAB-B5028DDF2060}" type="slidenum">
              <a:rPr lang="cs-CZ" smtClean="0"/>
              <a:t>‹#›</a:t>
            </a:fld>
            <a:endParaRPr lang="cs-CZ"/>
          </a:p>
        </p:txBody>
      </p:sp>
    </p:spTree>
    <p:extLst>
      <p:ext uri="{BB962C8B-B14F-4D97-AF65-F5344CB8AC3E}">
        <p14:creationId xmlns:p14="http://schemas.microsoft.com/office/powerpoint/2010/main" val="693376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Afghánistán</a:t>
            </a:r>
            <a:endParaRPr lang="cs-CZ" dirty="0"/>
          </a:p>
        </p:txBody>
      </p:sp>
      <p:pic>
        <p:nvPicPr>
          <p:cNvPr id="5" name="Zástupný symbol pro obsah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06552" y="2060847"/>
            <a:ext cx="3940631" cy="4226357"/>
          </a:xfr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188640"/>
            <a:ext cx="2088232" cy="1389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64680"/>
            <a:ext cx="2160240" cy="1437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060848"/>
            <a:ext cx="4176464"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6316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467544" y="332656"/>
            <a:ext cx="8229600" cy="4824536"/>
          </a:xfrm>
        </p:spPr>
        <p:txBody>
          <a:bodyPr/>
          <a:lstStyle/>
          <a:p>
            <a:r>
              <a:rPr lang="cs-CZ" sz="2800" b="1" u="sng" dirty="0" smtClean="0"/>
              <a:t>Hlavní město</a:t>
            </a:r>
            <a:r>
              <a:rPr lang="cs-CZ" sz="2800" dirty="0" smtClean="0"/>
              <a:t>: Kábul</a:t>
            </a:r>
          </a:p>
          <a:p>
            <a:r>
              <a:rPr lang="cs-CZ" sz="2800" b="1" u="sng" dirty="0" smtClean="0"/>
              <a:t>Obyvatelstvo</a:t>
            </a:r>
            <a:r>
              <a:rPr lang="cs-CZ" sz="2800" dirty="0" smtClean="0"/>
              <a:t>:  </a:t>
            </a:r>
            <a:r>
              <a:rPr lang="cs-CZ" sz="2800" dirty="0" smtClean="0"/>
              <a:t>asi </a:t>
            </a:r>
            <a:r>
              <a:rPr lang="cs-CZ" sz="2800" dirty="0"/>
              <a:t>30 </a:t>
            </a:r>
            <a:r>
              <a:rPr lang="cs-CZ" sz="2800" dirty="0" smtClean="0"/>
              <a:t>milionů</a:t>
            </a:r>
          </a:p>
          <a:p>
            <a:r>
              <a:rPr lang="cs-CZ" sz="2800" b="1" u="sng" dirty="0" smtClean="0"/>
              <a:t>Rozdělení</a:t>
            </a:r>
            <a:r>
              <a:rPr lang="cs-CZ" sz="2800" dirty="0" smtClean="0"/>
              <a:t>:</a:t>
            </a:r>
            <a:r>
              <a:rPr lang="cs-CZ" sz="2800" dirty="0"/>
              <a:t> </a:t>
            </a:r>
            <a:r>
              <a:rPr lang="cs-CZ" sz="2800" dirty="0" smtClean="0"/>
              <a:t>Tádžikové, Paštunové, Uzbeci a</a:t>
            </a:r>
            <a:r>
              <a:rPr lang="cs-CZ" sz="2800" dirty="0"/>
              <a:t> </a:t>
            </a:r>
            <a:r>
              <a:rPr lang="cs-CZ" sz="2800" dirty="0" err="1" smtClean="0"/>
              <a:t>Hazárové</a:t>
            </a:r>
            <a:r>
              <a:rPr lang="cs-CZ" sz="2800" dirty="0" smtClean="0"/>
              <a:t>.</a:t>
            </a:r>
          </a:p>
          <a:p>
            <a:r>
              <a:rPr lang="cs-CZ" sz="2800" b="1" u="sng" dirty="0" smtClean="0"/>
              <a:t>Kultura</a:t>
            </a:r>
            <a:r>
              <a:rPr lang="cs-CZ" sz="2800" dirty="0" smtClean="0"/>
              <a:t>: Mnoho </a:t>
            </a:r>
            <a:r>
              <a:rPr lang="cs-CZ" sz="2800" dirty="0"/>
              <a:t>historických památek bylo ve válkách v poslední době </a:t>
            </a:r>
            <a:r>
              <a:rPr lang="cs-CZ" sz="2800" dirty="0" smtClean="0"/>
              <a:t>zničeno, včetně slavných </a:t>
            </a:r>
            <a:r>
              <a:rPr lang="cs-CZ" sz="2800" dirty="0"/>
              <a:t> </a:t>
            </a:r>
            <a:r>
              <a:rPr lang="cs-CZ" sz="2800" dirty="0" smtClean="0">
                <a:solidFill>
                  <a:schemeClr val="tx1">
                    <a:lumMod val="95000"/>
                    <a:lumOff val="5000"/>
                  </a:schemeClr>
                </a:solidFill>
              </a:rPr>
              <a:t>soch dvou Buddhů.</a:t>
            </a:r>
            <a:r>
              <a:rPr lang="cs-CZ" sz="2800" dirty="0"/>
              <a:t> </a:t>
            </a:r>
            <a:endParaRPr lang="cs-CZ" sz="2800" dirty="0" smtClean="0"/>
          </a:p>
          <a:p>
            <a:r>
              <a:rPr lang="cs-CZ" sz="2800" b="1" u="sng" dirty="0" smtClean="0"/>
              <a:t>Historie</a:t>
            </a:r>
            <a:r>
              <a:rPr lang="cs-CZ" sz="2800" b="1" dirty="0" smtClean="0"/>
              <a:t>: </a:t>
            </a:r>
            <a:r>
              <a:rPr lang="cs-CZ" sz="2800" dirty="0" smtClean="0"/>
              <a:t>Moderní </a:t>
            </a:r>
            <a:r>
              <a:rPr lang="cs-CZ" sz="2800" dirty="0"/>
              <a:t>afghánský stát vznikl v roce 1746 pod jménem </a:t>
            </a:r>
            <a:r>
              <a:rPr lang="cs-CZ" sz="2800" dirty="0" err="1"/>
              <a:t>Durránská</a:t>
            </a:r>
            <a:r>
              <a:rPr lang="cs-CZ" sz="2800" dirty="0"/>
              <a:t> říše</a:t>
            </a:r>
            <a:r>
              <a:rPr lang="cs-CZ" sz="2800" dirty="0" smtClean="0"/>
              <a:t>.</a:t>
            </a:r>
          </a:p>
          <a:p>
            <a:r>
              <a:rPr lang="cs-CZ" sz="2800" b="1" u="sng" dirty="0" smtClean="0"/>
              <a:t>Náboženství</a:t>
            </a:r>
            <a:r>
              <a:rPr lang="cs-CZ" sz="2800" dirty="0" smtClean="0"/>
              <a:t>: 99</a:t>
            </a:r>
            <a:r>
              <a:rPr lang="cs-CZ" sz="2800" dirty="0"/>
              <a:t>% islám, 1% ostatní</a:t>
            </a:r>
            <a:r>
              <a:rPr lang="cs-CZ" sz="2800" dirty="0" smtClean="0"/>
              <a:t/>
            </a:r>
            <a:br>
              <a:rPr lang="cs-CZ" sz="2800" dirty="0" smtClean="0"/>
            </a:br>
            <a:endParaRPr lang="cs-CZ" sz="2800" dirty="0" smtClean="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2492896"/>
            <a:ext cx="1879848" cy="2720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417884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Životní prostředí a místní </a:t>
            </a:r>
            <a:r>
              <a:rPr lang="cs-CZ" b="1" dirty="0" smtClean="0"/>
              <a:t>rozvoj</a:t>
            </a:r>
            <a:r>
              <a:rPr lang="cs-CZ" dirty="0"/>
              <a:t/>
            </a:r>
            <a:br>
              <a:rPr lang="cs-CZ" dirty="0"/>
            </a:br>
            <a:endParaRPr lang="cs-CZ" dirty="0"/>
          </a:p>
        </p:txBody>
      </p:sp>
      <p:sp>
        <p:nvSpPr>
          <p:cNvPr id="3" name="Zástupný symbol pro obsah 2"/>
          <p:cNvSpPr>
            <a:spLocks noGrp="1"/>
          </p:cNvSpPr>
          <p:nvPr>
            <p:ph idx="1"/>
          </p:nvPr>
        </p:nvSpPr>
        <p:spPr/>
        <p:txBody>
          <a:bodyPr/>
          <a:lstStyle/>
          <a:p>
            <a:r>
              <a:rPr lang="cs-CZ" dirty="0"/>
              <a:t>Afghánistán je společnost, ve které většina obyvatel žije na venkově. Vesnice, které jsou často vzdálené několik hodin i dnů cesty od nejbližšího města, jsou odříznuté od přístupu ke zdravotní péči, vzdělání či jiných zdrojů obživy než zemědělství.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4293096"/>
            <a:ext cx="2899023" cy="2171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4725144"/>
            <a:ext cx="3612644" cy="1739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503189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Ekonomika</a:t>
            </a:r>
            <a:endParaRPr lang="cs-CZ" b="1" dirty="0"/>
          </a:p>
        </p:txBody>
      </p:sp>
      <p:sp>
        <p:nvSpPr>
          <p:cNvPr id="3" name="Zástupný symbol pro obsah 2"/>
          <p:cNvSpPr>
            <a:spLocks noGrp="1"/>
          </p:cNvSpPr>
          <p:nvPr>
            <p:ph idx="1"/>
          </p:nvPr>
        </p:nvSpPr>
        <p:spPr/>
        <p:txBody>
          <a:bodyPr/>
          <a:lstStyle/>
          <a:p>
            <a:r>
              <a:rPr lang="cs-CZ" dirty="0"/>
              <a:t>Afghánistán je z ekonomického hlediska zemí s převládající zemědělskou produkcí, ale díky rozsáhlému nerostnému bohatství má potenciál stát se průmyslovou zemí. Ekonomika je silně postižena trvajícím konfliktem a vnitropolitickou nestabilitou.</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4581128"/>
            <a:ext cx="2736304" cy="1933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101588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Voda a hygiena</a:t>
            </a:r>
            <a:r>
              <a:rPr lang="cs-CZ" dirty="0"/>
              <a:t/>
            </a:r>
            <a:br>
              <a:rPr lang="cs-CZ" dirty="0"/>
            </a:b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a:t>Jen málo obyvatel afghánského venkova v </a:t>
            </a:r>
            <a:r>
              <a:rPr lang="cs-CZ" dirty="0" smtClean="0"/>
              <a:t>oblastech má </a:t>
            </a:r>
            <a:r>
              <a:rPr lang="cs-CZ" dirty="0"/>
              <a:t>přístup k nezávadné vodě. Život v horských oblastech, kde je na dlouhou část roku jediným zdrojem dešťová voda zachycená do sběrných nádrží, představuje pro místní obyvatele velikou výzvu. Lidé navíc nemají správné hygienické návyky. Proto jsou neustále ohrožováni vodou přenosnými nemocemi, infekcemi a průjmovými onemocněními, jež pro ně při špatné dostupnosti zdravotní péče mohou být smrtelné.</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188641"/>
            <a:ext cx="2412481"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393859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Lidská práva</a:t>
            </a:r>
            <a:endParaRPr lang="cs-CZ" b="1" dirty="0"/>
          </a:p>
        </p:txBody>
      </p:sp>
      <p:sp>
        <p:nvSpPr>
          <p:cNvPr id="3" name="Zástupný symbol pro obsah 2"/>
          <p:cNvSpPr>
            <a:spLocks noGrp="1"/>
          </p:cNvSpPr>
          <p:nvPr>
            <p:ph idx="1"/>
          </p:nvPr>
        </p:nvSpPr>
        <p:spPr/>
        <p:txBody>
          <a:bodyPr/>
          <a:lstStyle/>
          <a:p>
            <a:r>
              <a:rPr lang="cs-CZ" dirty="0"/>
              <a:t>Ženy v Afghánistánu jsou udržovány v temnotě, často jsou jim odpírána základní lidská </a:t>
            </a:r>
            <a:r>
              <a:rPr lang="cs-CZ" dirty="0" smtClean="0"/>
              <a:t>práva</a:t>
            </a:r>
            <a:r>
              <a:rPr lang="cs-CZ" dirty="0"/>
              <a:t>.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3212976"/>
            <a:ext cx="5017740" cy="3361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637089"/>
            <a:ext cx="2922662" cy="2180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716765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Náš projekt</a:t>
            </a:r>
            <a:endParaRPr lang="cs-CZ" dirty="0"/>
          </a:p>
        </p:txBody>
      </p:sp>
      <p:sp>
        <p:nvSpPr>
          <p:cNvPr id="3" name="Zástupný symbol pro obsah 2"/>
          <p:cNvSpPr>
            <a:spLocks noGrp="1"/>
          </p:cNvSpPr>
          <p:nvPr>
            <p:ph idx="1"/>
          </p:nvPr>
        </p:nvSpPr>
        <p:spPr/>
        <p:txBody>
          <a:bodyPr/>
          <a:lstStyle/>
          <a:p>
            <a:r>
              <a:rPr lang="cs-CZ" dirty="0" smtClean="0"/>
              <a:t>Chceme přispět na čištění vody, která je v </a:t>
            </a:r>
            <a:r>
              <a:rPr lang="cs-CZ" dirty="0"/>
              <a:t>A</a:t>
            </a:r>
            <a:r>
              <a:rPr lang="cs-CZ" dirty="0" smtClean="0"/>
              <a:t>fghánistánu důvodem mnoha smrtelných nemocí. Její správnou úpravou zamezíme zbytečné infikaci a úmrtnosti obyvatel.</a:t>
            </a:r>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717032"/>
            <a:ext cx="4320480"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770" y="3735288"/>
            <a:ext cx="4344089"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089063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557" y="4293096"/>
            <a:ext cx="4101027"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292426"/>
            <a:ext cx="3482727" cy="2143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4293096"/>
            <a:ext cx="3617615" cy="2025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774580">
            <a:off x="492958" y="288167"/>
            <a:ext cx="2664296" cy="199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776" y="2162386"/>
            <a:ext cx="3471814"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8" descr="Výsledek obrázku pro studna v poušt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5" name="AutoShape 10" descr="Výsledek obrázku pro studna v poušt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201773059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TotalTime>
  <Words>200</Words>
  <Application>Microsoft Office PowerPoint</Application>
  <PresentationFormat>Předvádění na obrazovce (4:3)</PresentationFormat>
  <Paragraphs>17</Paragraphs>
  <Slides>8</Slides>
  <Notes>0</Notes>
  <HiddenSlides>0</HiddenSlides>
  <MMClips>0</MMClips>
  <ScaleCrop>false</ScaleCrop>
  <HeadingPairs>
    <vt:vector size="4" baseType="variant">
      <vt:variant>
        <vt:lpstr>Motiv</vt:lpstr>
      </vt:variant>
      <vt:variant>
        <vt:i4>1</vt:i4>
      </vt:variant>
      <vt:variant>
        <vt:lpstr>Nadpisy snímků</vt:lpstr>
      </vt:variant>
      <vt:variant>
        <vt:i4>8</vt:i4>
      </vt:variant>
    </vt:vector>
  </HeadingPairs>
  <TitlesOfParts>
    <vt:vector size="9" baseType="lpstr">
      <vt:lpstr>Motiv systému Office</vt:lpstr>
      <vt:lpstr>Afghánistán</vt:lpstr>
      <vt:lpstr>Prezentace aplikace PowerPoint</vt:lpstr>
      <vt:lpstr>Životní prostředí a místní rozvoj </vt:lpstr>
      <vt:lpstr>Ekonomika</vt:lpstr>
      <vt:lpstr>Voda a hygiena </vt:lpstr>
      <vt:lpstr>Lidská práva</vt:lpstr>
      <vt:lpstr>Náš projekt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fialav</dc:creator>
  <cp:lastModifiedBy>fialav</cp:lastModifiedBy>
  <cp:revision>9</cp:revision>
  <dcterms:created xsi:type="dcterms:W3CDTF">2015-09-21T05:57:31Z</dcterms:created>
  <dcterms:modified xsi:type="dcterms:W3CDTF">2015-09-21T08:31:51Z</dcterms:modified>
</cp:coreProperties>
</file>