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1B2B-C21C-4928-B7B7-0FABD0DE5975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F82-DF25-4812-B055-B879CA5C5C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1B2B-C21C-4928-B7B7-0FABD0DE5975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F82-DF25-4812-B055-B879CA5C5C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1B2B-C21C-4928-B7B7-0FABD0DE5975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F82-DF25-4812-B055-B879CA5C5C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1B2B-C21C-4928-B7B7-0FABD0DE5975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F82-DF25-4812-B055-B879CA5C5C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1B2B-C21C-4928-B7B7-0FABD0DE5975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F82-DF25-4812-B055-B879CA5C5C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1B2B-C21C-4928-B7B7-0FABD0DE5975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F82-DF25-4812-B055-B879CA5C5C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1B2B-C21C-4928-B7B7-0FABD0DE5975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F82-DF25-4812-B055-B879CA5C5C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1B2B-C21C-4928-B7B7-0FABD0DE5975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F82-DF25-4812-B055-B879CA5C5C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1B2B-C21C-4928-B7B7-0FABD0DE5975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F82-DF25-4812-B055-B879CA5C5C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1B2B-C21C-4928-B7B7-0FABD0DE5975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F82-DF25-4812-B055-B879CA5C5C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1B2B-C21C-4928-B7B7-0FABD0DE5975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EF82-DF25-4812-B055-B879CA5C5C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D1B2B-C21C-4928-B7B7-0FABD0DE5975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7EF82-DF25-4812-B055-B879CA5C5C6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22439">
            <a:off x="706731" y="1483695"/>
            <a:ext cx="7772400" cy="2117433"/>
          </a:xfrm>
        </p:spPr>
        <p:txBody>
          <a:bodyPr>
            <a:normAutofit/>
          </a:bodyPr>
          <a:lstStyle/>
          <a:p>
            <a:r>
              <a:rPr lang="cs-CZ" sz="9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dalus" pitchFamily="18" charset="-78"/>
                <a:cs typeface="Andalus" pitchFamily="18" charset="-78"/>
              </a:rPr>
              <a:t>E</a:t>
            </a:r>
            <a:r>
              <a:rPr lang="cs-CZ" sz="9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dalus" pitchFamily="18" charset="-78"/>
                <a:cs typeface="Andalus" pitchFamily="18" charset="-78"/>
              </a:rPr>
              <a:t>tiopie</a:t>
            </a:r>
            <a:endParaRPr lang="cs-CZ" sz="96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400800" cy="1752600"/>
          </a:xfrm>
        </p:spPr>
        <p:txBody>
          <a:bodyPr/>
          <a:lstStyle/>
          <a:p>
            <a:r>
              <a:rPr lang="cs-CZ" dirty="0" smtClean="0"/>
              <a:t>Země 30% chudoby</a:t>
            </a:r>
            <a:endParaRPr lang="cs-CZ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192688" cy="4681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5/50/Ethiopia_sat.png/800px-Ethiopia_sat.png"/>
          <p:cNvPicPr>
            <a:picLocks noChangeAspect="1" noChangeArrowheads="1"/>
          </p:cNvPicPr>
          <p:nvPr/>
        </p:nvPicPr>
        <p:blipFill>
          <a:blip r:embed="rId2" cstate="print">
            <a:lum bright="21000" contrast="12000"/>
          </a:blip>
          <a:srcRect/>
          <a:stretch>
            <a:fillRect/>
          </a:stretch>
        </p:blipFill>
        <p:spPr bwMode="auto">
          <a:xfrm>
            <a:off x="-324544" y="-171401"/>
            <a:ext cx="9468544" cy="706254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údaje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Rozloha se činí 1 127 127km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Počet obyvatel se rovná 82 101 998 obyvatel</a:t>
            </a:r>
          </a:p>
          <a:p>
            <a:r>
              <a:rPr lang="cs-CZ" dirty="0" smtClean="0"/>
              <a:t>Hlavní městem je </a:t>
            </a:r>
            <a:r>
              <a:rPr lang="cs-CZ" dirty="0" err="1" smtClean="0"/>
              <a:t>Addis</a:t>
            </a:r>
            <a:r>
              <a:rPr lang="cs-CZ" dirty="0" smtClean="0"/>
              <a:t> </a:t>
            </a:r>
            <a:r>
              <a:rPr lang="cs-CZ" dirty="0" err="1" smtClean="0"/>
              <a:t>Abeba</a:t>
            </a:r>
            <a:endParaRPr lang="cs-CZ" dirty="0" smtClean="0"/>
          </a:p>
          <a:p>
            <a:r>
              <a:rPr lang="cs-CZ" dirty="0" smtClean="0"/>
              <a:t>Obyvatelé se skládají z: </a:t>
            </a:r>
            <a:r>
              <a:rPr lang="cs-CZ" dirty="0" err="1" smtClean="0"/>
              <a:t>Oromové</a:t>
            </a:r>
            <a:endParaRPr lang="cs-CZ" dirty="0" smtClean="0"/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</a:t>
            </a:r>
            <a:r>
              <a:rPr lang="cs-CZ" dirty="0" err="1" smtClean="0"/>
              <a:t>Amhanové</a:t>
            </a: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					      </a:t>
            </a:r>
            <a:r>
              <a:rPr lang="cs-CZ" dirty="0" err="1" smtClean="0"/>
              <a:t>Tigrajové</a:t>
            </a: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		      Somálci</a:t>
            </a:r>
          </a:p>
          <a:p>
            <a:r>
              <a:rPr lang="cs-CZ" dirty="0" smtClean="0"/>
              <a:t>Jazyk: Amharština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cs-CZ" dirty="0" smtClean="0"/>
              <a:t>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Etiopie má vlastní písmo, čte se </a:t>
            </a:r>
            <a:r>
              <a:rPr lang="cs-CZ" sz="2000" dirty="0"/>
              <a:t>zleva </a:t>
            </a:r>
            <a:r>
              <a:rPr lang="cs-CZ" sz="2000" dirty="0" smtClean="0"/>
              <a:t>doprava.</a:t>
            </a:r>
          </a:p>
          <a:p>
            <a:r>
              <a:rPr lang="cs-CZ" sz="2000" dirty="0" smtClean="0"/>
              <a:t>Etiopané nemají příjmení.</a:t>
            </a:r>
          </a:p>
          <a:p>
            <a:r>
              <a:rPr lang="cs-CZ" sz="2000" dirty="0" smtClean="0"/>
              <a:t>Pro etiopskou kuchyni jsou typická silně kořeněná jídla, časté jsou masné pokrmy, s výjimkou vepřového, které nejí většina obyvatelstva. </a:t>
            </a:r>
          </a:p>
          <a:p>
            <a:r>
              <a:rPr lang="cs-CZ" sz="2000" dirty="0" smtClean="0"/>
              <a:t>Jejich rok začíná 11.září </a:t>
            </a:r>
          </a:p>
          <a:p>
            <a:r>
              <a:rPr lang="cs-CZ" sz="2000" dirty="0" smtClean="0"/>
              <a:t>Náboženství: Křesťanství</a:t>
            </a:r>
          </a:p>
          <a:p>
            <a:r>
              <a:rPr lang="cs-CZ" sz="2000" dirty="0" smtClean="0"/>
              <a:t>Hymna byla napsána etiopským písmem-vzniklo z písma </a:t>
            </a:r>
            <a:r>
              <a:rPr lang="cs-CZ" sz="2000" dirty="0" err="1" smtClean="0"/>
              <a:t>jiho</a:t>
            </a:r>
            <a:r>
              <a:rPr lang="cs-CZ" sz="2000" dirty="0" smtClean="0"/>
              <a:t>-arabských </a:t>
            </a:r>
            <a:r>
              <a:rPr lang="cs-CZ" sz="2000" dirty="0" err="1" smtClean="0"/>
              <a:t>Sabeiců</a:t>
            </a:r>
            <a:endParaRPr lang="cs-CZ" sz="2000" dirty="0" smtClean="0"/>
          </a:p>
        </p:txBody>
      </p:sp>
      <p:pic>
        <p:nvPicPr>
          <p:cNvPr id="15362" name="Picture 2" descr="https://upload.wikimedia.org/wikipedia/commons/4/4a/Kenenisa_Bekele_Berlin_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77072"/>
            <a:ext cx="2896686" cy="257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Etiopie je </a:t>
            </a:r>
            <a:r>
              <a:rPr lang="cs-CZ" b="1" dirty="0" smtClean="0"/>
              <a:t>federativní parlamentní republikou.</a:t>
            </a:r>
          </a:p>
          <a:p>
            <a:r>
              <a:rPr lang="cs-CZ" sz="2400" dirty="0" smtClean="0"/>
              <a:t>Jednotlivé </a:t>
            </a:r>
            <a:r>
              <a:rPr lang="cs-CZ" sz="2400" dirty="0"/>
              <a:t>státy federace, </a:t>
            </a:r>
            <a:r>
              <a:rPr lang="cs-CZ" sz="2400" dirty="0" smtClean="0"/>
              <a:t>mají </a:t>
            </a:r>
            <a:r>
              <a:rPr lang="cs-CZ" sz="2400" dirty="0"/>
              <a:t>právo </a:t>
            </a:r>
            <a:r>
              <a:rPr lang="cs-CZ" sz="2400" dirty="0" smtClean="0"/>
              <a:t>uvádět </a:t>
            </a:r>
            <a:r>
              <a:rPr lang="cs-CZ" sz="2400" dirty="0"/>
              <a:t>v platnost zákony a vytvářet i spravovat vládní funkce</a:t>
            </a:r>
            <a:r>
              <a:rPr lang="cs-CZ" sz="2400" dirty="0" smtClean="0"/>
              <a:t>.</a:t>
            </a:r>
          </a:p>
          <a:p>
            <a:r>
              <a:rPr lang="cs-CZ" sz="2400" b="1" dirty="0" smtClean="0"/>
              <a:t>Prezidentem je Mulatu </a:t>
            </a:r>
            <a:r>
              <a:rPr lang="cs-CZ" sz="2400" b="1" dirty="0" err="1" smtClean="0"/>
              <a:t>Teshome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Wirtu</a:t>
            </a:r>
            <a:endParaRPr lang="cs-CZ" sz="2400" b="1" dirty="0" smtClean="0"/>
          </a:p>
          <a:p>
            <a:endParaRPr lang="cs-CZ" sz="2400" b="1" dirty="0"/>
          </a:p>
        </p:txBody>
      </p:sp>
      <p:pic>
        <p:nvPicPr>
          <p:cNvPr id="16386" name="Picture 2" descr="http://files.moguldom.net/sites/21/2014/02/wir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5848350" cy="292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Nejchudší země světa </a:t>
            </a:r>
            <a:r>
              <a:rPr lang="cs-CZ" sz="2400" dirty="0" smtClean="0">
                <a:sym typeface="Wingdings" pitchFamily="2" charset="2"/>
              </a:rPr>
              <a:t>   </a:t>
            </a:r>
          </a:p>
          <a:p>
            <a:r>
              <a:rPr lang="cs-CZ" sz="2400" dirty="0" smtClean="0">
                <a:sym typeface="Wingdings" pitchFamily="2" charset="2"/>
              </a:rPr>
              <a:t>Přelidněno !!!!!!!!</a:t>
            </a:r>
          </a:p>
          <a:p>
            <a:r>
              <a:rPr lang="cs-CZ" sz="2400" dirty="0" smtClean="0">
                <a:sym typeface="Wingdings" pitchFamily="2" charset="2"/>
              </a:rPr>
              <a:t>Zaostalý průmysl</a:t>
            </a:r>
          </a:p>
          <a:p>
            <a:r>
              <a:rPr lang="cs-CZ" sz="2400" dirty="0" smtClean="0"/>
              <a:t>Nekvalitní služby</a:t>
            </a:r>
          </a:p>
          <a:p>
            <a:r>
              <a:rPr lang="cs-CZ" sz="2400" dirty="0" smtClean="0"/>
              <a:t>Nevyvinuté zemědělství</a:t>
            </a:r>
            <a:endParaRPr lang="cs-CZ" sz="2400" dirty="0"/>
          </a:p>
          <a:p>
            <a:r>
              <a:rPr lang="cs-CZ" sz="2400" dirty="0" smtClean="0"/>
              <a:t>Obdělává se zhruba 17 % půdy,přestože podíl půdy použitelné k orbě je vyšší. V důsledku posledních 30 let je zalesněno pouze zhruba 10 až 15 % území. Zbytek je využíván pro pastvu, </a:t>
            </a:r>
            <a:r>
              <a:rPr lang="cs-CZ" sz="2400" smtClean="0"/>
              <a:t>protože povrch je </a:t>
            </a:r>
            <a:r>
              <a:rPr lang="cs-CZ" sz="2400" dirty="0" smtClean="0"/>
              <a:t>příliš drsný, suchý či neúrodný.</a:t>
            </a:r>
          </a:p>
          <a:p>
            <a:pPr>
              <a:buNone/>
            </a:pPr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etiopském území žijí lidé již několik milionů let.</a:t>
            </a:r>
          </a:p>
          <a:p>
            <a:r>
              <a:rPr lang="cs-CZ" dirty="0" smtClean="0"/>
              <a:t>Ze starších etiopských legend je nejvýznamnější pověst o královně ze Sáby a králi Šalamounovi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Etiopie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Dle našeho názoru bychom měli více podpořit školství  a hygienu.</a:t>
            </a:r>
          </a:p>
          <a:p>
            <a:r>
              <a:rPr lang="cs-CZ" dirty="0" smtClean="0"/>
              <a:t>Pro děti by se mohlo zajistit více jídla, vody, nebo potřebných léků.</a:t>
            </a:r>
          </a:p>
          <a:p>
            <a:r>
              <a:rPr lang="cs-CZ" dirty="0" smtClean="0"/>
              <a:t>Podpořit vzdělávání dětí a tím se celý stát bude moci více rozvíjet.</a:t>
            </a:r>
            <a:endParaRPr lang="cs-CZ" dirty="0"/>
          </a:p>
        </p:txBody>
      </p:sp>
      <p:pic>
        <p:nvPicPr>
          <p:cNvPr id="19458" name="Picture 2" descr="http://www.tyden.cz/obrazek/201003/4b8e8a92dc2c7/etiop-4b8e8d1a3e6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20"/>
            <a:ext cx="3122712" cy="215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yden.cz/obrazek/malnourished-49ac3b16dcc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sym typeface="Wingdings" pitchFamily="2" charset="2"/>
              </a:rPr>
              <a:t>  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1506" name="Picture 2" descr="http://www.livingstone.cz/gallery/0/0/5/big/etiopi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138</Words>
  <Application>Microsoft Office PowerPoint</Application>
  <PresentationFormat>Předvádění na obrazovce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Etiopie</vt:lpstr>
      <vt:lpstr>Základní údaje</vt:lpstr>
      <vt:lpstr>Kultura</vt:lpstr>
      <vt:lpstr>Politika</vt:lpstr>
      <vt:lpstr>Problémy</vt:lpstr>
      <vt:lpstr>Historie</vt:lpstr>
      <vt:lpstr>Podpora Etiopie</vt:lpstr>
      <vt:lpstr>  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eGON1</dc:creator>
  <cp:lastModifiedBy>eGON1</cp:lastModifiedBy>
  <cp:revision>10</cp:revision>
  <dcterms:created xsi:type="dcterms:W3CDTF">2015-09-21T06:03:29Z</dcterms:created>
  <dcterms:modified xsi:type="dcterms:W3CDTF">2015-09-21T08:50:14Z</dcterms:modified>
</cp:coreProperties>
</file>