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3" r:id="rId4"/>
    <p:sldId id="296" r:id="rId5"/>
    <p:sldId id="260" r:id="rId6"/>
    <p:sldId id="263" r:id="rId7"/>
    <p:sldId id="259" r:id="rId8"/>
    <p:sldId id="264" r:id="rId9"/>
    <p:sldId id="302" r:id="rId10"/>
    <p:sldId id="262" r:id="rId11"/>
    <p:sldId id="284" r:id="rId12"/>
    <p:sldId id="267" r:id="rId13"/>
    <p:sldId id="266" r:id="rId14"/>
    <p:sldId id="286" r:id="rId15"/>
    <p:sldId id="297" r:id="rId16"/>
    <p:sldId id="287" r:id="rId17"/>
    <p:sldId id="288" r:id="rId18"/>
    <p:sldId id="289" r:id="rId19"/>
    <p:sldId id="298" r:id="rId20"/>
    <p:sldId id="268" r:id="rId21"/>
    <p:sldId id="269" r:id="rId22"/>
    <p:sldId id="290" r:id="rId23"/>
    <p:sldId id="291" r:id="rId24"/>
    <p:sldId id="293" r:id="rId25"/>
    <p:sldId id="292" r:id="rId26"/>
    <p:sldId id="273" r:id="rId27"/>
    <p:sldId id="299" r:id="rId28"/>
    <p:sldId id="258" r:id="rId29"/>
    <p:sldId id="301" r:id="rId30"/>
    <p:sldId id="270" r:id="rId31"/>
    <p:sldId id="282" r:id="rId32"/>
    <p:sldId id="275" r:id="rId33"/>
    <p:sldId id="274" r:id="rId34"/>
    <p:sldId id="278" r:id="rId35"/>
    <p:sldId id="300" r:id="rId36"/>
    <p:sldId id="29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1CBAD0-D529-4DAD-85E5-391C24FE5E35}" v="185" dt="2019-11-01T12:23:33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D5D3476-3811-47D8-A0F2-260C6AA599D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0566128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6.jpeg"/><Relationship Id="rId7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6.jpeg"/><Relationship Id="rId7" Type="http://schemas.openxmlformats.org/officeDocument/2006/relationships/image" Target="../media/image1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2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6.jpeg"/><Relationship Id="rId7" Type="http://schemas.openxmlformats.org/officeDocument/2006/relationships/image" Target="../media/image1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2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342531-2E3E-4506-A0C8-52DF7CEDA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442906"/>
            <a:ext cx="8915399" cy="3334475"/>
          </a:xfrm>
        </p:spPr>
        <p:txBody>
          <a:bodyPr>
            <a:normAutofit fontScale="90000"/>
          </a:bodyPr>
          <a:lstStyle/>
          <a:p>
            <a:r>
              <a:rPr lang="cs-CZ" dirty="0"/>
              <a:t>Půda a krajina </a:t>
            </a:r>
            <a:br>
              <a:rPr lang="cs-CZ" dirty="0"/>
            </a:br>
            <a:r>
              <a:rPr lang="cs-CZ" dirty="0"/>
              <a:t>v době klimatické změny: </a:t>
            </a:r>
            <a:br>
              <a:rPr lang="cs-CZ" dirty="0"/>
            </a:br>
            <a:r>
              <a:rPr lang="cs-CZ" dirty="0"/>
              <a:t>co ztrácíme </a:t>
            </a:r>
            <a:br>
              <a:rPr lang="cs-CZ" dirty="0"/>
            </a:br>
            <a:r>
              <a:rPr lang="cs-CZ" dirty="0"/>
              <a:t>a co můžeme dělat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07E5CA0-B879-4D3F-9AC1-AE729F4CF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192785"/>
            <a:ext cx="8915399" cy="880844"/>
          </a:xfrm>
        </p:spPr>
        <p:txBody>
          <a:bodyPr/>
          <a:lstStyle/>
          <a:p>
            <a:r>
              <a:rPr lang="cs-CZ" sz="2400" dirty="0"/>
              <a:t>Ladislav Miko</a:t>
            </a:r>
          </a:p>
          <a:p>
            <a:r>
              <a:rPr lang="cs-CZ" dirty="0"/>
              <a:t>Zastoupení EK na Slovensku – </a:t>
            </a:r>
            <a:r>
              <a:rPr lang="cs-CZ" dirty="0" err="1"/>
              <a:t>Universiteit</a:t>
            </a:r>
            <a:r>
              <a:rPr lang="cs-CZ" dirty="0"/>
              <a:t> </a:t>
            </a:r>
            <a:r>
              <a:rPr lang="cs-CZ" dirty="0" err="1"/>
              <a:t>Antwerpen</a:t>
            </a:r>
            <a:r>
              <a:rPr lang="cs-CZ" dirty="0"/>
              <a:t> – </a:t>
            </a:r>
            <a:r>
              <a:rPr lang="cs-CZ" dirty="0" err="1"/>
              <a:t>PřF</a:t>
            </a:r>
            <a:r>
              <a:rPr lang="cs-CZ" dirty="0"/>
              <a:t> UK Praha</a:t>
            </a:r>
          </a:p>
        </p:txBody>
      </p:sp>
    </p:spTree>
    <p:extLst>
      <p:ext uri="{BB962C8B-B14F-4D97-AF65-F5344CB8AC3E}">
        <p14:creationId xmlns:p14="http://schemas.microsoft.com/office/powerpoint/2010/main" xmlns="" val="1775432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rázek 42" descr="SOIL STRUCTURE.jpg"/>
          <p:cNvPicPr>
            <a:picLocks noChangeAspect="1"/>
          </p:cNvPicPr>
          <p:nvPr/>
        </p:nvPicPr>
        <p:blipFill>
          <a:blip r:embed="rId2" cstate="print">
            <a:lum bright="12000" contrast="13000"/>
          </a:blip>
          <a:stretch>
            <a:fillRect/>
          </a:stretch>
        </p:blipFill>
        <p:spPr>
          <a:xfrm>
            <a:off x="6528048" y="1268761"/>
            <a:ext cx="3995936" cy="3906217"/>
          </a:xfrm>
          <a:prstGeom prst="ellipse">
            <a:avLst/>
          </a:prstGeom>
          <a:solidFill>
            <a:srgbClr val="C42500">
              <a:alpha val="53000"/>
            </a:srgbClr>
          </a:solidFill>
          <a:ln w="25400" cap="rnd">
            <a:solidFill>
              <a:srgbClr val="333333">
                <a:alpha val="7900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6" name="Skupina 45"/>
          <p:cNvGrpSpPr/>
          <p:nvPr/>
        </p:nvGrpSpPr>
        <p:grpSpPr>
          <a:xfrm>
            <a:off x="1631504" y="692696"/>
            <a:ext cx="2016228" cy="2749402"/>
            <a:chOff x="107503" y="692696"/>
            <a:chExt cx="2016228" cy="2749402"/>
          </a:xfrm>
        </p:grpSpPr>
        <p:pic>
          <p:nvPicPr>
            <p:cNvPr id="16" name="Obrázek 15" descr="lit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259083" y="1059285"/>
              <a:ext cx="2749401" cy="20162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5" name="TextovéPole 44"/>
            <p:cNvSpPr txBox="1"/>
            <p:nvPr/>
          </p:nvSpPr>
          <p:spPr>
            <a:xfrm>
              <a:off x="107503" y="692696"/>
              <a:ext cx="1973689" cy="129266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sz="2600" b="1" dirty="0"/>
                <a:t>mrtvá organická hmota</a:t>
              </a:r>
            </a:p>
          </p:txBody>
        </p:sp>
      </p:grpSp>
      <p:sp>
        <p:nvSpPr>
          <p:cNvPr id="18" name="Zahnutá šipka nahoru 17"/>
          <p:cNvSpPr/>
          <p:nvPr/>
        </p:nvSpPr>
        <p:spPr>
          <a:xfrm rot="807739">
            <a:off x="4455102" y="4552032"/>
            <a:ext cx="3159325" cy="1556332"/>
          </a:xfrm>
          <a:prstGeom prst="curvedUpArrow">
            <a:avLst>
              <a:gd name="adj1" fmla="val 16882"/>
              <a:gd name="adj2" fmla="val 33540"/>
              <a:gd name="adj3" fmla="val 25000"/>
            </a:avLst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Zahnutá šipka dolů 21"/>
          <p:cNvSpPr/>
          <p:nvPr/>
        </p:nvSpPr>
        <p:spPr>
          <a:xfrm rot="8649682">
            <a:off x="2780255" y="4891666"/>
            <a:ext cx="2709723" cy="1296144"/>
          </a:xfrm>
          <a:prstGeom prst="curvedDownArrow">
            <a:avLst>
              <a:gd name="adj1" fmla="val 43471"/>
              <a:gd name="adj2" fmla="val 63264"/>
              <a:gd name="adj3" fmla="val 25000"/>
            </a:avLst>
          </a:prstGeom>
          <a:solidFill>
            <a:schemeClr val="accent6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9736" y="116632"/>
            <a:ext cx="8332564" cy="576064"/>
          </a:xfrm>
        </p:spPr>
        <p:txBody>
          <a:bodyPr>
            <a:noAutofit/>
          </a:bodyPr>
          <a:lstStyle/>
          <a:p>
            <a:pPr algn="l"/>
            <a:r>
              <a:rPr lang="cs-CZ" b="1" dirty="0"/>
              <a:t>Půda: Ingredience, aktéři a procesy</a:t>
            </a:r>
          </a:p>
        </p:txBody>
      </p:sp>
      <p:pic>
        <p:nvPicPr>
          <p:cNvPr id="4" name="Obrázek 3" descr="03_MP_under_snow_27Dec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776" y="1340769"/>
            <a:ext cx="1656184" cy="1664067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ek 4" descr="FungalHyphae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5840" y="3271782"/>
            <a:ext cx="1584176" cy="1597378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ázek 5" descr="bacter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647" y="3284984"/>
            <a:ext cx="1606817" cy="1584176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Zahnutá šipka dolů 16"/>
          <p:cNvSpPr/>
          <p:nvPr/>
        </p:nvSpPr>
        <p:spPr>
          <a:xfrm rot="1701816">
            <a:off x="2815426" y="2049736"/>
            <a:ext cx="2867683" cy="1429380"/>
          </a:xfrm>
          <a:prstGeom prst="curvedDownArrow">
            <a:avLst>
              <a:gd name="adj1" fmla="val 36618"/>
              <a:gd name="adj2" fmla="val 58368"/>
              <a:gd name="adj3" fmla="val 25000"/>
            </a:avLst>
          </a:prstGeom>
          <a:solidFill>
            <a:srgbClr val="FB7D37">
              <a:alpha val="7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Zahnutá šipka nahoru 18"/>
          <p:cNvSpPr/>
          <p:nvPr/>
        </p:nvSpPr>
        <p:spPr>
          <a:xfrm rot="19660500">
            <a:off x="8110930" y="3837168"/>
            <a:ext cx="2581502" cy="1781089"/>
          </a:xfrm>
          <a:prstGeom prst="curvedUpArrow">
            <a:avLst>
              <a:gd name="adj1" fmla="val 9416"/>
              <a:gd name="adj2" fmla="val 21634"/>
              <a:gd name="adj3" fmla="val 25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Zahnutá šipka doprava 19"/>
          <p:cNvSpPr/>
          <p:nvPr/>
        </p:nvSpPr>
        <p:spPr>
          <a:xfrm rot="5705521">
            <a:off x="5666458" y="1212322"/>
            <a:ext cx="1366782" cy="3240353"/>
          </a:xfrm>
          <a:prstGeom prst="curvedRightArrow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44" name="Skupina 43"/>
          <p:cNvGrpSpPr/>
          <p:nvPr/>
        </p:nvGrpSpPr>
        <p:grpSpPr>
          <a:xfrm>
            <a:off x="1524000" y="4293096"/>
            <a:ext cx="1691680" cy="1440160"/>
            <a:chOff x="0" y="4293096"/>
            <a:chExt cx="1691680" cy="1440160"/>
          </a:xfrm>
        </p:grpSpPr>
        <p:sp>
          <p:nvSpPr>
            <p:cNvPr id="23" name="Zaoblený obdélník 22"/>
            <p:cNvSpPr/>
            <p:nvPr/>
          </p:nvSpPr>
          <p:spPr>
            <a:xfrm>
              <a:off x="0" y="4293096"/>
              <a:ext cx="1691680" cy="1440160"/>
            </a:xfrm>
            <a:prstGeom prst="roundRect">
              <a:avLst>
                <a:gd name="adj" fmla="val 9821"/>
              </a:avLst>
            </a:prstGeom>
            <a:solidFill>
              <a:srgbClr val="FFFF00">
                <a:alpha val="26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cs-CZ" sz="2000" b="1" dirty="0">
                  <a:solidFill>
                    <a:schemeClr val="tx1"/>
                  </a:solidFill>
                </a:rPr>
                <a:t>živiny</a:t>
              </a:r>
            </a:p>
          </p:txBody>
        </p:sp>
        <p:sp>
          <p:nvSpPr>
            <p:cNvPr id="24" name="Vývojový diagram: spojka 23"/>
            <p:cNvSpPr/>
            <p:nvPr/>
          </p:nvSpPr>
          <p:spPr>
            <a:xfrm>
              <a:off x="971600" y="4437112"/>
              <a:ext cx="216024" cy="2411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-</a:t>
              </a:r>
            </a:p>
          </p:txBody>
        </p:sp>
        <p:sp>
          <p:nvSpPr>
            <p:cNvPr id="25" name="Vývojový diagram: spojka 24"/>
            <p:cNvSpPr/>
            <p:nvPr/>
          </p:nvSpPr>
          <p:spPr>
            <a:xfrm>
              <a:off x="251520" y="5301208"/>
              <a:ext cx="216024" cy="2411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-</a:t>
              </a:r>
            </a:p>
          </p:txBody>
        </p:sp>
        <p:sp>
          <p:nvSpPr>
            <p:cNvPr id="26" name="Vývojový diagram: spojka 25"/>
            <p:cNvSpPr/>
            <p:nvPr/>
          </p:nvSpPr>
          <p:spPr>
            <a:xfrm>
              <a:off x="1043608" y="5157192"/>
              <a:ext cx="216024" cy="2411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-</a:t>
              </a:r>
            </a:p>
          </p:txBody>
        </p:sp>
        <p:sp>
          <p:nvSpPr>
            <p:cNvPr id="27" name="Vývojový diagram: spojka 26"/>
            <p:cNvSpPr/>
            <p:nvPr/>
          </p:nvSpPr>
          <p:spPr>
            <a:xfrm>
              <a:off x="179512" y="4725144"/>
              <a:ext cx="216024" cy="2411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-</a:t>
              </a:r>
            </a:p>
          </p:txBody>
        </p:sp>
        <p:sp>
          <p:nvSpPr>
            <p:cNvPr id="28" name="Vývojový diagram: spojka 27"/>
            <p:cNvSpPr/>
            <p:nvPr/>
          </p:nvSpPr>
          <p:spPr>
            <a:xfrm>
              <a:off x="1403648" y="4797152"/>
              <a:ext cx="216024" cy="2411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-</a:t>
              </a:r>
            </a:p>
          </p:txBody>
        </p:sp>
        <p:sp>
          <p:nvSpPr>
            <p:cNvPr id="29" name="Vývojový diagram: spojka 28"/>
            <p:cNvSpPr/>
            <p:nvPr/>
          </p:nvSpPr>
          <p:spPr>
            <a:xfrm>
              <a:off x="683568" y="4653136"/>
              <a:ext cx="216024" cy="241176"/>
            </a:xfrm>
            <a:prstGeom prst="flowChartConnector">
              <a:avLst/>
            </a:prstGeom>
            <a:solidFill>
              <a:srgbClr val="C42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+</a:t>
              </a:r>
            </a:p>
          </p:txBody>
        </p:sp>
        <p:sp>
          <p:nvSpPr>
            <p:cNvPr id="30" name="Vývojový diagram: spojka 29"/>
            <p:cNvSpPr/>
            <p:nvPr/>
          </p:nvSpPr>
          <p:spPr>
            <a:xfrm>
              <a:off x="467544" y="5013176"/>
              <a:ext cx="216024" cy="241176"/>
            </a:xfrm>
            <a:prstGeom prst="flowChartConnector">
              <a:avLst/>
            </a:prstGeom>
            <a:solidFill>
              <a:srgbClr val="C42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+</a:t>
              </a:r>
            </a:p>
          </p:txBody>
        </p:sp>
        <p:sp>
          <p:nvSpPr>
            <p:cNvPr id="31" name="Vývojový diagram: spojka 30"/>
            <p:cNvSpPr/>
            <p:nvPr/>
          </p:nvSpPr>
          <p:spPr>
            <a:xfrm>
              <a:off x="1115616" y="4797152"/>
              <a:ext cx="216024" cy="241176"/>
            </a:xfrm>
            <a:prstGeom prst="flowChartConnector">
              <a:avLst/>
            </a:prstGeom>
            <a:solidFill>
              <a:srgbClr val="C42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+</a:t>
              </a:r>
            </a:p>
          </p:txBody>
        </p:sp>
        <p:sp>
          <p:nvSpPr>
            <p:cNvPr id="32" name="Vývojový diagram: spojka 31"/>
            <p:cNvSpPr/>
            <p:nvPr/>
          </p:nvSpPr>
          <p:spPr>
            <a:xfrm>
              <a:off x="1259632" y="5229200"/>
              <a:ext cx="216024" cy="241176"/>
            </a:xfrm>
            <a:prstGeom prst="flowChartConnector">
              <a:avLst/>
            </a:prstGeom>
            <a:solidFill>
              <a:srgbClr val="C42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+</a:t>
              </a:r>
            </a:p>
          </p:txBody>
        </p:sp>
        <p:sp>
          <p:nvSpPr>
            <p:cNvPr id="33" name="Vývojový diagram: spojka 32"/>
            <p:cNvSpPr/>
            <p:nvPr/>
          </p:nvSpPr>
          <p:spPr>
            <a:xfrm>
              <a:off x="611560" y="5445224"/>
              <a:ext cx="216024" cy="241176"/>
            </a:xfrm>
            <a:prstGeom prst="flowChartConnector">
              <a:avLst/>
            </a:prstGeom>
            <a:solidFill>
              <a:srgbClr val="C42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+</a:t>
              </a:r>
            </a:p>
          </p:txBody>
        </p:sp>
        <p:sp>
          <p:nvSpPr>
            <p:cNvPr id="34" name="Vývojový diagram: spojka 33"/>
            <p:cNvSpPr/>
            <p:nvPr/>
          </p:nvSpPr>
          <p:spPr>
            <a:xfrm>
              <a:off x="755576" y="4797152"/>
              <a:ext cx="216024" cy="2411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-</a:t>
              </a:r>
            </a:p>
          </p:txBody>
        </p:sp>
        <p:sp>
          <p:nvSpPr>
            <p:cNvPr id="35" name="Vývojový diagram: spojka 34"/>
            <p:cNvSpPr/>
            <p:nvPr/>
          </p:nvSpPr>
          <p:spPr>
            <a:xfrm>
              <a:off x="1124000" y="4589512"/>
              <a:ext cx="216024" cy="2411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-</a:t>
              </a:r>
            </a:p>
          </p:txBody>
        </p:sp>
        <p:sp>
          <p:nvSpPr>
            <p:cNvPr id="38" name="Vývojový diagram: spojka 37"/>
            <p:cNvSpPr/>
            <p:nvPr/>
          </p:nvSpPr>
          <p:spPr>
            <a:xfrm>
              <a:off x="899592" y="5301208"/>
              <a:ext cx="216024" cy="241176"/>
            </a:xfrm>
            <a:prstGeom prst="flowChartConnector">
              <a:avLst/>
            </a:prstGeom>
            <a:solidFill>
              <a:srgbClr val="C42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+</a:t>
              </a:r>
            </a:p>
          </p:txBody>
        </p:sp>
        <p:sp>
          <p:nvSpPr>
            <p:cNvPr id="39" name="Vývojový diagram: spojka 38"/>
            <p:cNvSpPr/>
            <p:nvPr/>
          </p:nvSpPr>
          <p:spPr>
            <a:xfrm>
              <a:off x="107504" y="5013176"/>
              <a:ext cx="216024" cy="241176"/>
            </a:xfrm>
            <a:prstGeom prst="flowChartConnector">
              <a:avLst/>
            </a:prstGeom>
            <a:solidFill>
              <a:srgbClr val="C42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+</a:t>
              </a:r>
            </a:p>
          </p:txBody>
        </p:sp>
        <p:sp>
          <p:nvSpPr>
            <p:cNvPr id="40" name="Vývojový diagram: spojka 39"/>
            <p:cNvSpPr/>
            <p:nvPr/>
          </p:nvSpPr>
          <p:spPr>
            <a:xfrm>
              <a:off x="827584" y="5013176"/>
              <a:ext cx="216024" cy="241176"/>
            </a:xfrm>
            <a:prstGeom prst="flowChartConnector">
              <a:avLst/>
            </a:prstGeom>
            <a:solidFill>
              <a:srgbClr val="C42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+</a:t>
              </a:r>
            </a:p>
          </p:txBody>
        </p:sp>
        <p:sp>
          <p:nvSpPr>
            <p:cNvPr id="41" name="Vývojový diagram: spojka 40"/>
            <p:cNvSpPr/>
            <p:nvPr/>
          </p:nvSpPr>
          <p:spPr>
            <a:xfrm>
              <a:off x="1115616" y="4437112"/>
              <a:ext cx="216024" cy="241176"/>
            </a:xfrm>
            <a:prstGeom prst="flowChartConnector">
              <a:avLst/>
            </a:prstGeom>
            <a:solidFill>
              <a:srgbClr val="C42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+</a:t>
              </a:r>
            </a:p>
          </p:txBody>
        </p:sp>
        <p:sp>
          <p:nvSpPr>
            <p:cNvPr id="42" name="Vývojový diagram: spojka 41"/>
            <p:cNvSpPr/>
            <p:nvPr/>
          </p:nvSpPr>
          <p:spPr>
            <a:xfrm>
              <a:off x="619944" y="5165576"/>
              <a:ext cx="216024" cy="241176"/>
            </a:xfrm>
            <a:prstGeom prst="flowChartConnector">
              <a:avLst/>
            </a:prstGeom>
            <a:solidFill>
              <a:srgbClr val="C42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+</a:t>
              </a:r>
            </a:p>
          </p:txBody>
        </p:sp>
      </p:grpSp>
      <p:pic>
        <p:nvPicPr>
          <p:cNvPr id="11" name="Obrázek 10" descr="viviana-the_fungi__rhizotonia_solani_ramifying_through_soi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04113" y="3501009"/>
            <a:ext cx="1368153" cy="1395263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Obrázek 12" descr="bacteria 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88089" y="3068960"/>
            <a:ext cx="1008113" cy="1020260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Obrázek 13" descr="Humus_slid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32304" y="2050641"/>
            <a:ext cx="1368152" cy="1436105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Obrázek 14" descr="bacteria C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14166" y="1764190"/>
            <a:ext cx="720080" cy="729648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7" name="Skupina 66"/>
          <p:cNvGrpSpPr/>
          <p:nvPr/>
        </p:nvGrpSpPr>
        <p:grpSpPr>
          <a:xfrm>
            <a:off x="1631504" y="5229200"/>
            <a:ext cx="1584176" cy="792088"/>
            <a:chOff x="5652120" y="5949280"/>
            <a:chExt cx="1584176" cy="792088"/>
          </a:xfrm>
        </p:grpSpPr>
        <p:sp>
          <p:nvSpPr>
            <p:cNvPr id="48" name="Zaoblený obdélník 47"/>
            <p:cNvSpPr/>
            <p:nvPr/>
          </p:nvSpPr>
          <p:spPr>
            <a:xfrm>
              <a:off x="5652120" y="5949280"/>
              <a:ext cx="1584176" cy="792088"/>
            </a:xfrm>
            <a:prstGeom prst="roundRect">
              <a:avLst>
                <a:gd name="adj" fmla="val 9821"/>
              </a:avLst>
            </a:prstGeom>
            <a:solidFill>
              <a:srgbClr val="FFFF00">
                <a:alpha val="26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cs-CZ" sz="2000" b="1" dirty="0">
                  <a:solidFill>
                    <a:schemeClr val="tx1"/>
                  </a:solidFill>
                </a:rPr>
                <a:t>živiny</a:t>
              </a:r>
            </a:p>
          </p:txBody>
        </p:sp>
        <p:sp>
          <p:nvSpPr>
            <p:cNvPr id="51" name="Vývojový diagram: spojka 50"/>
            <p:cNvSpPr/>
            <p:nvPr/>
          </p:nvSpPr>
          <p:spPr>
            <a:xfrm>
              <a:off x="6588224" y="6453336"/>
              <a:ext cx="216024" cy="2411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-</a:t>
              </a:r>
            </a:p>
          </p:txBody>
        </p:sp>
        <p:sp>
          <p:nvSpPr>
            <p:cNvPr id="57" name="Vývojový diagram: spojka 56"/>
            <p:cNvSpPr/>
            <p:nvPr/>
          </p:nvSpPr>
          <p:spPr>
            <a:xfrm>
              <a:off x="6948264" y="6381328"/>
              <a:ext cx="216024" cy="241176"/>
            </a:xfrm>
            <a:prstGeom prst="flowChartConnector">
              <a:avLst/>
            </a:prstGeom>
            <a:solidFill>
              <a:srgbClr val="C42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+</a:t>
              </a:r>
            </a:p>
          </p:txBody>
        </p:sp>
        <p:sp>
          <p:nvSpPr>
            <p:cNvPr id="58" name="Vývojový diagram: spojka 57"/>
            <p:cNvSpPr/>
            <p:nvPr/>
          </p:nvSpPr>
          <p:spPr>
            <a:xfrm>
              <a:off x="6156176" y="6381328"/>
              <a:ext cx="216024" cy="241176"/>
            </a:xfrm>
            <a:prstGeom prst="flowChartConnector">
              <a:avLst/>
            </a:prstGeom>
            <a:solidFill>
              <a:srgbClr val="C42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+</a:t>
              </a:r>
            </a:p>
          </p:txBody>
        </p:sp>
        <p:sp>
          <p:nvSpPr>
            <p:cNvPr id="60" name="Vývojový diagram: spojka 59"/>
            <p:cNvSpPr/>
            <p:nvPr/>
          </p:nvSpPr>
          <p:spPr>
            <a:xfrm>
              <a:off x="6660232" y="6165304"/>
              <a:ext cx="216024" cy="2411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-</a:t>
              </a:r>
            </a:p>
          </p:txBody>
        </p:sp>
        <p:sp>
          <p:nvSpPr>
            <p:cNvPr id="63" name="Vývojový diagram: spojka 62"/>
            <p:cNvSpPr/>
            <p:nvPr/>
          </p:nvSpPr>
          <p:spPr>
            <a:xfrm>
              <a:off x="6372200" y="6237312"/>
              <a:ext cx="216024" cy="216024"/>
            </a:xfrm>
            <a:prstGeom prst="flowChartConnector">
              <a:avLst/>
            </a:prstGeom>
            <a:solidFill>
              <a:srgbClr val="C42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+</a:t>
              </a:r>
            </a:p>
          </p:txBody>
        </p:sp>
      </p:grpSp>
      <p:sp>
        <p:nvSpPr>
          <p:cNvPr id="66" name="Zahnutá šipka dolů 65"/>
          <p:cNvSpPr/>
          <p:nvPr/>
        </p:nvSpPr>
        <p:spPr>
          <a:xfrm rot="8649682">
            <a:off x="2690541" y="5035681"/>
            <a:ext cx="2709723" cy="1296144"/>
          </a:xfrm>
          <a:prstGeom prst="curvedDownArrow">
            <a:avLst>
              <a:gd name="adj1" fmla="val 7946"/>
              <a:gd name="adj2" fmla="val 18415"/>
              <a:gd name="adj3" fmla="val 17506"/>
            </a:avLst>
          </a:prstGeom>
          <a:solidFill>
            <a:schemeClr val="accent6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8" name="Zahnutá šipka dolů 67"/>
          <p:cNvSpPr/>
          <p:nvPr/>
        </p:nvSpPr>
        <p:spPr>
          <a:xfrm rot="2286139">
            <a:off x="5468686" y="1204720"/>
            <a:ext cx="3486240" cy="1527420"/>
          </a:xfrm>
          <a:prstGeom prst="curvedDownArrow">
            <a:avLst>
              <a:gd name="adj1" fmla="val 11461"/>
              <a:gd name="adj2" fmla="val 27355"/>
              <a:gd name="adj3" fmla="val 18608"/>
            </a:avLst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Zahnutá šipka doprava 20"/>
          <p:cNvSpPr/>
          <p:nvPr/>
        </p:nvSpPr>
        <p:spPr>
          <a:xfrm rot="4584272">
            <a:off x="5987160" y="-549891"/>
            <a:ext cx="1856683" cy="5098629"/>
          </a:xfrm>
          <a:prstGeom prst="curvedRightArrow">
            <a:avLst>
              <a:gd name="adj1" fmla="val 7346"/>
              <a:gd name="adj2" fmla="val 20176"/>
              <a:gd name="adj3" fmla="val 16327"/>
            </a:avLst>
          </a:prstGeom>
          <a:solidFill>
            <a:srgbClr val="FF0000">
              <a:alpha val="5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9" name="Zahnutá šipka nahoru 68"/>
          <p:cNvSpPr/>
          <p:nvPr/>
        </p:nvSpPr>
        <p:spPr>
          <a:xfrm rot="490631">
            <a:off x="4613056" y="4572754"/>
            <a:ext cx="3037094" cy="1640550"/>
          </a:xfrm>
          <a:prstGeom prst="curvedUpArrow">
            <a:avLst>
              <a:gd name="adj1" fmla="val 6704"/>
              <a:gd name="adj2" fmla="val 13145"/>
              <a:gd name="adj3" fmla="val 18273"/>
            </a:avLst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70" name="Obrázek 69" descr="Humus_slid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64352" y="2492897"/>
            <a:ext cx="720080" cy="755845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" name="Obrázek 70" descr="viviana-the_fungi__rhizotonia_solani_ramifying_through_soi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64152" y="3933057"/>
            <a:ext cx="783704" cy="799233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2" name="Obrázek 71" descr="bacter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7768" y="3717032"/>
            <a:ext cx="785762" cy="774690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3" name="Obrázek 72" descr="FungalHyphae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9856" y="3789040"/>
            <a:ext cx="790320" cy="796906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4" name="Obrázek 73" descr="bacteria 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48128" y="3573016"/>
            <a:ext cx="567680" cy="574520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5" name="TextovéPole 74"/>
          <p:cNvSpPr txBox="1"/>
          <p:nvPr/>
        </p:nvSpPr>
        <p:spPr>
          <a:xfrm>
            <a:off x="7142207" y="5661249"/>
            <a:ext cx="3309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ORGANIKA SE AKUMULUJE</a:t>
            </a:r>
          </a:p>
          <a:p>
            <a:pPr algn="ctr"/>
            <a:r>
              <a:rPr lang="cs-CZ" b="1" dirty="0"/>
              <a:t>ENERGIE JE DOSTATEK</a:t>
            </a:r>
          </a:p>
          <a:p>
            <a:pPr algn="ctr"/>
            <a:r>
              <a:rPr lang="cs-CZ" b="1" dirty="0"/>
              <a:t>ORGANISMŮ JE HODNĚ</a:t>
            </a:r>
          </a:p>
          <a:p>
            <a:pPr algn="ctr"/>
            <a:r>
              <a:rPr lang="cs-CZ" b="1" dirty="0"/>
              <a:t>VYTVÁŘÍ SE STRUKTURA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8796891" y="3467178"/>
            <a:ext cx="3189719" cy="1200329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ORGANIKA SE ZTRÁCÍ</a:t>
            </a:r>
          </a:p>
          <a:p>
            <a:pPr algn="ctr"/>
            <a:r>
              <a:rPr lang="cs-CZ" b="1" dirty="0"/>
              <a:t>ENERGIE JE NEDOSTATEK</a:t>
            </a:r>
          </a:p>
          <a:p>
            <a:pPr algn="ctr"/>
            <a:r>
              <a:rPr lang="cs-CZ" b="1" dirty="0"/>
              <a:t>MIZÍ PŮDNÍ ORGANISMY</a:t>
            </a:r>
          </a:p>
          <a:p>
            <a:pPr algn="ctr"/>
            <a:r>
              <a:rPr lang="cs-CZ" b="1" dirty="0"/>
              <a:t>MIZÍ STRUKTURA</a:t>
            </a:r>
          </a:p>
        </p:txBody>
      </p:sp>
      <p:sp>
        <p:nvSpPr>
          <p:cNvPr id="77" name="Pětiúhelník 76"/>
          <p:cNvSpPr/>
          <p:nvPr/>
        </p:nvSpPr>
        <p:spPr>
          <a:xfrm rot="5400000">
            <a:off x="587388" y="2168860"/>
            <a:ext cx="3600400" cy="1224136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MŚTO ORGANIKY</a:t>
            </a:r>
          </a:p>
          <a:p>
            <a:pPr algn="ctr"/>
            <a:r>
              <a:rPr lang="cs-CZ" sz="2000" b="1" dirty="0">
                <a:solidFill>
                  <a:schemeClr val="tx1"/>
                </a:solidFill>
              </a:rPr>
              <a:t>MINERÁLNÍ  HNOJENÍ</a:t>
            </a:r>
          </a:p>
        </p:txBody>
      </p:sp>
      <p:sp>
        <p:nvSpPr>
          <p:cNvPr id="78" name="Zahnutá šipka doprava 77"/>
          <p:cNvSpPr/>
          <p:nvPr/>
        </p:nvSpPr>
        <p:spPr>
          <a:xfrm rot="4484235">
            <a:off x="5928156" y="-655663"/>
            <a:ext cx="2064313" cy="5687310"/>
          </a:xfrm>
          <a:prstGeom prst="curvedRightArrow">
            <a:avLst>
              <a:gd name="adj1" fmla="val 24657"/>
              <a:gd name="adj2" fmla="val 38665"/>
              <a:gd name="adj3" fmla="val 16327"/>
            </a:avLst>
          </a:prstGeom>
          <a:solidFill>
            <a:srgbClr val="FF0000">
              <a:alpha val="5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2" grpId="0" animBg="1"/>
      <p:bldP spid="22" grpId="1" animBg="1"/>
      <p:bldP spid="17" grpId="0" animBg="1"/>
      <p:bldP spid="19" grpId="0" animBg="1"/>
      <p:bldP spid="19" grpId="1" animBg="1"/>
      <p:bldP spid="20" grpId="0" animBg="1"/>
      <p:bldP spid="66" grpId="0" animBg="1"/>
      <p:bldP spid="66" grpId="1" animBg="1"/>
      <p:bldP spid="68" grpId="0" animBg="1"/>
      <p:bldP spid="68" grpId="1" animBg="1"/>
      <p:bldP spid="21" grpId="0" animBg="1"/>
      <p:bldP spid="21" grpId="1" animBg="1"/>
      <p:bldP spid="69" grpId="0" animBg="1"/>
      <p:bldP spid="69" grpId="1" animBg="1"/>
      <p:bldP spid="75" grpId="0"/>
      <p:bldP spid="75" grpId="1"/>
      <p:bldP spid="76" grpId="0" animBg="1"/>
      <p:bldP spid="77" grpId="0" animBg="1"/>
      <p:bldP spid="78" grpId="0" animBg="1"/>
      <p:bldP spid="7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2207568" y="3429000"/>
            <a:ext cx="7704856" cy="0"/>
          </a:xfrm>
          <a:prstGeom prst="line">
            <a:avLst/>
          </a:prstGeom>
          <a:noFill/>
          <a:ln w="3492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…takže zjednodušeně shrnuto: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427648" y="1556792"/>
            <a:ext cx="7352044" cy="4990008"/>
            <a:chOff x="903648" y="1719934"/>
            <a:chExt cx="7352044" cy="4826866"/>
          </a:xfrm>
        </p:grpSpPr>
        <p:sp>
          <p:nvSpPr>
            <p:cNvPr id="4" name="Left-Right-Up Arrow 3"/>
            <p:cNvSpPr/>
            <p:nvPr/>
          </p:nvSpPr>
          <p:spPr bwMode="auto">
            <a:xfrm rot="10800000">
              <a:off x="3059832" y="3645024"/>
              <a:ext cx="3016352" cy="1930512"/>
            </a:xfrm>
            <a:prstGeom prst="leftRightUp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5" name="Smiley Face 4"/>
            <p:cNvSpPr/>
            <p:nvPr/>
          </p:nvSpPr>
          <p:spPr bwMode="auto">
            <a:xfrm>
              <a:off x="3775919" y="3140967"/>
              <a:ext cx="1584176" cy="1494521"/>
            </a:xfrm>
            <a:prstGeom prst="smileyFac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 dirty="0">
                <a:solidFill>
                  <a:srgbClr val="0F5494"/>
                </a:solidFill>
                <a:latin typeface="Verdana" pitchFamily="34" charset="0"/>
              </a:endParaRPr>
            </a:p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0F5494"/>
                  </a:solidFill>
                  <a:latin typeface="Verdana" pitchFamily="34" charset="0"/>
                </a:rPr>
                <a:t>MIKROBI BREBERKY</a:t>
              </a:r>
            </a:p>
          </p:txBody>
        </p:sp>
        <p:sp>
          <p:nvSpPr>
            <p:cNvPr id="8" name="Down Arrow Callout 7"/>
            <p:cNvSpPr/>
            <p:nvPr/>
          </p:nvSpPr>
          <p:spPr bwMode="auto">
            <a:xfrm>
              <a:off x="3487887" y="1719934"/>
              <a:ext cx="2160240" cy="1421034"/>
            </a:xfrm>
            <a:prstGeom prst="downArrowCallou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2D5EC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/>
                <a:t>BIOMASA</a:t>
              </a:r>
              <a:r>
                <a:rPr lang="en-GB" dirty="0"/>
                <a:t> </a:t>
              </a:r>
            </a:p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/>
                <a:t>a v </a:t>
              </a:r>
              <a:r>
                <a:rPr lang="en-GB" sz="1400" dirty="0" err="1"/>
                <a:t>ní</a:t>
              </a:r>
              <a:r>
                <a:rPr lang="en-GB" sz="1400" dirty="0"/>
                <a:t> </a:t>
              </a:r>
              <a:r>
                <a:rPr lang="en-GB" sz="1400" dirty="0" err="1"/>
                <a:t>obsažená</a:t>
              </a:r>
              <a:r>
                <a:rPr lang="en-GB" sz="1400" dirty="0"/>
                <a:t> </a:t>
              </a:r>
              <a:endParaRPr lang="cs-CZ" sz="1400" dirty="0"/>
            </a:p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/>
                <a:t>ENERGIE</a:t>
              </a:r>
              <a:endParaRPr lang="en-GB" b="1" dirty="0">
                <a:solidFill>
                  <a:srgbClr val="0F5494"/>
                </a:solidFill>
              </a:endParaRPr>
            </a:p>
          </p:txBody>
        </p:sp>
        <p:sp>
          <p:nvSpPr>
            <p:cNvPr id="9" name="Lightning Bolt 8"/>
            <p:cNvSpPr/>
            <p:nvPr/>
          </p:nvSpPr>
          <p:spPr bwMode="auto">
            <a:xfrm>
              <a:off x="3595899" y="251318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1" name="Lightning Bolt 10"/>
            <p:cNvSpPr/>
            <p:nvPr/>
          </p:nvSpPr>
          <p:spPr bwMode="auto">
            <a:xfrm rot="4701409">
              <a:off x="4810006" y="254317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903648" y="3663381"/>
              <a:ext cx="2160239" cy="972108"/>
            </a:xfrm>
            <a:prstGeom prst="rect">
              <a:avLst/>
            </a:prstGeom>
            <a:solidFill>
              <a:srgbClr val="EEB000">
                <a:alpha val="5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F5494"/>
                  </a:solidFill>
                  <a:latin typeface="Verdana" pitchFamily="34" charset="0"/>
                </a:rPr>
                <a:t>MINERÁLNÍ LÁTKY: </a:t>
              </a:r>
            </a:p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F5494"/>
                  </a:solidFill>
                  <a:latin typeface="Verdana" pitchFamily="34" charset="0"/>
                </a:rPr>
                <a:t> ŽIVINY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516691" y="5574692"/>
              <a:ext cx="2160239" cy="972108"/>
            </a:xfrm>
            <a:prstGeom prst="rect">
              <a:avLst/>
            </a:prstGeom>
            <a:solidFill>
              <a:srgbClr val="B08200">
                <a:alpha val="68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/>
                <a:t>PŮDNÍ STRUKTURA</a:t>
              </a: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95453" y="3663381"/>
              <a:ext cx="2160239" cy="972108"/>
            </a:xfrm>
            <a:prstGeom prst="rect">
              <a:avLst/>
            </a:prstGeom>
            <a:solidFill>
              <a:srgbClr val="FF9A05">
                <a:alpha val="6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0F5494"/>
                  </a:solidFill>
                  <a:latin typeface="Verdana" pitchFamily="34" charset="0"/>
                </a:rPr>
                <a:t>ULOŽENÁ BIOMASA + ENERGIE:</a:t>
              </a:r>
              <a:r>
                <a:rPr lang="en-GB" sz="1600" b="1" dirty="0">
                  <a:solidFill>
                    <a:srgbClr val="0F5494"/>
                  </a:solidFill>
                  <a:latin typeface="Verdana" pitchFamily="34" charset="0"/>
                </a:rPr>
                <a:t> HUMUS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43081" y="309476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POVRCH PŮDY</a:t>
            </a:r>
          </a:p>
        </p:txBody>
      </p:sp>
      <p:sp>
        <p:nvSpPr>
          <p:cNvPr id="16" name="Elipsa 15"/>
          <p:cNvSpPr/>
          <p:nvPr/>
        </p:nvSpPr>
        <p:spPr>
          <a:xfrm>
            <a:off x="2207568" y="3140968"/>
            <a:ext cx="2592288" cy="187220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2" name="Skupina 21"/>
          <p:cNvGrpSpPr/>
          <p:nvPr/>
        </p:nvGrpSpPr>
        <p:grpSpPr>
          <a:xfrm>
            <a:off x="4799856" y="1412776"/>
            <a:ext cx="2376264" cy="1368152"/>
            <a:chOff x="3275856" y="1412776"/>
            <a:chExt cx="2376264" cy="1368152"/>
          </a:xfrm>
        </p:grpSpPr>
        <p:cxnSp>
          <p:nvCxnSpPr>
            <p:cNvPr id="18" name="Přímá spojovací čára 17"/>
            <p:cNvCxnSpPr/>
            <p:nvPr/>
          </p:nvCxnSpPr>
          <p:spPr>
            <a:xfrm>
              <a:off x="3419872" y="1412776"/>
              <a:ext cx="2232248" cy="136815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18"/>
            <p:cNvCxnSpPr/>
            <p:nvPr/>
          </p:nvCxnSpPr>
          <p:spPr>
            <a:xfrm flipV="1">
              <a:off x="3275856" y="1412776"/>
              <a:ext cx="2304256" cy="122413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792098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91"/>
          <p:cNvSpPr>
            <a:spLocks noChangeArrowheads="1"/>
          </p:cNvSpPr>
          <p:nvPr/>
        </p:nvSpPr>
        <p:spPr bwMode="auto">
          <a:xfrm>
            <a:off x="8832850" y="1196975"/>
            <a:ext cx="1295400" cy="2305050"/>
          </a:xfrm>
          <a:prstGeom prst="upArrowCallout">
            <a:avLst>
              <a:gd name="adj1" fmla="val 25000"/>
              <a:gd name="adj2" fmla="val 25000"/>
              <a:gd name="adj3" fmla="val 29657"/>
              <a:gd name="adj4" fmla="val 66667"/>
            </a:avLst>
          </a:prstGeom>
          <a:solidFill>
            <a:srgbClr val="FF00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 dirty="0"/>
              <a:t>Úroda</a:t>
            </a:r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</p:txBody>
      </p:sp>
      <p:sp>
        <p:nvSpPr>
          <p:cNvPr id="22531" name="AutoShape 90"/>
          <p:cNvSpPr>
            <a:spLocks noChangeArrowheads="1"/>
          </p:cNvSpPr>
          <p:nvPr/>
        </p:nvSpPr>
        <p:spPr bwMode="auto">
          <a:xfrm rot="13024559" flipV="1">
            <a:off x="8112125" y="3789364"/>
            <a:ext cx="1441450" cy="1450975"/>
          </a:xfrm>
          <a:custGeom>
            <a:avLst/>
            <a:gdLst>
              <a:gd name="T0" fmla="*/ 916589 w 21600"/>
              <a:gd name="T1" fmla="*/ 1423635 h 21600"/>
              <a:gd name="T2" fmla="*/ 1086426 w 21600"/>
              <a:gd name="T3" fmla="*/ 179088 h 21600"/>
              <a:gd name="T4" fmla="*/ 880619 w 21600"/>
              <a:gd name="T5" fmla="*/ 1295398 h 21600"/>
              <a:gd name="T6" fmla="*/ -99233 w 21600"/>
              <a:gd name="T7" fmla="*/ 349645 h 21600"/>
              <a:gd name="T8" fmla="*/ 227095 w 21600"/>
              <a:gd name="T9" fmla="*/ 226715 h 21600"/>
              <a:gd name="T10" fmla="*/ 349218 w 21600"/>
              <a:gd name="T11" fmla="*/ 5552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776" y="7146"/>
                </a:moveTo>
                <a:cubicBezTo>
                  <a:pt x="2254" y="8293"/>
                  <a:pt x="1984" y="9539"/>
                  <a:pt x="1984" y="10799"/>
                </a:cubicBezTo>
                <a:cubicBezTo>
                  <a:pt x="1984" y="15668"/>
                  <a:pt x="5931" y="19616"/>
                  <a:pt x="10800" y="19616"/>
                </a:cubicBezTo>
                <a:cubicBezTo>
                  <a:pt x="15668" y="19616"/>
                  <a:pt x="19616" y="15668"/>
                  <a:pt x="19616" y="10800"/>
                </a:cubicBezTo>
                <a:cubicBezTo>
                  <a:pt x="19616" y="7867"/>
                  <a:pt x="18158" y="5127"/>
                  <a:pt x="15726" y="3488"/>
                </a:cubicBezTo>
                <a:lnTo>
                  <a:pt x="16834" y="1843"/>
                </a:lnTo>
                <a:cubicBezTo>
                  <a:pt x="19813" y="3850"/>
                  <a:pt x="21600" y="7207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-1" y="9255"/>
                  <a:pt x="331" y="7729"/>
                  <a:pt x="971" y="6324"/>
                </a:cubicBezTo>
                <a:lnTo>
                  <a:pt x="-1487" y="5205"/>
                </a:lnTo>
                <a:lnTo>
                  <a:pt x="3403" y="3375"/>
                </a:lnTo>
                <a:lnTo>
                  <a:pt x="5233" y="8265"/>
                </a:lnTo>
                <a:lnTo>
                  <a:pt x="2776" y="7146"/>
                </a:lnTo>
                <a:close/>
              </a:path>
            </a:pathLst>
          </a:cu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2" name="AutoShape 89"/>
          <p:cNvSpPr>
            <a:spLocks noChangeArrowheads="1"/>
          </p:cNvSpPr>
          <p:nvPr/>
        </p:nvSpPr>
        <p:spPr bwMode="auto">
          <a:xfrm rot="7873403">
            <a:off x="2644776" y="3279776"/>
            <a:ext cx="2181225" cy="2336800"/>
          </a:xfrm>
          <a:custGeom>
            <a:avLst/>
            <a:gdLst>
              <a:gd name="T0" fmla="*/ 1131308 w 21600"/>
              <a:gd name="T1" fmla="*/ 757 h 21600"/>
              <a:gd name="T2" fmla="*/ 340513 w 21600"/>
              <a:gd name="T3" fmla="*/ 1523464 h 21600"/>
              <a:gd name="T4" fmla="*/ 1111112 w 21600"/>
              <a:gd name="T5" fmla="*/ 580197 h 21600"/>
              <a:gd name="T6" fmla="*/ 2292811 w 21600"/>
              <a:gd name="T7" fmla="*/ 1856891 h 21600"/>
              <a:gd name="T8" fmla="*/ 1557455 w 21600"/>
              <a:gd name="T9" fmla="*/ 2095763 h 21600"/>
              <a:gd name="T10" fmla="*/ 1334586 w 21600"/>
              <a:gd name="T11" fmla="*/ 130806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597" y="13364"/>
                </a:moveTo>
                <a:cubicBezTo>
                  <a:pt x="16019" y="12575"/>
                  <a:pt x="16240" y="11694"/>
                  <a:pt x="16240" y="10800"/>
                </a:cubicBezTo>
                <a:cubicBezTo>
                  <a:pt x="16240" y="7795"/>
                  <a:pt x="13804" y="5360"/>
                  <a:pt x="10800" y="5360"/>
                </a:cubicBezTo>
                <a:cubicBezTo>
                  <a:pt x="7795" y="5360"/>
                  <a:pt x="5360" y="7795"/>
                  <a:pt x="5360" y="10800"/>
                </a:cubicBezTo>
                <a:cubicBezTo>
                  <a:pt x="5359" y="11557"/>
                  <a:pt x="5518" y="12306"/>
                  <a:pt x="5824" y="12998"/>
                </a:cubicBezTo>
                <a:lnTo>
                  <a:pt x="921" y="15165"/>
                </a:lnTo>
                <a:cubicBezTo>
                  <a:pt x="313" y="13790"/>
                  <a:pt x="0" y="12303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576"/>
                  <a:pt x="21161" y="14325"/>
                  <a:pt x="20324" y="15891"/>
                </a:cubicBezTo>
                <a:lnTo>
                  <a:pt x="22705" y="17164"/>
                </a:lnTo>
                <a:lnTo>
                  <a:pt x="15423" y="19372"/>
                </a:lnTo>
                <a:lnTo>
                  <a:pt x="13216" y="12091"/>
                </a:lnTo>
                <a:lnTo>
                  <a:pt x="15597" y="13364"/>
                </a:lnTo>
                <a:close/>
              </a:path>
            </a:pathLst>
          </a:cu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9" y="34927"/>
            <a:ext cx="10272711" cy="116204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sz="4000" dirty="0"/>
              <a:t>Půda a produkce potravin: </a:t>
            </a:r>
            <a:br>
              <a:rPr lang="cs-CZ" sz="4000" dirty="0"/>
            </a:br>
            <a:r>
              <a:rPr lang="cs-CZ" sz="4000" dirty="0"/>
              <a:t>úskalí intenzifikace – spotřeba energie</a:t>
            </a:r>
            <a:endParaRPr lang="en-GB" sz="4000" dirty="0"/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2208214" y="3644900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35" name="Freeform 6"/>
          <p:cNvSpPr>
            <a:spLocks/>
          </p:cNvSpPr>
          <p:nvPr/>
        </p:nvSpPr>
        <p:spPr bwMode="auto">
          <a:xfrm>
            <a:off x="2690813" y="3697288"/>
            <a:ext cx="298450" cy="419100"/>
          </a:xfrm>
          <a:custGeom>
            <a:avLst/>
            <a:gdLst>
              <a:gd name="T0" fmla="*/ 188 w 188"/>
              <a:gd name="T1" fmla="*/ 0 h 264"/>
              <a:gd name="T2" fmla="*/ 137 w 188"/>
              <a:gd name="T3" fmla="*/ 43 h 264"/>
              <a:gd name="T4" fmla="*/ 78 w 188"/>
              <a:gd name="T5" fmla="*/ 119 h 264"/>
              <a:gd name="T6" fmla="*/ 10 w 188"/>
              <a:gd name="T7" fmla="*/ 229 h 264"/>
              <a:gd name="T8" fmla="*/ 2 w 188"/>
              <a:gd name="T9" fmla="*/ 238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8"/>
              <a:gd name="T16" fmla="*/ 0 h 264"/>
              <a:gd name="T17" fmla="*/ 188 w 188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8" h="264">
                <a:moveTo>
                  <a:pt x="188" y="0"/>
                </a:moveTo>
                <a:cubicBezTo>
                  <a:pt x="171" y="12"/>
                  <a:pt x="149" y="25"/>
                  <a:pt x="137" y="43"/>
                </a:cubicBezTo>
                <a:cubicBezTo>
                  <a:pt x="87" y="123"/>
                  <a:pt x="133" y="102"/>
                  <a:pt x="78" y="119"/>
                </a:cubicBezTo>
                <a:cubicBezTo>
                  <a:pt x="64" y="164"/>
                  <a:pt x="44" y="197"/>
                  <a:pt x="10" y="229"/>
                </a:cubicBezTo>
                <a:cubicBezTo>
                  <a:pt x="0" y="260"/>
                  <a:pt x="2" y="264"/>
                  <a:pt x="2" y="2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36" name="Freeform 7"/>
          <p:cNvSpPr>
            <a:spLocks/>
          </p:cNvSpPr>
          <p:nvPr/>
        </p:nvSpPr>
        <p:spPr bwMode="auto">
          <a:xfrm>
            <a:off x="2981326" y="3676651"/>
            <a:ext cx="100013" cy="385763"/>
          </a:xfrm>
          <a:custGeom>
            <a:avLst/>
            <a:gdLst>
              <a:gd name="T0" fmla="*/ 0 w 63"/>
              <a:gd name="T1" fmla="*/ 0 h 243"/>
              <a:gd name="T2" fmla="*/ 18 w 63"/>
              <a:gd name="T3" fmla="*/ 72 h 243"/>
              <a:gd name="T4" fmla="*/ 57 w 63"/>
              <a:gd name="T5" fmla="*/ 189 h 243"/>
              <a:gd name="T6" fmla="*/ 57 w 63"/>
              <a:gd name="T7" fmla="*/ 243 h 243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243"/>
              <a:gd name="T14" fmla="*/ 63 w 63"/>
              <a:gd name="T15" fmla="*/ 243 h 2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243">
                <a:moveTo>
                  <a:pt x="0" y="0"/>
                </a:moveTo>
                <a:cubicBezTo>
                  <a:pt x="3" y="26"/>
                  <a:pt x="10" y="47"/>
                  <a:pt x="18" y="72"/>
                </a:cubicBezTo>
                <a:cubicBezTo>
                  <a:pt x="22" y="115"/>
                  <a:pt x="43" y="148"/>
                  <a:pt x="57" y="189"/>
                </a:cubicBezTo>
                <a:cubicBezTo>
                  <a:pt x="63" y="206"/>
                  <a:pt x="57" y="225"/>
                  <a:pt x="57" y="2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37" name="Freeform 8"/>
          <p:cNvSpPr>
            <a:spLocks/>
          </p:cNvSpPr>
          <p:nvPr/>
        </p:nvSpPr>
        <p:spPr bwMode="auto">
          <a:xfrm>
            <a:off x="2986088" y="3700464"/>
            <a:ext cx="209550" cy="581025"/>
          </a:xfrm>
          <a:custGeom>
            <a:avLst/>
            <a:gdLst>
              <a:gd name="T0" fmla="*/ 0 w 132"/>
              <a:gd name="T1" fmla="*/ 0 h 366"/>
              <a:gd name="T2" fmla="*/ 36 w 132"/>
              <a:gd name="T3" fmla="*/ 15 h 366"/>
              <a:gd name="T4" fmla="*/ 87 w 132"/>
              <a:gd name="T5" fmla="*/ 78 h 366"/>
              <a:gd name="T6" fmla="*/ 120 w 132"/>
              <a:gd name="T7" fmla="*/ 150 h 366"/>
              <a:gd name="T8" fmla="*/ 123 w 132"/>
              <a:gd name="T9" fmla="*/ 228 h 366"/>
              <a:gd name="T10" fmla="*/ 126 w 132"/>
              <a:gd name="T11" fmla="*/ 279 h 366"/>
              <a:gd name="T12" fmla="*/ 129 w 132"/>
              <a:gd name="T13" fmla="*/ 351 h 366"/>
              <a:gd name="T14" fmla="*/ 132 w 132"/>
              <a:gd name="T15" fmla="*/ 366 h 3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2"/>
              <a:gd name="T25" fmla="*/ 0 h 366"/>
              <a:gd name="T26" fmla="*/ 132 w 132"/>
              <a:gd name="T27" fmla="*/ 366 h 3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2" h="366">
                <a:moveTo>
                  <a:pt x="0" y="0"/>
                </a:moveTo>
                <a:cubicBezTo>
                  <a:pt x="18" y="3"/>
                  <a:pt x="24" y="3"/>
                  <a:pt x="36" y="15"/>
                </a:cubicBezTo>
                <a:cubicBezTo>
                  <a:pt x="44" y="40"/>
                  <a:pt x="72" y="56"/>
                  <a:pt x="87" y="78"/>
                </a:cubicBezTo>
                <a:cubicBezTo>
                  <a:pt x="93" y="104"/>
                  <a:pt x="112" y="125"/>
                  <a:pt x="120" y="150"/>
                </a:cubicBezTo>
                <a:cubicBezTo>
                  <a:pt x="121" y="176"/>
                  <a:pt x="122" y="202"/>
                  <a:pt x="123" y="228"/>
                </a:cubicBezTo>
                <a:cubicBezTo>
                  <a:pt x="124" y="245"/>
                  <a:pt x="125" y="262"/>
                  <a:pt x="126" y="279"/>
                </a:cubicBezTo>
                <a:cubicBezTo>
                  <a:pt x="127" y="303"/>
                  <a:pt x="127" y="327"/>
                  <a:pt x="129" y="351"/>
                </a:cubicBezTo>
                <a:cubicBezTo>
                  <a:pt x="129" y="356"/>
                  <a:pt x="132" y="366"/>
                  <a:pt x="132" y="3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38" name="Freeform 9"/>
          <p:cNvSpPr>
            <a:spLocks/>
          </p:cNvSpPr>
          <p:nvPr/>
        </p:nvSpPr>
        <p:spPr bwMode="auto">
          <a:xfrm>
            <a:off x="2914651" y="3695701"/>
            <a:ext cx="80963" cy="619125"/>
          </a:xfrm>
          <a:custGeom>
            <a:avLst/>
            <a:gdLst>
              <a:gd name="T0" fmla="*/ 51 w 51"/>
              <a:gd name="T1" fmla="*/ 0 h 390"/>
              <a:gd name="T2" fmla="*/ 18 w 51"/>
              <a:gd name="T3" fmla="*/ 96 h 390"/>
              <a:gd name="T4" fmla="*/ 9 w 51"/>
              <a:gd name="T5" fmla="*/ 156 h 390"/>
              <a:gd name="T6" fmla="*/ 3 w 51"/>
              <a:gd name="T7" fmla="*/ 180 h 390"/>
              <a:gd name="T8" fmla="*/ 6 w 51"/>
              <a:gd name="T9" fmla="*/ 363 h 390"/>
              <a:gd name="T10" fmla="*/ 0 w 51"/>
              <a:gd name="T11" fmla="*/ 387 h 390"/>
              <a:gd name="T12" fmla="*/ 0 w 51"/>
              <a:gd name="T13" fmla="*/ 390 h 3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"/>
              <a:gd name="T22" fmla="*/ 0 h 390"/>
              <a:gd name="T23" fmla="*/ 51 w 51"/>
              <a:gd name="T24" fmla="*/ 390 h 3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" h="390">
                <a:moveTo>
                  <a:pt x="51" y="0"/>
                </a:moveTo>
                <a:cubicBezTo>
                  <a:pt x="32" y="26"/>
                  <a:pt x="28" y="66"/>
                  <a:pt x="18" y="96"/>
                </a:cubicBezTo>
                <a:cubicBezTo>
                  <a:pt x="15" y="116"/>
                  <a:pt x="14" y="136"/>
                  <a:pt x="9" y="156"/>
                </a:cubicBezTo>
                <a:cubicBezTo>
                  <a:pt x="7" y="164"/>
                  <a:pt x="3" y="180"/>
                  <a:pt x="3" y="180"/>
                </a:cubicBezTo>
                <a:cubicBezTo>
                  <a:pt x="9" y="258"/>
                  <a:pt x="12" y="251"/>
                  <a:pt x="6" y="363"/>
                </a:cubicBezTo>
                <a:cubicBezTo>
                  <a:pt x="6" y="371"/>
                  <a:pt x="0" y="379"/>
                  <a:pt x="0" y="387"/>
                </a:cubicBezTo>
                <a:cubicBezTo>
                  <a:pt x="0" y="388"/>
                  <a:pt x="0" y="389"/>
                  <a:pt x="0" y="3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39" name="Freeform 10"/>
          <p:cNvSpPr>
            <a:spLocks/>
          </p:cNvSpPr>
          <p:nvPr/>
        </p:nvSpPr>
        <p:spPr bwMode="auto">
          <a:xfrm>
            <a:off x="2900364" y="2062163"/>
            <a:ext cx="85725" cy="1619250"/>
          </a:xfrm>
          <a:custGeom>
            <a:avLst/>
            <a:gdLst>
              <a:gd name="T0" fmla="*/ 54 w 54"/>
              <a:gd name="T1" fmla="*/ 1020 h 1020"/>
              <a:gd name="T2" fmla="*/ 48 w 54"/>
              <a:gd name="T3" fmla="*/ 960 h 1020"/>
              <a:gd name="T4" fmla="*/ 27 w 54"/>
              <a:gd name="T5" fmla="*/ 921 h 1020"/>
              <a:gd name="T6" fmla="*/ 12 w 54"/>
              <a:gd name="T7" fmla="*/ 879 h 1020"/>
              <a:gd name="T8" fmla="*/ 27 w 54"/>
              <a:gd name="T9" fmla="*/ 801 h 1020"/>
              <a:gd name="T10" fmla="*/ 39 w 54"/>
              <a:gd name="T11" fmla="*/ 726 h 1020"/>
              <a:gd name="T12" fmla="*/ 51 w 54"/>
              <a:gd name="T13" fmla="*/ 684 h 1020"/>
              <a:gd name="T14" fmla="*/ 27 w 54"/>
              <a:gd name="T15" fmla="*/ 570 h 1020"/>
              <a:gd name="T16" fmla="*/ 9 w 54"/>
              <a:gd name="T17" fmla="*/ 489 h 1020"/>
              <a:gd name="T18" fmla="*/ 18 w 54"/>
              <a:gd name="T19" fmla="*/ 402 h 1020"/>
              <a:gd name="T20" fmla="*/ 30 w 54"/>
              <a:gd name="T21" fmla="*/ 192 h 1020"/>
              <a:gd name="T22" fmla="*/ 21 w 54"/>
              <a:gd name="T23" fmla="*/ 69 h 1020"/>
              <a:gd name="T24" fmla="*/ 0 w 54"/>
              <a:gd name="T25" fmla="*/ 0 h 10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1020"/>
              <a:gd name="T41" fmla="*/ 54 w 54"/>
              <a:gd name="T42" fmla="*/ 1020 h 10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1020">
                <a:moveTo>
                  <a:pt x="54" y="1020"/>
                </a:moveTo>
                <a:cubicBezTo>
                  <a:pt x="52" y="1000"/>
                  <a:pt x="50" y="980"/>
                  <a:pt x="48" y="960"/>
                </a:cubicBezTo>
                <a:cubicBezTo>
                  <a:pt x="47" y="949"/>
                  <a:pt x="32" y="928"/>
                  <a:pt x="27" y="921"/>
                </a:cubicBezTo>
                <a:cubicBezTo>
                  <a:pt x="19" y="909"/>
                  <a:pt x="16" y="892"/>
                  <a:pt x="12" y="879"/>
                </a:cubicBezTo>
                <a:cubicBezTo>
                  <a:pt x="14" y="853"/>
                  <a:pt x="12" y="824"/>
                  <a:pt x="27" y="801"/>
                </a:cubicBezTo>
                <a:cubicBezTo>
                  <a:pt x="32" y="776"/>
                  <a:pt x="33" y="750"/>
                  <a:pt x="39" y="726"/>
                </a:cubicBezTo>
                <a:cubicBezTo>
                  <a:pt x="43" y="712"/>
                  <a:pt x="51" y="684"/>
                  <a:pt x="51" y="684"/>
                </a:cubicBezTo>
                <a:cubicBezTo>
                  <a:pt x="49" y="632"/>
                  <a:pt x="52" y="608"/>
                  <a:pt x="27" y="570"/>
                </a:cubicBezTo>
                <a:cubicBezTo>
                  <a:pt x="20" y="543"/>
                  <a:pt x="16" y="516"/>
                  <a:pt x="9" y="489"/>
                </a:cubicBezTo>
                <a:cubicBezTo>
                  <a:pt x="11" y="450"/>
                  <a:pt x="8" y="433"/>
                  <a:pt x="18" y="402"/>
                </a:cubicBezTo>
                <a:cubicBezTo>
                  <a:pt x="13" y="331"/>
                  <a:pt x="8" y="259"/>
                  <a:pt x="30" y="192"/>
                </a:cubicBezTo>
                <a:cubicBezTo>
                  <a:pt x="17" y="153"/>
                  <a:pt x="37" y="110"/>
                  <a:pt x="21" y="69"/>
                </a:cubicBezTo>
                <a:cubicBezTo>
                  <a:pt x="16" y="36"/>
                  <a:pt x="0" y="39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40" name="Freeform 11"/>
          <p:cNvSpPr>
            <a:spLocks/>
          </p:cNvSpPr>
          <p:nvPr/>
        </p:nvSpPr>
        <p:spPr bwMode="auto">
          <a:xfrm>
            <a:off x="2981326" y="2452689"/>
            <a:ext cx="447675" cy="623887"/>
          </a:xfrm>
          <a:custGeom>
            <a:avLst/>
            <a:gdLst>
              <a:gd name="T0" fmla="*/ 0 w 282"/>
              <a:gd name="T1" fmla="*/ 393 h 393"/>
              <a:gd name="T2" fmla="*/ 30 w 282"/>
              <a:gd name="T3" fmla="*/ 342 h 393"/>
              <a:gd name="T4" fmla="*/ 93 w 282"/>
              <a:gd name="T5" fmla="*/ 201 h 393"/>
              <a:gd name="T6" fmla="*/ 120 w 282"/>
              <a:gd name="T7" fmla="*/ 144 h 393"/>
              <a:gd name="T8" fmla="*/ 156 w 282"/>
              <a:gd name="T9" fmla="*/ 120 h 393"/>
              <a:gd name="T10" fmla="*/ 225 w 282"/>
              <a:gd name="T11" fmla="*/ 60 h 393"/>
              <a:gd name="T12" fmla="*/ 258 w 282"/>
              <a:gd name="T13" fmla="*/ 24 h 393"/>
              <a:gd name="T14" fmla="*/ 276 w 282"/>
              <a:gd name="T15" fmla="*/ 12 h 393"/>
              <a:gd name="T16" fmla="*/ 282 w 282"/>
              <a:gd name="T17" fmla="*/ 0 h 3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2"/>
              <a:gd name="T28" fmla="*/ 0 h 393"/>
              <a:gd name="T29" fmla="*/ 282 w 282"/>
              <a:gd name="T30" fmla="*/ 393 h 3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2" h="393">
                <a:moveTo>
                  <a:pt x="0" y="393"/>
                </a:moveTo>
                <a:cubicBezTo>
                  <a:pt x="8" y="374"/>
                  <a:pt x="23" y="361"/>
                  <a:pt x="30" y="342"/>
                </a:cubicBezTo>
                <a:cubicBezTo>
                  <a:pt x="48" y="294"/>
                  <a:pt x="70" y="247"/>
                  <a:pt x="93" y="201"/>
                </a:cubicBezTo>
                <a:cubicBezTo>
                  <a:pt x="103" y="181"/>
                  <a:pt x="100" y="158"/>
                  <a:pt x="120" y="144"/>
                </a:cubicBezTo>
                <a:cubicBezTo>
                  <a:pt x="128" y="132"/>
                  <a:pt x="142" y="125"/>
                  <a:pt x="156" y="120"/>
                </a:cubicBezTo>
                <a:cubicBezTo>
                  <a:pt x="172" y="96"/>
                  <a:pt x="199" y="73"/>
                  <a:pt x="225" y="60"/>
                </a:cubicBezTo>
                <a:cubicBezTo>
                  <a:pt x="234" y="47"/>
                  <a:pt x="245" y="33"/>
                  <a:pt x="258" y="24"/>
                </a:cubicBezTo>
                <a:cubicBezTo>
                  <a:pt x="264" y="20"/>
                  <a:pt x="276" y="12"/>
                  <a:pt x="276" y="12"/>
                </a:cubicBezTo>
                <a:cubicBezTo>
                  <a:pt x="279" y="2"/>
                  <a:pt x="277" y="5"/>
                  <a:pt x="28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41" name="Freeform 12"/>
          <p:cNvSpPr>
            <a:spLocks/>
          </p:cNvSpPr>
          <p:nvPr/>
        </p:nvSpPr>
        <p:spPr bwMode="auto">
          <a:xfrm>
            <a:off x="2586038" y="2471738"/>
            <a:ext cx="323850" cy="328612"/>
          </a:xfrm>
          <a:custGeom>
            <a:avLst/>
            <a:gdLst>
              <a:gd name="T0" fmla="*/ 204 w 204"/>
              <a:gd name="T1" fmla="*/ 207 h 207"/>
              <a:gd name="T2" fmla="*/ 153 w 204"/>
              <a:gd name="T3" fmla="*/ 183 h 207"/>
              <a:gd name="T4" fmla="*/ 111 w 204"/>
              <a:gd name="T5" fmla="*/ 138 h 207"/>
              <a:gd name="T6" fmla="*/ 87 w 204"/>
              <a:gd name="T7" fmla="*/ 108 h 207"/>
              <a:gd name="T8" fmla="*/ 33 w 204"/>
              <a:gd name="T9" fmla="*/ 60 h 207"/>
              <a:gd name="T10" fmla="*/ 0 w 204"/>
              <a:gd name="T11" fmla="*/ 0 h 2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4"/>
              <a:gd name="T19" fmla="*/ 0 h 207"/>
              <a:gd name="T20" fmla="*/ 204 w 204"/>
              <a:gd name="T21" fmla="*/ 207 h 2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4" h="207">
                <a:moveTo>
                  <a:pt x="204" y="207"/>
                </a:moveTo>
                <a:cubicBezTo>
                  <a:pt x="185" y="202"/>
                  <a:pt x="169" y="194"/>
                  <a:pt x="153" y="183"/>
                </a:cubicBezTo>
                <a:cubicBezTo>
                  <a:pt x="142" y="167"/>
                  <a:pt x="125" y="152"/>
                  <a:pt x="111" y="138"/>
                </a:cubicBezTo>
                <a:cubicBezTo>
                  <a:pt x="103" y="130"/>
                  <a:pt x="96" y="115"/>
                  <a:pt x="87" y="108"/>
                </a:cubicBezTo>
                <a:cubicBezTo>
                  <a:pt x="59" y="88"/>
                  <a:pt x="54" y="92"/>
                  <a:pt x="33" y="60"/>
                </a:cubicBezTo>
                <a:cubicBezTo>
                  <a:pt x="23" y="45"/>
                  <a:pt x="0" y="2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42" name="Freeform 13"/>
          <p:cNvSpPr>
            <a:spLocks/>
          </p:cNvSpPr>
          <p:nvPr/>
        </p:nvSpPr>
        <p:spPr bwMode="auto">
          <a:xfrm>
            <a:off x="2919413" y="2143126"/>
            <a:ext cx="214312" cy="333375"/>
          </a:xfrm>
          <a:custGeom>
            <a:avLst/>
            <a:gdLst>
              <a:gd name="T0" fmla="*/ 0 w 135"/>
              <a:gd name="T1" fmla="*/ 210 h 210"/>
              <a:gd name="T2" fmla="*/ 135 w 135"/>
              <a:gd name="T3" fmla="*/ 0 h 210"/>
              <a:gd name="T4" fmla="*/ 0 60000 65536"/>
              <a:gd name="T5" fmla="*/ 0 60000 65536"/>
              <a:gd name="T6" fmla="*/ 0 w 135"/>
              <a:gd name="T7" fmla="*/ 0 h 210"/>
              <a:gd name="T8" fmla="*/ 135 w 135"/>
              <a:gd name="T9" fmla="*/ 210 h 2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5" h="210">
                <a:moveTo>
                  <a:pt x="0" y="210"/>
                </a:moveTo>
                <a:cubicBezTo>
                  <a:pt x="21" y="124"/>
                  <a:pt x="135" y="98"/>
                  <a:pt x="13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43" name="Freeform 14"/>
          <p:cNvSpPr>
            <a:spLocks/>
          </p:cNvSpPr>
          <p:nvPr/>
        </p:nvSpPr>
        <p:spPr bwMode="auto">
          <a:xfrm>
            <a:off x="3100389" y="2771775"/>
            <a:ext cx="333375" cy="107950"/>
          </a:xfrm>
          <a:custGeom>
            <a:avLst/>
            <a:gdLst>
              <a:gd name="T0" fmla="*/ 0 w 210"/>
              <a:gd name="T1" fmla="*/ 42 h 68"/>
              <a:gd name="T2" fmla="*/ 99 w 210"/>
              <a:gd name="T3" fmla="*/ 18 h 68"/>
              <a:gd name="T4" fmla="*/ 126 w 210"/>
              <a:gd name="T5" fmla="*/ 6 h 68"/>
              <a:gd name="T6" fmla="*/ 162 w 210"/>
              <a:gd name="T7" fmla="*/ 0 h 68"/>
              <a:gd name="T8" fmla="*/ 189 w 210"/>
              <a:gd name="T9" fmla="*/ 30 h 68"/>
              <a:gd name="T10" fmla="*/ 171 w 210"/>
              <a:gd name="T11" fmla="*/ 36 h 68"/>
              <a:gd name="T12" fmla="*/ 126 w 210"/>
              <a:gd name="T13" fmla="*/ 57 h 68"/>
              <a:gd name="T14" fmla="*/ 0 w 210"/>
              <a:gd name="T15" fmla="*/ 42 h 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0"/>
              <a:gd name="T25" fmla="*/ 0 h 68"/>
              <a:gd name="T26" fmla="*/ 210 w 210"/>
              <a:gd name="T27" fmla="*/ 68 h 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0" h="68">
                <a:moveTo>
                  <a:pt x="0" y="42"/>
                </a:moveTo>
                <a:cubicBezTo>
                  <a:pt x="32" y="18"/>
                  <a:pt x="58" y="20"/>
                  <a:pt x="99" y="18"/>
                </a:cubicBezTo>
                <a:cubicBezTo>
                  <a:pt x="113" y="8"/>
                  <a:pt x="105" y="13"/>
                  <a:pt x="126" y="6"/>
                </a:cubicBezTo>
                <a:cubicBezTo>
                  <a:pt x="138" y="2"/>
                  <a:pt x="162" y="0"/>
                  <a:pt x="162" y="0"/>
                </a:cubicBezTo>
                <a:cubicBezTo>
                  <a:pt x="175" y="2"/>
                  <a:pt x="210" y="4"/>
                  <a:pt x="189" y="30"/>
                </a:cubicBezTo>
                <a:cubicBezTo>
                  <a:pt x="185" y="35"/>
                  <a:pt x="177" y="34"/>
                  <a:pt x="171" y="36"/>
                </a:cubicBezTo>
                <a:cubicBezTo>
                  <a:pt x="156" y="41"/>
                  <a:pt x="141" y="52"/>
                  <a:pt x="126" y="57"/>
                </a:cubicBezTo>
                <a:cubicBezTo>
                  <a:pt x="121" y="57"/>
                  <a:pt x="26" y="68"/>
                  <a:pt x="0" y="42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44" name="Freeform 15"/>
          <p:cNvSpPr>
            <a:spLocks/>
          </p:cNvSpPr>
          <p:nvPr/>
        </p:nvSpPr>
        <p:spPr bwMode="auto">
          <a:xfrm>
            <a:off x="3343275" y="2393951"/>
            <a:ext cx="268288" cy="149225"/>
          </a:xfrm>
          <a:custGeom>
            <a:avLst/>
            <a:gdLst>
              <a:gd name="T0" fmla="*/ 0 w 169"/>
              <a:gd name="T1" fmla="*/ 88 h 94"/>
              <a:gd name="T2" fmla="*/ 48 w 169"/>
              <a:gd name="T3" fmla="*/ 55 h 94"/>
              <a:gd name="T4" fmla="*/ 111 w 169"/>
              <a:gd name="T5" fmla="*/ 16 h 94"/>
              <a:gd name="T6" fmla="*/ 138 w 169"/>
              <a:gd name="T7" fmla="*/ 1 h 94"/>
              <a:gd name="T8" fmla="*/ 165 w 169"/>
              <a:gd name="T9" fmla="*/ 4 h 94"/>
              <a:gd name="T10" fmla="*/ 153 w 169"/>
              <a:gd name="T11" fmla="*/ 22 h 94"/>
              <a:gd name="T12" fmla="*/ 114 w 169"/>
              <a:gd name="T13" fmla="*/ 40 h 94"/>
              <a:gd name="T14" fmla="*/ 87 w 169"/>
              <a:gd name="T15" fmla="*/ 58 h 94"/>
              <a:gd name="T16" fmla="*/ 51 w 169"/>
              <a:gd name="T17" fmla="*/ 88 h 94"/>
              <a:gd name="T18" fmla="*/ 33 w 169"/>
              <a:gd name="T19" fmla="*/ 94 h 94"/>
              <a:gd name="T20" fmla="*/ 0 w 169"/>
              <a:gd name="T21" fmla="*/ 88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9"/>
              <a:gd name="T34" fmla="*/ 0 h 94"/>
              <a:gd name="T35" fmla="*/ 169 w 169"/>
              <a:gd name="T36" fmla="*/ 94 h 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9" h="94">
                <a:moveTo>
                  <a:pt x="0" y="88"/>
                </a:moveTo>
                <a:cubicBezTo>
                  <a:pt x="37" y="83"/>
                  <a:pt x="24" y="71"/>
                  <a:pt x="48" y="55"/>
                </a:cubicBezTo>
                <a:cubicBezTo>
                  <a:pt x="64" y="30"/>
                  <a:pt x="84" y="25"/>
                  <a:pt x="111" y="16"/>
                </a:cubicBezTo>
                <a:cubicBezTo>
                  <a:pt x="121" y="13"/>
                  <a:pt x="138" y="1"/>
                  <a:pt x="138" y="1"/>
                </a:cubicBezTo>
                <a:cubicBezTo>
                  <a:pt x="147" y="2"/>
                  <a:pt x="157" y="0"/>
                  <a:pt x="165" y="4"/>
                </a:cubicBezTo>
                <a:cubicBezTo>
                  <a:pt x="169" y="6"/>
                  <a:pt x="161" y="15"/>
                  <a:pt x="153" y="22"/>
                </a:cubicBezTo>
                <a:cubicBezTo>
                  <a:pt x="142" y="31"/>
                  <a:pt x="127" y="34"/>
                  <a:pt x="114" y="40"/>
                </a:cubicBezTo>
                <a:cubicBezTo>
                  <a:pt x="106" y="51"/>
                  <a:pt x="99" y="52"/>
                  <a:pt x="87" y="58"/>
                </a:cubicBezTo>
                <a:cubicBezTo>
                  <a:pt x="79" y="70"/>
                  <a:pt x="64" y="82"/>
                  <a:pt x="51" y="88"/>
                </a:cubicBezTo>
                <a:cubicBezTo>
                  <a:pt x="45" y="91"/>
                  <a:pt x="33" y="94"/>
                  <a:pt x="33" y="94"/>
                </a:cubicBezTo>
                <a:cubicBezTo>
                  <a:pt x="10" y="86"/>
                  <a:pt x="21" y="88"/>
                  <a:pt x="0" y="88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45" name="Freeform 16"/>
          <p:cNvSpPr>
            <a:spLocks/>
          </p:cNvSpPr>
          <p:nvPr/>
        </p:nvSpPr>
        <p:spPr bwMode="auto">
          <a:xfrm>
            <a:off x="3152775" y="2336800"/>
            <a:ext cx="122238" cy="344488"/>
          </a:xfrm>
          <a:custGeom>
            <a:avLst/>
            <a:gdLst>
              <a:gd name="T0" fmla="*/ 15 w 77"/>
              <a:gd name="T1" fmla="*/ 202 h 217"/>
              <a:gd name="T2" fmla="*/ 6 w 77"/>
              <a:gd name="T3" fmla="*/ 196 h 217"/>
              <a:gd name="T4" fmla="*/ 0 w 77"/>
              <a:gd name="T5" fmla="*/ 178 h 217"/>
              <a:gd name="T6" fmla="*/ 63 w 77"/>
              <a:gd name="T7" fmla="*/ 40 h 217"/>
              <a:gd name="T8" fmla="*/ 69 w 77"/>
              <a:gd name="T9" fmla="*/ 46 h 217"/>
              <a:gd name="T10" fmla="*/ 48 w 77"/>
              <a:gd name="T11" fmla="*/ 97 h 217"/>
              <a:gd name="T12" fmla="*/ 24 w 77"/>
              <a:gd name="T13" fmla="*/ 172 h 217"/>
              <a:gd name="T14" fmla="*/ 15 w 77"/>
              <a:gd name="T15" fmla="*/ 202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7"/>
              <a:gd name="T25" fmla="*/ 0 h 217"/>
              <a:gd name="T26" fmla="*/ 77 w 77"/>
              <a:gd name="T27" fmla="*/ 217 h 2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7" h="217">
                <a:moveTo>
                  <a:pt x="15" y="202"/>
                </a:moveTo>
                <a:cubicBezTo>
                  <a:pt x="12" y="200"/>
                  <a:pt x="8" y="199"/>
                  <a:pt x="6" y="196"/>
                </a:cubicBezTo>
                <a:cubicBezTo>
                  <a:pt x="3" y="191"/>
                  <a:pt x="0" y="178"/>
                  <a:pt x="0" y="178"/>
                </a:cubicBezTo>
                <a:cubicBezTo>
                  <a:pt x="7" y="129"/>
                  <a:pt x="19" y="69"/>
                  <a:pt x="63" y="40"/>
                </a:cubicBezTo>
                <a:cubicBezTo>
                  <a:pt x="67" y="27"/>
                  <a:pt x="77" y="0"/>
                  <a:pt x="69" y="46"/>
                </a:cubicBezTo>
                <a:cubicBezTo>
                  <a:pt x="66" y="64"/>
                  <a:pt x="54" y="80"/>
                  <a:pt x="48" y="97"/>
                </a:cubicBezTo>
                <a:cubicBezTo>
                  <a:pt x="45" y="139"/>
                  <a:pt x="43" y="143"/>
                  <a:pt x="24" y="172"/>
                </a:cubicBezTo>
                <a:cubicBezTo>
                  <a:pt x="21" y="211"/>
                  <a:pt x="30" y="217"/>
                  <a:pt x="15" y="202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46" name="Freeform 17"/>
          <p:cNvSpPr>
            <a:spLocks/>
          </p:cNvSpPr>
          <p:nvPr/>
        </p:nvSpPr>
        <p:spPr bwMode="auto">
          <a:xfrm>
            <a:off x="2581275" y="2733676"/>
            <a:ext cx="209550" cy="150813"/>
          </a:xfrm>
          <a:custGeom>
            <a:avLst/>
            <a:gdLst>
              <a:gd name="T0" fmla="*/ 132 w 132"/>
              <a:gd name="T1" fmla="*/ 0 h 95"/>
              <a:gd name="T2" fmla="*/ 75 w 132"/>
              <a:gd name="T3" fmla="*/ 21 h 95"/>
              <a:gd name="T4" fmla="*/ 48 w 132"/>
              <a:gd name="T5" fmla="*/ 39 h 95"/>
              <a:gd name="T6" fmla="*/ 15 w 132"/>
              <a:gd name="T7" fmla="*/ 75 h 95"/>
              <a:gd name="T8" fmla="*/ 6 w 132"/>
              <a:gd name="T9" fmla="*/ 93 h 95"/>
              <a:gd name="T10" fmla="*/ 21 w 132"/>
              <a:gd name="T11" fmla="*/ 90 h 95"/>
              <a:gd name="T12" fmla="*/ 42 w 132"/>
              <a:gd name="T13" fmla="*/ 66 h 95"/>
              <a:gd name="T14" fmla="*/ 90 w 132"/>
              <a:gd name="T15" fmla="*/ 51 h 95"/>
              <a:gd name="T16" fmla="*/ 96 w 132"/>
              <a:gd name="T17" fmla="*/ 42 h 95"/>
              <a:gd name="T18" fmla="*/ 105 w 132"/>
              <a:gd name="T19" fmla="*/ 36 h 95"/>
              <a:gd name="T20" fmla="*/ 132 w 132"/>
              <a:gd name="T21" fmla="*/ 0 h 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2"/>
              <a:gd name="T34" fmla="*/ 0 h 95"/>
              <a:gd name="T35" fmla="*/ 132 w 132"/>
              <a:gd name="T36" fmla="*/ 95 h 9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2" h="95">
                <a:moveTo>
                  <a:pt x="132" y="0"/>
                </a:moveTo>
                <a:cubicBezTo>
                  <a:pt x="112" y="3"/>
                  <a:pt x="91" y="8"/>
                  <a:pt x="75" y="21"/>
                </a:cubicBezTo>
                <a:cubicBezTo>
                  <a:pt x="65" y="29"/>
                  <a:pt x="60" y="35"/>
                  <a:pt x="48" y="39"/>
                </a:cubicBezTo>
                <a:cubicBezTo>
                  <a:pt x="35" y="52"/>
                  <a:pt x="26" y="59"/>
                  <a:pt x="15" y="75"/>
                </a:cubicBezTo>
                <a:cubicBezTo>
                  <a:pt x="11" y="81"/>
                  <a:pt x="0" y="90"/>
                  <a:pt x="6" y="93"/>
                </a:cubicBezTo>
                <a:cubicBezTo>
                  <a:pt x="11" y="95"/>
                  <a:pt x="16" y="91"/>
                  <a:pt x="21" y="90"/>
                </a:cubicBezTo>
                <a:cubicBezTo>
                  <a:pt x="30" y="84"/>
                  <a:pt x="33" y="72"/>
                  <a:pt x="42" y="66"/>
                </a:cubicBezTo>
                <a:cubicBezTo>
                  <a:pt x="58" y="55"/>
                  <a:pt x="72" y="54"/>
                  <a:pt x="90" y="51"/>
                </a:cubicBezTo>
                <a:cubicBezTo>
                  <a:pt x="92" y="48"/>
                  <a:pt x="93" y="45"/>
                  <a:pt x="96" y="42"/>
                </a:cubicBezTo>
                <a:cubicBezTo>
                  <a:pt x="99" y="39"/>
                  <a:pt x="103" y="39"/>
                  <a:pt x="105" y="36"/>
                </a:cubicBezTo>
                <a:cubicBezTo>
                  <a:pt x="115" y="23"/>
                  <a:pt x="118" y="11"/>
                  <a:pt x="132" y="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47" name="Freeform 19"/>
          <p:cNvSpPr>
            <a:spLocks/>
          </p:cNvSpPr>
          <p:nvPr/>
        </p:nvSpPr>
        <p:spPr bwMode="auto">
          <a:xfrm>
            <a:off x="2360614" y="2371725"/>
            <a:ext cx="249237" cy="166688"/>
          </a:xfrm>
          <a:custGeom>
            <a:avLst/>
            <a:gdLst>
              <a:gd name="T0" fmla="*/ 157 w 157"/>
              <a:gd name="T1" fmla="*/ 105 h 105"/>
              <a:gd name="T2" fmla="*/ 109 w 157"/>
              <a:gd name="T3" fmla="*/ 102 h 105"/>
              <a:gd name="T4" fmla="*/ 82 w 157"/>
              <a:gd name="T5" fmla="*/ 81 h 105"/>
              <a:gd name="T6" fmla="*/ 49 w 157"/>
              <a:gd name="T7" fmla="*/ 72 h 105"/>
              <a:gd name="T8" fmla="*/ 43 w 157"/>
              <a:gd name="T9" fmla="*/ 63 h 105"/>
              <a:gd name="T10" fmla="*/ 34 w 157"/>
              <a:gd name="T11" fmla="*/ 57 h 105"/>
              <a:gd name="T12" fmla="*/ 4 w 157"/>
              <a:gd name="T13" fmla="*/ 21 h 105"/>
              <a:gd name="T14" fmla="*/ 13 w 157"/>
              <a:gd name="T15" fmla="*/ 0 h 105"/>
              <a:gd name="T16" fmla="*/ 55 w 157"/>
              <a:gd name="T17" fmla="*/ 6 h 105"/>
              <a:gd name="T18" fmla="*/ 58 w 157"/>
              <a:gd name="T19" fmla="*/ 15 h 105"/>
              <a:gd name="T20" fmla="*/ 67 w 157"/>
              <a:gd name="T21" fmla="*/ 21 h 105"/>
              <a:gd name="T22" fmla="*/ 88 w 157"/>
              <a:gd name="T23" fmla="*/ 54 h 105"/>
              <a:gd name="T24" fmla="*/ 124 w 157"/>
              <a:gd name="T25" fmla="*/ 69 h 105"/>
              <a:gd name="T26" fmla="*/ 130 w 157"/>
              <a:gd name="T27" fmla="*/ 87 h 105"/>
              <a:gd name="T28" fmla="*/ 157 w 157"/>
              <a:gd name="T29" fmla="*/ 105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7"/>
              <a:gd name="T46" fmla="*/ 0 h 105"/>
              <a:gd name="T47" fmla="*/ 157 w 157"/>
              <a:gd name="T48" fmla="*/ 105 h 1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7" h="105">
                <a:moveTo>
                  <a:pt x="157" y="105"/>
                </a:moveTo>
                <a:cubicBezTo>
                  <a:pt x="141" y="104"/>
                  <a:pt x="125" y="105"/>
                  <a:pt x="109" y="102"/>
                </a:cubicBezTo>
                <a:cubicBezTo>
                  <a:pt x="99" y="100"/>
                  <a:pt x="91" y="86"/>
                  <a:pt x="82" y="81"/>
                </a:cubicBezTo>
                <a:cubicBezTo>
                  <a:pt x="72" y="76"/>
                  <a:pt x="60" y="76"/>
                  <a:pt x="49" y="72"/>
                </a:cubicBezTo>
                <a:cubicBezTo>
                  <a:pt x="47" y="69"/>
                  <a:pt x="46" y="66"/>
                  <a:pt x="43" y="63"/>
                </a:cubicBezTo>
                <a:cubicBezTo>
                  <a:pt x="40" y="60"/>
                  <a:pt x="36" y="60"/>
                  <a:pt x="34" y="57"/>
                </a:cubicBezTo>
                <a:cubicBezTo>
                  <a:pt x="24" y="45"/>
                  <a:pt x="19" y="31"/>
                  <a:pt x="4" y="21"/>
                </a:cubicBezTo>
                <a:cubicBezTo>
                  <a:pt x="0" y="9"/>
                  <a:pt x="0" y="4"/>
                  <a:pt x="13" y="0"/>
                </a:cubicBezTo>
                <a:cubicBezTo>
                  <a:pt x="27" y="3"/>
                  <a:pt x="42" y="1"/>
                  <a:pt x="55" y="6"/>
                </a:cubicBezTo>
                <a:cubicBezTo>
                  <a:pt x="58" y="7"/>
                  <a:pt x="56" y="13"/>
                  <a:pt x="58" y="15"/>
                </a:cubicBezTo>
                <a:cubicBezTo>
                  <a:pt x="60" y="18"/>
                  <a:pt x="64" y="19"/>
                  <a:pt x="67" y="21"/>
                </a:cubicBezTo>
                <a:cubicBezTo>
                  <a:pt x="71" y="34"/>
                  <a:pt x="77" y="47"/>
                  <a:pt x="88" y="54"/>
                </a:cubicBezTo>
                <a:cubicBezTo>
                  <a:pt x="93" y="70"/>
                  <a:pt x="108" y="67"/>
                  <a:pt x="124" y="69"/>
                </a:cubicBezTo>
                <a:cubicBezTo>
                  <a:pt x="126" y="75"/>
                  <a:pt x="124" y="86"/>
                  <a:pt x="130" y="87"/>
                </a:cubicBezTo>
                <a:cubicBezTo>
                  <a:pt x="156" y="91"/>
                  <a:pt x="148" y="83"/>
                  <a:pt x="157" y="105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48" name="Freeform 20"/>
          <p:cNvSpPr>
            <a:spLocks/>
          </p:cNvSpPr>
          <p:nvPr/>
        </p:nvSpPr>
        <p:spPr bwMode="auto">
          <a:xfrm>
            <a:off x="2657476" y="2365376"/>
            <a:ext cx="61913" cy="303213"/>
          </a:xfrm>
          <a:custGeom>
            <a:avLst/>
            <a:gdLst>
              <a:gd name="T0" fmla="*/ 27 w 39"/>
              <a:gd name="T1" fmla="*/ 160 h 191"/>
              <a:gd name="T2" fmla="*/ 12 w 39"/>
              <a:gd name="T3" fmla="*/ 106 h 191"/>
              <a:gd name="T4" fmla="*/ 0 w 39"/>
              <a:gd name="T5" fmla="*/ 76 h 191"/>
              <a:gd name="T6" fmla="*/ 3 w 39"/>
              <a:gd name="T7" fmla="*/ 4 h 191"/>
              <a:gd name="T8" fmla="*/ 9 w 39"/>
              <a:gd name="T9" fmla="*/ 13 h 191"/>
              <a:gd name="T10" fmla="*/ 12 w 39"/>
              <a:gd name="T11" fmla="*/ 40 h 191"/>
              <a:gd name="T12" fmla="*/ 36 w 39"/>
              <a:gd name="T13" fmla="*/ 124 h 191"/>
              <a:gd name="T14" fmla="*/ 27 w 39"/>
              <a:gd name="T15" fmla="*/ 160 h 1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"/>
              <a:gd name="T25" fmla="*/ 0 h 191"/>
              <a:gd name="T26" fmla="*/ 39 w 39"/>
              <a:gd name="T27" fmla="*/ 191 h 1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" h="191">
                <a:moveTo>
                  <a:pt x="27" y="160"/>
                </a:moveTo>
                <a:cubicBezTo>
                  <a:pt x="23" y="143"/>
                  <a:pt x="19" y="122"/>
                  <a:pt x="12" y="106"/>
                </a:cubicBezTo>
                <a:cubicBezTo>
                  <a:pt x="8" y="96"/>
                  <a:pt x="0" y="76"/>
                  <a:pt x="0" y="76"/>
                </a:cubicBezTo>
                <a:cubicBezTo>
                  <a:pt x="1" y="52"/>
                  <a:pt x="0" y="28"/>
                  <a:pt x="3" y="4"/>
                </a:cubicBezTo>
                <a:cubicBezTo>
                  <a:pt x="4" y="0"/>
                  <a:pt x="8" y="10"/>
                  <a:pt x="9" y="13"/>
                </a:cubicBezTo>
                <a:cubicBezTo>
                  <a:pt x="11" y="22"/>
                  <a:pt x="10" y="31"/>
                  <a:pt x="12" y="40"/>
                </a:cubicBezTo>
                <a:cubicBezTo>
                  <a:pt x="18" y="68"/>
                  <a:pt x="29" y="96"/>
                  <a:pt x="36" y="124"/>
                </a:cubicBezTo>
                <a:cubicBezTo>
                  <a:pt x="33" y="180"/>
                  <a:pt x="39" y="191"/>
                  <a:pt x="27" y="16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49" name="Freeform 21"/>
          <p:cNvSpPr>
            <a:spLocks/>
          </p:cNvSpPr>
          <p:nvPr/>
        </p:nvSpPr>
        <p:spPr bwMode="auto">
          <a:xfrm>
            <a:off x="2687638" y="2062164"/>
            <a:ext cx="241300" cy="149225"/>
          </a:xfrm>
          <a:custGeom>
            <a:avLst/>
            <a:gdLst>
              <a:gd name="T0" fmla="*/ 152 w 152"/>
              <a:gd name="T1" fmla="*/ 78 h 94"/>
              <a:gd name="T2" fmla="*/ 131 w 152"/>
              <a:gd name="T3" fmla="*/ 57 h 94"/>
              <a:gd name="T4" fmla="*/ 86 w 152"/>
              <a:gd name="T5" fmla="*/ 33 h 94"/>
              <a:gd name="T6" fmla="*/ 23 w 152"/>
              <a:gd name="T7" fmla="*/ 0 h 94"/>
              <a:gd name="T8" fmla="*/ 5 w 152"/>
              <a:gd name="T9" fmla="*/ 12 h 94"/>
              <a:gd name="T10" fmla="*/ 44 w 152"/>
              <a:gd name="T11" fmla="*/ 21 h 94"/>
              <a:gd name="T12" fmla="*/ 59 w 152"/>
              <a:gd name="T13" fmla="*/ 51 h 94"/>
              <a:gd name="T14" fmla="*/ 77 w 152"/>
              <a:gd name="T15" fmla="*/ 60 h 94"/>
              <a:gd name="T16" fmla="*/ 152 w 152"/>
              <a:gd name="T17" fmla="*/ 78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2"/>
              <a:gd name="T28" fmla="*/ 0 h 94"/>
              <a:gd name="T29" fmla="*/ 152 w 152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2" h="94">
                <a:moveTo>
                  <a:pt x="152" y="78"/>
                </a:moveTo>
                <a:cubicBezTo>
                  <a:pt x="138" y="57"/>
                  <a:pt x="147" y="62"/>
                  <a:pt x="131" y="57"/>
                </a:cubicBezTo>
                <a:cubicBezTo>
                  <a:pt x="120" y="41"/>
                  <a:pt x="104" y="38"/>
                  <a:pt x="86" y="33"/>
                </a:cubicBezTo>
                <a:cubicBezTo>
                  <a:pt x="68" y="15"/>
                  <a:pt x="44" y="14"/>
                  <a:pt x="23" y="0"/>
                </a:cubicBezTo>
                <a:cubicBezTo>
                  <a:pt x="20" y="1"/>
                  <a:pt x="0" y="0"/>
                  <a:pt x="5" y="12"/>
                </a:cubicBezTo>
                <a:cubicBezTo>
                  <a:pt x="10" y="24"/>
                  <a:pt x="31" y="20"/>
                  <a:pt x="44" y="21"/>
                </a:cubicBezTo>
                <a:cubicBezTo>
                  <a:pt x="60" y="32"/>
                  <a:pt x="50" y="35"/>
                  <a:pt x="59" y="51"/>
                </a:cubicBezTo>
                <a:cubicBezTo>
                  <a:pt x="63" y="58"/>
                  <a:pt x="72" y="57"/>
                  <a:pt x="77" y="60"/>
                </a:cubicBezTo>
                <a:cubicBezTo>
                  <a:pt x="98" y="72"/>
                  <a:pt x="129" y="94"/>
                  <a:pt x="152" y="7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50" name="Freeform 22"/>
          <p:cNvSpPr>
            <a:spLocks/>
          </p:cNvSpPr>
          <p:nvPr/>
        </p:nvSpPr>
        <p:spPr bwMode="auto">
          <a:xfrm>
            <a:off x="2905126" y="1857376"/>
            <a:ext cx="163513" cy="238125"/>
          </a:xfrm>
          <a:custGeom>
            <a:avLst/>
            <a:gdLst>
              <a:gd name="T0" fmla="*/ 0 w 103"/>
              <a:gd name="T1" fmla="*/ 150 h 150"/>
              <a:gd name="T2" fmla="*/ 21 w 103"/>
              <a:gd name="T3" fmla="*/ 72 h 150"/>
              <a:gd name="T4" fmla="*/ 24 w 103"/>
              <a:gd name="T5" fmla="*/ 63 h 150"/>
              <a:gd name="T6" fmla="*/ 36 w 103"/>
              <a:gd name="T7" fmla="*/ 45 h 150"/>
              <a:gd name="T8" fmla="*/ 42 w 103"/>
              <a:gd name="T9" fmla="*/ 36 h 150"/>
              <a:gd name="T10" fmla="*/ 45 w 103"/>
              <a:gd name="T11" fmla="*/ 24 h 150"/>
              <a:gd name="T12" fmla="*/ 93 w 103"/>
              <a:gd name="T13" fmla="*/ 0 h 150"/>
              <a:gd name="T14" fmla="*/ 102 w 103"/>
              <a:gd name="T15" fmla="*/ 3 h 150"/>
              <a:gd name="T16" fmla="*/ 99 w 103"/>
              <a:gd name="T17" fmla="*/ 12 h 150"/>
              <a:gd name="T18" fmla="*/ 93 w 103"/>
              <a:gd name="T19" fmla="*/ 39 h 150"/>
              <a:gd name="T20" fmla="*/ 63 w 103"/>
              <a:gd name="T21" fmla="*/ 81 h 150"/>
              <a:gd name="T22" fmla="*/ 42 w 103"/>
              <a:gd name="T23" fmla="*/ 96 h 150"/>
              <a:gd name="T24" fmla="*/ 15 w 103"/>
              <a:gd name="T25" fmla="*/ 129 h 150"/>
              <a:gd name="T26" fmla="*/ 0 w 103"/>
              <a:gd name="T27" fmla="*/ 150 h 1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3"/>
              <a:gd name="T43" fmla="*/ 0 h 150"/>
              <a:gd name="T44" fmla="*/ 103 w 103"/>
              <a:gd name="T45" fmla="*/ 150 h 1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3" h="150">
                <a:moveTo>
                  <a:pt x="0" y="150"/>
                </a:moveTo>
                <a:cubicBezTo>
                  <a:pt x="4" y="119"/>
                  <a:pt x="8" y="98"/>
                  <a:pt x="21" y="72"/>
                </a:cubicBezTo>
                <a:cubicBezTo>
                  <a:pt x="22" y="69"/>
                  <a:pt x="22" y="66"/>
                  <a:pt x="24" y="63"/>
                </a:cubicBezTo>
                <a:cubicBezTo>
                  <a:pt x="28" y="57"/>
                  <a:pt x="32" y="51"/>
                  <a:pt x="36" y="45"/>
                </a:cubicBezTo>
                <a:cubicBezTo>
                  <a:pt x="38" y="42"/>
                  <a:pt x="42" y="36"/>
                  <a:pt x="42" y="36"/>
                </a:cubicBezTo>
                <a:cubicBezTo>
                  <a:pt x="43" y="32"/>
                  <a:pt x="42" y="27"/>
                  <a:pt x="45" y="24"/>
                </a:cubicBezTo>
                <a:cubicBezTo>
                  <a:pt x="49" y="21"/>
                  <a:pt x="85" y="5"/>
                  <a:pt x="93" y="0"/>
                </a:cubicBezTo>
                <a:cubicBezTo>
                  <a:pt x="96" y="1"/>
                  <a:pt x="101" y="0"/>
                  <a:pt x="102" y="3"/>
                </a:cubicBezTo>
                <a:cubicBezTo>
                  <a:pt x="103" y="6"/>
                  <a:pt x="100" y="9"/>
                  <a:pt x="99" y="12"/>
                </a:cubicBezTo>
                <a:cubicBezTo>
                  <a:pt x="97" y="20"/>
                  <a:pt x="97" y="31"/>
                  <a:pt x="93" y="39"/>
                </a:cubicBezTo>
                <a:cubicBezTo>
                  <a:pt x="87" y="51"/>
                  <a:pt x="73" y="72"/>
                  <a:pt x="63" y="81"/>
                </a:cubicBezTo>
                <a:cubicBezTo>
                  <a:pt x="43" y="98"/>
                  <a:pt x="59" y="75"/>
                  <a:pt x="42" y="96"/>
                </a:cubicBezTo>
                <a:cubicBezTo>
                  <a:pt x="31" y="110"/>
                  <a:pt x="29" y="120"/>
                  <a:pt x="15" y="129"/>
                </a:cubicBezTo>
                <a:cubicBezTo>
                  <a:pt x="6" y="142"/>
                  <a:pt x="11" y="135"/>
                  <a:pt x="0" y="15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51" name="Freeform 23"/>
          <p:cNvSpPr>
            <a:spLocks/>
          </p:cNvSpPr>
          <p:nvPr/>
        </p:nvSpPr>
        <p:spPr bwMode="auto">
          <a:xfrm>
            <a:off x="3114675" y="2095501"/>
            <a:ext cx="255588" cy="144463"/>
          </a:xfrm>
          <a:custGeom>
            <a:avLst/>
            <a:gdLst>
              <a:gd name="T0" fmla="*/ 0 w 161"/>
              <a:gd name="T1" fmla="*/ 87 h 91"/>
              <a:gd name="T2" fmla="*/ 30 w 161"/>
              <a:gd name="T3" fmla="*/ 48 h 91"/>
              <a:gd name="T4" fmla="*/ 147 w 161"/>
              <a:gd name="T5" fmla="*/ 0 h 91"/>
              <a:gd name="T6" fmla="*/ 147 w 161"/>
              <a:gd name="T7" fmla="*/ 27 h 91"/>
              <a:gd name="T8" fmla="*/ 81 w 161"/>
              <a:gd name="T9" fmla="*/ 54 h 91"/>
              <a:gd name="T10" fmla="*/ 0 w 161"/>
              <a:gd name="T11" fmla="*/ 87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1"/>
              <a:gd name="T19" fmla="*/ 0 h 91"/>
              <a:gd name="T20" fmla="*/ 161 w 161"/>
              <a:gd name="T21" fmla="*/ 91 h 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1" h="91">
                <a:moveTo>
                  <a:pt x="0" y="87"/>
                </a:moveTo>
                <a:cubicBezTo>
                  <a:pt x="5" y="69"/>
                  <a:pt x="17" y="60"/>
                  <a:pt x="30" y="48"/>
                </a:cubicBezTo>
                <a:cubicBezTo>
                  <a:pt x="75" y="7"/>
                  <a:pt x="81" y="4"/>
                  <a:pt x="147" y="0"/>
                </a:cubicBezTo>
                <a:cubicBezTo>
                  <a:pt x="161" y="5"/>
                  <a:pt x="158" y="19"/>
                  <a:pt x="147" y="27"/>
                </a:cubicBezTo>
                <a:cubicBezTo>
                  <a:pt x="129" y="41"/>
                  <a:pt x="102" y="44"/>
                  <a:pt x="81" y="54"/>
                </a:cubicBezTo>
                <a:cubicBezTo>
                  <a:pt x="59" y="88"/>
                  <a:pt x="41" y="91"/>
                  <a:pt x="0" y="87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52" name="Freeform 24"/>
          <p:cNvSpPr>
            <a:spLocks/>
          </p:cNvSpPr>
          <p:nvPr/>
        </p:nvSpPr>
        <p:spPr bwMode="auto">
          <a:xfrm>
            <a:off x="3028950" y="2295525"/>
            <a:ext cx="230188" cy="71438"/>
          </a:xfrm>
          <a:custGeom>
            <a:avLst/>
            <a:gdLst>
              <a:gd name="T0" fmla="*/ 0 w 145"/>
              <a:gd name="T1" fmla="*/ 24 h 45"/>
              <a:gd name="T2" fmla="*/ 117 w 145"/>
              <a:gd name="T3" fmla="*/ 3 h 45"/>
              <a:gd name="T4" fmla="*/ 135 w 145"/>
              <a:gd name="T5" fmla="*/ 15 h 45"/>
              <a:gd name="T6" fmla="*/ 90 w 145"/>
              <a:gd name="T7" fmla="*/ 30 h 45"/>
              <a:gd name="T8" fmla="*/ 12 w 145"/>
              <a:gd name="T9" fmla="*/ 36 h 45"/>
              <a:gd name="T10" fmla="*/ 0 w 145"/>
              <a:gd name="T11" fmla="*/ 24 h 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"/>
              <a:gd name="T19" fmla="*/ 0 h 45"/>
              <a:gd name="T20" fmla="*/ 145 w 145"/>
              <a:gd name="T21" fmla="*/ 45 h 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" h="45">
                <a:moveTo>
                  <a:pt x="0" y="24"/>
                </a:moveTo>
                <a:cubicBezTo>
                  <a:pt x="33" y="2"/>
                  <a:pt x="81" y="5"/>
                  <a:pt x="117" y="3"/>
                </a:cubicBezTo>
                <a:cubicBezTo>
                  <a:pt x="130" y="5"/>
                  <a:pt x="145" y="0"/>
                  <a:pt x="135" y="15"/>
                </a:cubicBezTo>
                <a:cubicBezTo>
                  <a:pt x="126" y="28"/>
                  <a:pt x="90" y="30"/>
                  <a:pt x="90" y="30"/>
                </a:cubicBezTo>
                <a:cubicBezTo>
                  <a:pt x="67" y="45"/>
                  <a:pt x="38" y="38"/>
                  <a:pt x="12" y="36"/>
                </a:cubicBezTo>
                <a:cubicBezTo>
                  <a:pt x="1" y="29"/>
                  <a:pt x="5" y="33"/>
                  <a:pt x="0" y="24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53" name="Freeform 25"/>
          <p:cNvSpPr>
            <a:spLocks/>
          </p:cNvSpPr>
          <p:nvPr/>
        </p:nvSpPr>
        <p:spPr bwMode="auto">
          <a:xfrm>
            <a:off x="2771776" y="2447926"/>
            <a:ext cx="157163" cy="138113"/>
          </a:xfrm>
          <a:custGeom>
            <a:avLst/>
            <a:gdLst>
              <a:gd name="T0" fmla="*/ 99 w 99"/>
              <a:gd name="T1" fmla="*/ 87 h 87"/>
              <a:gd name="T2" fmla="*/ 72 w 99"/>
              <a:gd name="T3" fmla="*/ 54 h 87"/>
              <a:gd name="T4" fmla="*/ 45 w 99"/>
              <a:gd name="T5" fmla="*/ 33 h 87"/>
              <a:gd name="T6" fmla="*/ 30 w 99"/>
              <a:gd name="T7" fmla="*/ 12 h 87"/>
              <a:gd name="T8" fmla="*/ 12 w 99"/>
              <a:gd name="T9" fmla="*/ 0 h 87"/>
              <a:gd name="T10" fmla="*/ 9 w 99"/>
              <a:gd name="T11" fmla="*/ 36 h 87"/>
              <a:gd name="T12" fmla="*/ 18 w 99"/>
              <a:gd name="T13" fmla="*/ 39 h 87"/>
              <a:gd name="T14" fmla="*/ 36 w 99"/>
              <a:gd name="T15" fmla="*/ 51 h 87"/>
              <a:gd name="T16" fmla="*/ 54 w 99"/>
              <a:gd name="T17" fmla="*/ 57 h 87"/>
              <a:gd name="T18" fmla="*/ 99 w 99"/>
              <a:gd name="T19" fmla="*/ 87 h 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9"/>
              <a:gd name="T31" fmla="*/ 0 h 87"/>
              <a:gd name="T32" fmla="*/ 99 w 99"/>
              <a:gd name="T33" fmla="*/ 87 h 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9" h="87">
                <a:moveTo>
                  <a:pt x="99" y="87"/>
                </a:moveTo>
                <a:cubicBezTo>
                  <a:pt x="80" y="75"/>
                  <a:pt x="84" y="64"/>
                  <a:pt x="72" y="54"/>
                </a:cubicBezTo>
                <a:cubicBezTo>
                  <a:pt x="49" y="34"/>
                  <a:pt x="60" y="51"/>
                  <a:pt x="45" y="33"/>
                </a:cubicBezTo>
                <a:cubicBezTo>
                  <a:pt x="39" y="26"/>
                  <a:pt x="36" y="18"/>
                  <a:pt x="30" y="12"/>
                </a:cubicBezTo>
                <a:cubicBezTo>
                  <a:pt x="25" y="7"/>
                  <a:pt x="12" y="0"/>
                  <a:pt x="12" y="0"/>
                </a:cubicBezTo>
                <a:cubicBezTo>
                  <a:pt x="3" y="13"/>
                  <a:pt x="0" y="14"/>
                  <a:pt x="9" y="36"/>
                </a:cubicBezTo>
                <a:cubicBezTo>
                  <a:pt x="10" y="39"/>
                  <a:pt x="15" y="37"/>
                  <a:pt x="18" y="39"/>
                </a:cubicBezTo>
                <a:cubicBezTo>
                  <a:pt x="24" y="43"/>
                  <a:pt x="29" y="49"/>
                  <a:pt x="36" y="51"/>
                </a:cubicBezTo>
                <a:cubicBezTo>
                  <a:pt x="42" y="53"/>
                  <a:pt x="54" y="57"/>
                  <a:pt x="54" y="57"/>
                </a:cubicBezTo>
                <a:cubicBezTo>
                  <a:pt x="71" y="82"/>
                  <a:pt x="68" y="87"/>
                  <a:pt x="99" y="87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54" name="Freeform 26"/>
          <p:cNvSpPr>
            <a:spLocks/>
          </p:cNvSpPr>
          <p:nvPr/>
        </p:nvSpPr>
        <p:spPr bwMode="auto">
          <a:xfrm>
            <a:off x="2919413" y="2652714"/>
            <a:ext cx="125412" cy="200025"/>
          </a:xfrm>
          <a:custGeom>
            <a:avLst/>
            <a:gdLst>
              <a:gd name="T0" fmla="*/ 0 w 79"/>
              <a:gd name="T1" fmla="*/ 126 h 126"/>
              <a:gd name="T2" fmla="*/ 24 w 79"/>
              <a:gd name="T3" fmla="*/ 78 h 126"/>
              <a:gd name="T4" fmla="*/ 51 w 79"/>
              <a:gd name="T5" fmla="*/ 9 h 126"/>
              <a:gd name="T6" fmla="*/ 69 w 79"/>
              <a:gd name="T7" fmla="*/ 0 h 126"/>
              <a:gd name="T8" fmla="*/ 24 w 79"/>
              <a:gd name="T9" fmla="*/ 96 h 126"/>
              <a:gd name="T10" fmla="*/ 0 w 79"/>
              <a:gd name="T11" fmla="*/ 126 h 1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"/>
              <a:gd name="T19" fmla="*/ 0 h 126"/>
              <a:gd name="T20" fmla="*/ 79 w 79"/>
              <a:gd name="T21" fmla="*/ 126 h 1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" h="126">
                <a:moveTo>
                  <a:pt x="0" y="126"/>
                </a:moveTo>
                <a:cubicBezTo>
                  <a:pt x="17" y="85"/>
                  <a:pt x="7" y="100"/>
                  <a:pt x="24" y="78"/>
                </a:cubicBezTo>
                <a:cubicBezTo>
                  <a:pt x="27" y="66"/>
                  <a:pt x="42" y="16"/>
                  <a:pt x="51" y="9"/>
                </a:cubicBezTo>
                <a:cubicBezTo>
                  <a:pt x="56" y="5"/>
                  <a:pt x="63" y="4"/>
                  <a:pt x="69" y="0"/>
                </a:cubicBezTo>
                <a:cubicBezTo>
                  <a:pt x="79" y="30"/>
                  <a:pt x="44" y="76"/>
                  <a:pt x="24" y="96"/>
                </a:cubicBezTo>
                <a:cubicBezTo>
                  <a:pt x="12" y="108"/>
                  <a:pt x="14" y="121"/>
                  <a:pt x="0" y="126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55" name="Freeform 27"/>
          <p:cNvSpPr>
            <a:spLocks/>
          </p:cNvSpPr>
          <p:nvPr/>
        </p:nvSpPr>
        <p:spPr bwMode="auto">
          <a:xfrm>
            <a:off x="3586164" y="3009900"/>
            <a:ext cx="52387" cy="266700"/>
          </a:xfrm>
          <a:custGeom>
            <a:avLst/>
            <a:gdLst>
              <a:gd name="T0" fmla="*/ 9 w 33"/>
              <a:gd name="T1" fmla="*/ 0 h 168"/>
              <a:gd name="T2" fmla="*/ 0 w 33"/>
              <a:gd name="T3" fmla="*/ 57 h 168"/>
              <a:gd name="T4" fmla="*/ 24 w 33"/>
              <a:gd name="T5" fmla="*/ 135 h 168"/>
              <a:gd name="T6" fmla="*/ 33 w 33"/>
              <a:gd name="T7" fmla="*/ 168 h 168"/>
              <a:gd name="T8" fmla="*/ 12 w 33"/>
              <a:gd name="T9" fmla="*/ 21 h 168"/>
              <a:gd name="T10" fmla="*/ 9 w 33"/>
              <a:gd name="T11" fmla="*/ 0 h 1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168"/>
              <a:gd name="T20" fmla="*/ 33 w 33"/>
              <a:gd name="T21" fmla="*/ 168 h 1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168">
                <a:moveTo>
                  <a:pt x="9" y="0"/>
                </a:moveTo>
                <a:cubicBezTo>
                  <a:pt x="7" y="23"/>
                  <a:pt x="7" y="37"/>
                  <a:pt x="0" y="57"/>
                </a:cubicBezTo>
                <a:cubicBezTo>
                  <a:pt x="3" y="99"/>
                  <a:pt x="3" y="107"/>
                  <a:pt x="24" y="135"/>
                </a:cubicBezTo>
                <a:cubicBezTo>
                  <a:pt x="27" y="146"/>
                  <a:pt x="30" y="157"/>
                  <a:pt x="33" y="168"/>
                </a:cubicBezTo>
                <a:cubicBezTo>
                  <a:pt x="32" y="147"/>
                  <a:pt x="33" y="35"/>
                  <a:pt x="12" y="21"/>
                </a:cubicBezTo>
                <a:cubicBezTo>
                  <a:pt x="6" y="2"/>
                  <a:pt x="2" y="7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56" name="Freeform 28"/>
          <p:cNvSpPr>
            <a:spLocks/>
          </p:cNvSpPr>
          <p:nvPr/>
        </p:nvSpPr>
        <p:spPr bwMode="auto">
          <a:xfrm>
            <a:off x="3424238" y="3514725"/>
            <a:ext cx="265112" cy="114300"/>
          </a:xfrm>
          <a:custGeom>
            <a:avLst/>
            <a:gdLst>
              <a:gd name="T0" fmla="*/ 0 w 167"/>
              <a:gd name="T1" fmla="*/ 69 h 72"/>
              <a:gd name="T2" fmla="*/ 72 w 167"/>
              <a:gd name="T3" fmla="*/ 24 h 72"/>
              <a:gd name="T4" fmla="*/ 156 w 167"/>
              <a:gd name="T5" fmla="*/ 0 h 72"/>
              <a:gd name="T6" fmla="*/ 63 w 167"/>
              <a:gd name="T7" fmla="*/ 51 h 72"/>
              <a:gd name="T8" fmla="*/ 0 w 167"/>
              <a:gd name="T9" fmla="*/ 69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7"/>
              <a:gd name="T16" fmla="*/ 0 h 72"/>
              <a:gd name="T17" fmla="*/ 167 w 167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7" h="72">
                <a:moveTo>
                  <a:pt x="0" y="69"/>
                </a:moveTo>
                <a:cubicBezTo>
                  <a:pt x="15" y="24"/>
                  <a:pt x="27" y="33"/>
                  <a:pt x="72" y="24"/>
                </a:cubicBezTo>
                <a:cubicBezTo>
                  <a:pt x="96" y="8"/>
                  <a:pt x="130" y="17"/>
                  <a:pt x="156" y="0"/>
                </a:cubicBezTo>
                <a:cubicBezTo>
                  <a:pt x="167" y="34"/>
                  <a:pt x="85" y="49"/>
                  <a:pt x="63" y="51"/>
                </a:cubicBezTo>
                <a:cubicBezTo>
                  <a:pt x="32" y="72"/>
                  <a:pt x="42" y="69"/>
                  <a:pt x="0" y="69"/>
                </a:cubicBezTo>
                <a:close/>
              </a:path>
            </a:pathLst>
          </a:custGeom>
          <a:solidFill>
            <a:srgbClr val="993300">
              <a:alpha val="5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3779838" y="3524251"/>
            <a:ext cx="215900" cy="123825"/>
          </a:xfrm>
          <a:custGeom>
            <a:avLst/>
            <a:gdLst>
              <a:gd name="T0" fmla="*/ 1 w 136"/>
              <a:gd name="T1" fmla="*/ 6 h 78"/>
              <a:gd name="T2" fmla="*/ 22 w 136"/>
              <a:gd name="T3" fmla="*/ 36 h 78"/>
              <a:gd name="T4" fmla="*/ 40 w 136"/>
              <a:gd name="T5" fmla="*/ 42 h 78"/>
              <a:gd name="T6" fmla="*/ 103 w 136"/>
              <a:gd name="T7" fmla="*/ 57 h 78"/>
              <a:gd name="T8" fmla="*/ 130 w 136"/>
              <a:gd name="T9" fmla="*/ 12 h 78"/>
              <a:gd name="T10" fmla="*/ 124 w 136"/>
              <a:gd name="T11" fmla="*/ 9 h 78"/>
              <a:gd name="T12" fmla="*/ 103 w 136"/>
              <a:gd name="T13" fmla="*/ 27 h 78"/>
              <a:gd name="T14" fmla="*/ 97 w 136"/>
              <a:gd name="T15" fmla="*/ 36 h 78"/>
              <a:gd name="T16" fmla="*/ 79 w 136"/>
              <a:gd name="T17" fmla="*/ 42 h 78"/>
              <a:gd name="T18" fmla="*/ 1 w 136"/>
              <a:gd name="T19" fmla="*/ 6 h 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6"/>
              <a:gd name="T31" fmla="*/ 0 h 78"/>
              <a:gd name="T32" fmla="*/ 136 w 136"/>
              <a:gd name="T33" fmla="*/ 78 h 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6" h="78">
                <a:moveTo>
                  <a:pt x="1" y="6"/>
                </a:moveTo>
                <a:cubicBezTo>
                  <a:pt x="4" y="24"/>
                  <a:pt x="0" y="29"/>
                  <a:pt x="22" y="36"/>
                </a:cubicBezTo>
                <a:cubicBezTo>
                  <a:pt x="28" y="38"/>
                  <a:pt x="40" y="42"/>
                  <a:pt x="40" y="42"/>
                </a:cubicBezTo>
                <a:cubicBezTo>
                  <a:pt x="52" y="78"/>
                  <a:pt x="40" y="60"/>
                  <a:pt x="103" y="57"/>
                </a:cubicBezTo>
                <a:cubicBezTo>
                  <a:pt x="114" y="40"/>
                  <a:pt x="123" y="32"/>
                  <a:pt x="130" y="12"/>
                </a:cubicBezTo>
                <a:cubicBezTo>
                  <a:pt x="134" y="0"/>
                  <a:pt x="136" y="1"/>
                  <a:pt x="124" y="9"/>
                </a:cubicBezTo>
                <a:cubicBezTo>
                  <a:pt x="120" y="21"/>
                  <a:pt x="115" y="23"/>
                  <a:pt x="103" y="27"/>
                </a:cubicBezTo>
                <a:cubicBezTo>
                  <a:pt x="101" y="30"/>
                  <a:pt x="100" y="34"/>
                  <a:pt x="97" y="36"/>
                </a:cubicBezTo>
                <a:cubicBezTo>
                  <a:pt x="92" y="39"/>
                  <a:pt x="79" y="42"/>
                  <a:pt x="79" y="42"/>
                </a:cubicBezTo>
                <a:cubicBezTo>
                  <a:pt x="52" y="37"/>
                  <a:pt x="24" y="21"/>
                  <a:pt x="1" y="6"/>
                </a:cubicBezTo>
                <a:close/>
              </a:path>
            </a:pathLst>
          </a:custGeom>
          <a:solidFill>
            <a:srgbClr val="993300">
              <a:alpha val="5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3148014" y="3543300"/>
            <a:ext cx="223837" cy="96838"/>
          </a:xfrm>
          <a:custGeom>
            <a:avLst/>
            <a:gdLst>
              <a:gd name="T0" fmla="*/ 51 w 141"/>
              <a:gd name="T1" fmla="*/ 0 h 61"/>
              <a:gd name="T2" fmla="*/ 93 w 141"/>
              <a:gd name="T3" fmla="*/ 15 h 61"/>
              <a:gd name="T4" fmla="*/ 123 w 141"/>
              <a:gd name="T5" fmla="*/ 36 h 61"/>
              <a:gd name="T6" fmla="*/ 141 w 141"/>
              <a:gd name="T7" fmla="*/ 48 h 61"/>
              <a:gd name="T8" fmla="*/ 126 w 141"/>
              <a:gd name="T9" fmla="*/ 60 h 61"/>
              <a:gd name="T10" fmla="*/ 108 w 141"/>
              <a:gd name="T11" fmla="*/ 54 h 61"/>
              <a:gd name="T12" fmla="*/ 93 w 141"/>
              <a:gd name="T13" fmla="*/ 36 h 61"/>
              <a:gd name="T14" fmla="*/ 75 w 141"/>
              <a:gd name="T15" fmla="*/ 24 h 61"/>
              <a:gd name="T16" fmla="*/ 27 w 141"/>
              <a:gd name="T17" fmla="*/ 51 h 61"/>
              <a:gd name="T18" fmla="*/ 9 w 141"/>
              <a:gd name="T19" fmla="*/ 45 h 61"/>
              <a:gd name="T20" fmla="*/ 30 w 141"/>
              <a:gd name="T21" fmla="*/ 24 h 61"/>
              <a:gd name="T22" fmla="*/ 51 w 141"/>
              <a:gd name="T23" fmla="*/ 0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1"/>
              <a:gd name="T37" fmla="*/ 0 h 61"/>
              <a:gd name="T38" fmla="*/ 141 w 14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1" h="61">
                <a:moveTo>
                  <a:pt x="51" y="0"/>
                </a:moveTo>
                <a:cubicBezTo>
                  <a:pt x="73" y="3"/>
                  <a:pt x="79" y="1"/>
                  <a:pt x="93" y="15"/>
                </a:cubicBezTo>
                <a:cubicBezTo>
                  <a:pt x="99" y="33"/>
                  <a:pt x="108" y="26"/>
                  <a:pt x="123" y="36"/>
                </a:cubicBezTo>
                <a:cubicBezTo>
                  <a:pt x="129" y="40"/>
                  <a:pt x="141" y="48"/>
                  <a:pt x="141" y="48"/>
                </a:cubicBezTo>
                <a:cubicBezTo>
                  <a:pt x="137" y="54"/>
                  <a:pt x="135" y="61"/>
                  <a:pt x="126" y="60"/>
                </a:cubicBezTo>
                <a:cubicBezTo>
                  <a:pt x="120" y="59"/>
                  <a:pt x="108" y="54"/>
                  <a:pt x="108" y="54"/>
                </a:cubicBezTo>
                <a:cubicBezTo>
                  <a:pt x="103" y="46"/>
                  <a:pt x="101" y="42"/>
                  <a:pt x="93" y="36"/>
                </a:cubicBezTo>
                <a:cubicBezTo>
                  <a:pt x="87" y="32"/>
                  <a:pt x="75" y="24"/>
                  <a:pt x="75" y="24"/>
                </a:cubicBezTo>
                <a:cubicBezTo>
                  <a:pt x="43" y="30"/>
                  <a:pt x="52" y="43"/>
                  <a:pt x="27" y="51"/>
                </a:cubicBezTo>
                <a:cubicBezTo>
                  <a:pt x="21" y="49"/>
                  <a:pt x="15" y="47"/>
                  <a:pt x="9" y="45"/>
                </a:cubicBezTo>
                <a:cubicBezTo>
                  <a:pt x="0" y="42"/>
                  <a:pt x="30" y="24"/>
                  <a:pt x="30" y="24"/>
                </a:cubicBezTo>
                <a:cubicBezTo>
                  <a:pt x="35" y="10"/>
                  <a:pt x="38" y="7"/>
                  <a:pt x="51" y="0"/>
                </a:cubicBezTo>
                <a:close/>
              </a:path>
            </a:pathLst>
          </a:custGeom>
          <a:solidFill>
            <a:srgbClr val="993300">
              <a:alpha val="5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3600451" y="3573464"/>
            <a:ext cx="119063" cy="46037"/>
          </a:xfrm>
          <a:custGeom>
            <a:avLst/>
            <a:gdLst>
              <a:gd name="T0" fmla="*/ 0 w 75"/>
              <a:gd name="T1" fmla="*/ 29 h 29"/>
              <a:gd name="T2" fmla="*/ 24 w 75"/>
              <a:gd name="T3" fmla="*/ 14 h 29"/>
              <a:gd name="T4" fmla="*/ 75 w 75"/>
              <a:gd name="T5" fmla="*/ 0 h 29"/>
              <a:gd name="T6" fmla="*/ 0 60000 65536"/>
              <a:gd name="T7" fmla="*/ 0 60000 65536"/>
              <a:gd name="T8" fmla="*/ 0 60000 65536"/>
              <a:gd name="T9" fmla="*/ 0 w 75"/>
              <a:gd name="T10" fmla="*/ 0 h 29"/>
              <a:gd name="T11" fmla="*/ 75 w 75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" h="29">
                <a:moveTo>
                  <a:pt x="0" y="29"/>
                </a:moveTo>
                <a:cubicBezTo>
                  <a:pt x="5" y="15"/>
                  <a:pt x="10" y="14"/>
                  <a:pt x="24" y="14"/>
                </a:cubicBezTo>
                <a:lnTo>
                  <a:pt x="7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287714" y="4292600"/>
            <a:ext cx="1584325" cy="1512888"/>
            <a:chOff x="1112" y="2725"/>
            <a:chExt cx="617" cy="599"/>
          </a:xfrm>
        </p:grpSpPr>
        <p:sp>
          <p:nvSpPr>
            <p:cNvPr id="22607" name="Freeform 32"/>
            <p:cNvSpPr>
              <a:spLocks/>
            </p:cNvSpPr>
            <p:nvPr/>
          </p:nvSpPr>
          <p:spPr bwMode="auto">
            <a:xfrm>
              <a:off x="1112" y="2779"/>
              <a:ext cx="544" cy="515"/>
            </a:xfrm>
            <a:custGeom>
              <a:avLst/>
              <a:gdLst>
                <a:gd name="T0" fmla="*/ 352 w 544"/>
                <a:gd name="T1" fmla="*/ 209 h 515"/>
                <a:gd name="T2" fmla="*/ 253 w 544"/>
                <a:gd name="T3" fmla="*/ 131 h 515"/>
                <a:gd name="T4" fmla="*/ 121 w 544"/>
                <a:gd name="T5" fmla="*/ 80 h 515"/>
                <a:gd name="T6" fmla="*/ 13 w 544"/>
                <a:gd name="T7" fmla="*/ 131 h 515"/>
                <a:gd name="T8" fmla="*/ 19 w 544"/>
                <a:gd name="T9" fmla="*/ 143 h 515"/>
                <a:gd name="T10" fmla="*/ 136 w 544"/>
                <a:gd name="T11" fmla="*/ 107 h 515"/>
                <a:gd name="T12" fmla="*/ 169 w 544"/>
                <a:gd name="T13" fmla="*/ 197 h 515"/>
                <a:gd name="T14" fmla="*/ 85 w 544"/>
                <a:gd name="T15" fmla="*/ 182 h 515"/>
                <a:gd name="T16" fmla="*/ 73 w 544"/>
                <a:gd name="T17" fmla="*/ 200 h 515"/>
                <a:gd name="T18" fmla="*/ 142 w 544"/>
                <a:gd name="T19" fmla="*/ 239 h 515"/>
                <a:gd name="T20" fmla="*/ 232 w 544"/>
                <a:gd name="T21" fmla="*/ 242 h 515"/>
                <a:gd name="T22" fmla="*/ 67 w 544"/>
                <a:gd name="T23" fmla="*/ 266 h 515"/>
                <a:gd name="T24" fmla="*/ 112 w 544"/>
                <a:gd name="T25" fmla="*/ 353 h 515"/>
                <a:gd name="T26" fmla="*/ 187 w 544"/>
                <a:gd name="T27" fmla="*/ 410 h 515"/>
                <a:gd name="T28" fmla="*/ 190 w 544"/>
                <a:gd name="T29" fmla="*/ 362 h 515"/>
                <a:gd name="T30" fmla="*/ 244 w 544"/>
                <a:gd name="T31" fmla="*/ 311 h 515"/>
                <a:gd name="T32" fmla="*/ 217 w 544"/>
                <a:gd name="T33" fmla="*/ 347 h 515"/>
                <a:gd name="T34" fmla="*/ 235 w 544"/>
                <a:gd name="T35" fmla="*/ 389 h 515"/>
                <a:gd name="T36" fmla="*/ 277 w 544"/>
                <a:gd name="T37" fmla="*/ 380 h 515"/>
                <a:gd name="T38" fmla="*/ 370 w 544"/>
                <a:gd name="T39" fmla="*/ 365 h 515"/>
                <a:gd name="T40" fmla="*/ 286 w 544"/>
                <a:gd name="T41" fmla="*/ 353 h 515"/>
                <a:gd name="T42" fmla="*/ 307 w 544"/>
                <a:gd name="T43" fmla="*/ 383 h 515"/>
                <a:gd name="T44" fmla="*/ 262 w 544"/>
                <a:gd name="T45" fmla="*/ 275 h 515"/>
                <a:gd name="T46" fmla="*/ 259 w 544"/>
                <a:gd name="T47" fmla="*/ 182 h 515"/>
                <a:gd name="T48" fmla="*/ 328 w 544"/>
                <a:gd name="T49" fmla="*/ 281 h 515"/>
                <a:gd name="T50" fmla="*/ 346 w 544"/>
                <a:gd name="T51" fmla="*/ 329 h 515"/>
                <a:gd name="T52" fmla="*/ 322 w 544"/>
                <a:gd name="T53" fmla="*/ 230 h 515"/>
                <a:gd name="T54" fmla="*/ 391 w 544"/>
                <a:gd name="T55" fmla="*/ 299 h 515"/>
                <a:gd name="T56" fmla="*/ 379 w 544"/>
                <a:gd name="T57" fmla="*/ 467 h 515"/>
                <a:gd name="T58" fmla="*/ 400 w 544"/>
                <a:gd name="T59" fmla="*/ 413 h 515"/>
                <a:gd name="T60" fmla="*/ 403 w 544"/>
                <a:gd name="T61" fmla="*/ 230 h 515"/>
                <a:gd name="T62" fmla="*/ 436 w 544"/>
                <a:gd name="T63" fmla="*/ 257 h 515"/>
                <a:gd name="T64" fmla="*/ 424 w 544"/>
                <a:gd name="T65" fmla="*/ 338 h 515"/>
                <a:gd name="T66" fmla="*/ 448 w 544"/>
                <a:gd name="T67" fmla="*/ 341 h 515"/>
                <a:gd name="T68" fmla="*/ 457 w 544"/>
                <a:gd name="T69" fmla="*/ 320 h 515"/>
                <a:gd name="T70" fmla="*/ 496 w 544"/>
                <a:gd name="T71" fmla="*/ 359 h 515"/>
                <a:gd name="T72" fmla="*/ 514 w 544"/>
                <a:gd name="T73" fmla="*/ 440 h 515"/>
                <a:gd name="T74" fmla="*/ 478 w 544"/>
                <a:gd name="T75" fmla="*/ 284 h 515"/>
                <a:gd name="T76" fmla="*/ 481 w 544"/>
                <a:gd name="T77" fmla="*/ 197 h 515"/>
                <a:gd name="T78" fmla="*/ 520 w 544"/>
                <a:gd name="T79" fmla="*/ 212 h 515"/>
                <a:gd name="T80" fmla="*/ 460 w 544"/>
                <a:gd name="T81" fmla="*/ 182 h 515"/>
                <a:gd name="T82" fmla="*/ 478 w 544"/>
                <a:gd name="T83" fmla="*/ 113 h 515"/>
                <a:gd name="T84" fmla="*/ 373 w 544"/>
                <a:gd name="T85" fmla="*/ 20 h 515"/>
                <a:gd name="T86" fmla="*/ 271 w 544"/>
                <a:gd name="T87" fmla="*/ 23 h 515"/>
                <a:gd name="T88" fmla="*/ 289 w 544"/>
                <a:gd name="T89" fmla="*/ 92 h 515"/>
                <a:gd name="T90" fmla="*/ 226 w 544"/>
                <a:gd name="T91" fmla="*/ 44 h 515"/>
                <a:gd name="T92" fmla="*/ 322 w 544"/>
                <a:gd name="T93" fmla="*/ 107 h 515"/>
                <a:gd name="T94" fmla="*/ 346 w 544"/>
                <a:gd name="T95" fmla="*/ 125 h 515"/>
                <a:gd name="T96" fmla="*/ 373 w 544"/>
                <a:gd name="T97" fmla="*/ 101 h 515"/>
                <a:gd name="T98" fmla="*/ 403 w 544"/>
                <a:gd name="T99" fmla="*/ 98 h 515"/>
                <a:gd name="T100" fmla="*/ 343 w 544"/>
                <a:gd name="T101" fmla="*/ 164 h 515"/>
                <a:gd name="T102" fmla="*/ 376 w 544"/>
                <a:gd name="T103" fmla="*/ 170 h 515"/>
                <a:gd name="T104" fmla="*/ 466 w 544"/>
                <a:gd name="T105" fmla="*/ 134 h 5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4"/>
                <a:gd name="T160" fmla="*/ 0 h 515"/>
                <a:gd name="T161" fmla="*/ 544 w 544"/>
                <a:gd name="T162" fmla="*/ 515 h 5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4" h="515">
                  <a:moveTo>
                    <a:pt x="466" y="134"/>
                  </a:moveTo>
                  <a:cubicBezTo>
                    <a:pt x="426" y="147"/>
                    <a:pt x="423" y="186"/>
                    <a:pt x="379" y="197"/>
                  </a:cubicBezTo>
                  <a:cubicBezTo>
                    <a:pt x="365" y="207"/>
                    <a:pt x="373" y="202"/>
                    <a:pt x="352" y="209"/>
                  </a:cubicBezTo>
                  <a:cubicBezTo>
                    <a:pt x="349" y="210"/>
                    <a:pt x="343" y="212"/>
                    <a:pt x="343" y="212"/>
                  </a:cubicBezTo>
                  <a:cubicBezTo>
                    <a:pt x="312" y="208"/>
                    <a:pt x="299" y="188"/>
                    <a:pt x="280" y="164"/>
                  </a:cubicBezTo>
                  <a:cubicBezTo>
                    <a:pt x="271" y="152"/>
                    <a:pt x="267" y="136"/>
                    <a:pt x="253" y="131"/>
                  </a:cubicBezTo>
                  <a:cubicBezTo>
                    <a:pt x="227" y="105"/>
                    <a:pt x="199" y="99"/>
                    <a:pt x="163" y="95"/>
                  </a:cubicBezTo>
                  <a:cubicBezTo>
                    <a:pt x="154" y="89"/>
                    <a:pt x="156" y="89"/>
                    <a:pt x="145" y="86"/>
                  </a:cubicBezTo>
                  <a:cubicBezTo>
                    <a:pt x="137" y="84"/>
                    <a:pt x="121" y="80"/>
                    <a:pt x="121" y="80"/>
                  </a:cubicBezTo>
                  <a:cubicBezTo>
                    <a:pt x="107" y="81"/>
                    <a:pt x="93" y="81"/>
                    <a:pt x="79" y="83"/>
                  </a:cubicBezTo>
                  <a:cubicBezTo>
                    <a:pt x="73" y="84"/>
                    <a:pt x="61" y="89"/>
                    <a:pt x="61" y="89"/>
                  </a:cubicBezTo>
                  <a:cubicBezTo>
                    <a:pt x="46" y="104"/>
                    <a:pt x="26" y="115"/>
                    <a:pt x="13" y="131"/>
                  </a:cubicBezTo>
                  <a:cubicBezTo>
                    <a:pt x="11" y="133"/>
                    <a:pt x="0" y="150"/>
                    <a:pt x="1" y="152"/>
                  </a:cubicBezTo>
                  <a:cubicBezTo>
                    <a:pt x="3" y="155"/>
                    <a:pt x="7" y="148"/>
                    <a:pt x="10" y="146"/>
                  </a:cubicBezTo>
                  <a:cubicBezTo>
                    <a:pt x="13" y="145"/>
                    <a:pt x="16" y="145"/>
                    <a:pt x="19" y="143"/>
                  </a:cubicBezTo>
                  <a:cubicBezTo>
                    <a:pt x="25" y="139"/>
                    <a:pt x="31" y="135"/>
                    <a:pt x="37" y="131"/>
                  </a:cubicBezTo>
                  <a:cubicBezTo>
                    <a:pt x="51" y="122"/>
                    <a:pt x="68" y="119"/>
                    <a:pt x="82" y="110"/>
                  </a:cubicBezTo>
                  <a:cubicBezTo>
                    <a:pt x="95" y="91"/>
                    <a:pt x="117" y="101"/>
                    <a:pt x="136" y="107"/>
                  </a:cubicBezTo>
                  <a:cubicBezTo>
                    <a:pt x="155" y="126"/>
                    <a:pt x="178" y="128"/>
                    <a:pt x="205" y="131"/>
                  </a:cubicBezTo>
                  <a:cubicBezTo>
                    <a:pt x="212" y="152"/>
                    <a:pt x="213" y="165"/>
                    <a:pt x="193" y="179"/>
                  </a:cubicBezTo>
                  <a:cubicBezTo>
                    <a:pt x="186" y="189"/>
                    <a:pt x="181" y="193"/>
                    <a:pt x="169" y="197"/>
                  </a:cubicBezTo>
                  <a:cubicBezTo>
                    <a:pt x="163" y="206"/>
                    <a:pt x="145" y="218"/>
                    <a:pt x="145" y="218"/>
                  </a:cubicBezTo>
                  <a:cubicBezTo>
                    <a:pt x="138" y="228"/>
                    <a:pt x="124" y="238"/>
                    <a:pt x="112" y="242"/>
                  </a:cubicBezTo>
                  <a:cubicBezTo>
                    <a:pt x="81" y="232"/>
                    <a:pt x="114" y="192"/>
                    <a:pt x="85" y="182"/>
                  </a:cubicBezTo>
                  <a:cubicBezTo>
                    <a:pt x="73" y="170"/>
                    <a:pt x="70" y="165"/>
                    <a:pt x="61" y="182"/>
                  </a:cubicBezTo>
                  <a:cubicBezTo>
                    <a:pt x="62" y="186"/>
                    <a:pt x="62" y="191"/>
                    <a:pt x="64" y="194"/>
                  </a:cubicBezTo>
                  <a:cubicBezTo>
                    <a:pt x="66" y="197"/>
                    <a:pt x="72" y="197"/>
                    <a:pt x="73" y="200"/>
                  </a:cubicBezTo>
                  <a:cubicBezTo>
                    <a:pt x="85" y="233"/>
                    <a:pt x="70" y="238"/>
                    <a:pt x="103" y="260"/>
                  </a:cubicBezTo>
                  <a:cubicBezTo>
                    <a:pt x="110" y="259"/>
                    <a:pt x="118" y="260"/>
                    <a:pt x="124" y="257"/>
                  </a:cubicBezTo>
                  <a:cubicBezTo>
                    <a:pt x="131" y="253"/>
                    <a:pt x="142" y="239"/>
                    <a:pt x="142" y="239"/>
                  </a:cubicBezTo>
                  <a:cubicBezTo>
                    <a:pt x="152" y="210"/>
                    <a:pt x="174" y="203"/>
                    <a:pt x="202" y="200"/>
                  </a:cubicBezTo>
                  <a:cubicBezTo>
                    <a:pt x="210" y="188"/>
                    <a:pt x="212" y="176"/>
                    <a:pt x="220" y="164"/>
                  </a:cubicBezTo>
                  <a:cubicBezTo>
                    <a:pt x="249" y="174"/>
                    <a:pt x="237" y="222"/>
                    <a:pt x="232" y="242"/>
                  </a:cubicBezTo>
                  <a:cubicBezTo>
                    <a:pt x="230" y="249"/>
                    <a:pt x="214" y="254"/>
                    <a:pt x="214" y="254"/>
                  </a:cubicBezTo>
                  <a:cubicBezTo>
                    <a:pt x="196" y="280"/>
                    <a:pt x="158" y="285"/>
                    <a:pt x="130" y="287"/>
                  </a:cubicBezTo>
                  <a:cubicBezTo>
                    <a:pt x="105" y="283"/>
                    <a:pt x="90" y="274"/>
                    <a:pt x="67" y="266"/>
                  </a:cubicBezTo>
                  <a:cubicBezTo>
                    <a:pt x="55" y="270"/>
                    <a:pt x="50" y="272"/>
                    <a:pt x="46" y="284"/>
                  </a:cubicBezTo>
                  <a:cubicBezTo>
                    <a:pt x="69" y="300"/>
                    <a:pt x="107" y="277"/>
                    <a:pt x="130" y="293"/>
                  </a:cubicBezTo>
                  <a:cubicBezTo>
                    <a:pt x="155" y="309"/>
                    <a:pt x="126" y="344"/>
                    <a:pt x="112" y="353"/>
                  </a:cubicBezTo>
                  <a:cubicBezTo>
                    <a:pt x="86" y="393"/>
                    <a:pt x="50" y="386"/>
                    <a:pt x="139" y="377"/>
                  </a:cubicBezTo>
                  <a:cubicBezTo>
                    <a:pt x="141" y="343"/>
                    <a:pt x="124" y="298"/>
                    <a:pt x="163" y="308"/>
                  </a:cubicBezTo>
                  <a:cubicBezTo>
                    <a:pt x="195" y="329"/>
                    <a:pt x="176" y="378"/>
                    <a:pt x="187" y="410"/>
                  </a:cubicBezTo>
                  <a:cubicBezTo>
                    <a:pt x="189" y="438"/>
                    <a:pt x="189" y="503"/>
                    <a:pt x="226" y="515"/>
                  </a:cubicBezTo>
                  <a:cubicBezTo>
                    <a:pt x="244" y="454"/>
                    <a:pt x="224" y="456"/>
                    <a:pt x="205" y="413"/>
                  </a:cubicBezTo>
                  <a:cubicBezTo>
                    <a:pt x="198" y="396"/>
                    <a:pt x="196" y="379"/>
                    <a:pt x="190" y="362"/>
                  </a:cubicBezTo>
                  <a:cubicBezTo>
                    <a:pt x="192" y="334"/>
                    <a:pt x="186" y="314"/>
                    <a:pt x="214" y="305"/>
                  </a:cubicBezTo>
                  <a:cubicBezTo>
                    <a:pt x="221" y="295"/>
                    <a:pt x="223" y="287"/>
                    <a:pt x="232" y="278"/>
                  </a:cubicBezTo>
                  <a:cubicBezTo>
                    <a:pt x="247" y="282"/>
                    <a:pt x="256" y="293"/>
                    <a:pt x="244" y="311"/>
                  </a:cubicBezTo>
                  <a:cubicBezTo>
                    <a:pt x="240" y="317"/>
                    <a:pt x="232" y="319"/>
                    <a:pt x="226" y="323"/>
                  </a:cubicBezTo>
                  <a:cubicBezTo>
                    <a:pt x="223" y="325"/>
                    <a:pt x="217" y="329"/>
                    <a:pt x="217" y="329"/>
                  </a:cubicBezTo>
                  <a:cubicBezTo>
                    <a:pt x="217" y="329"/>
                    <a:pt x="209" y="347"/>
                    <a:pt x="217" y="347"/>
                  </a:cubicBezTo>
                  <a:cubicBezTo>
                    <a:pt x="218" y="347"/>
                    <a:pt x="223" y="330"/>
                    <a:pt x="235" y="326"/>
                  </a:cubicBezTo>
                  <a:cubicBezTo>
                    <a:pt x="256" y="331"/>
                    <a:pt x="245" y="342"/>
                    <a:pt x="262" y="353"/>
                  </a:cubicBezTo>
                  <a:cubicBezTo>
                    <a:pt x="258" y="368"/>
                    <a:pt x="248" y="380"/>
                    <a:pt x="235" y="389"/>
                  </a:cubicBezTo>
                  <a:cubicBezTo>
                    <a:pt x="236" y="397"/>
                    <a:pt x="231" y="410"/>
                    <a:pt x="238" y="413"/>
                  </a:cubicBezTo>
                  <a:cubicBezTo>
                    <a:pt x="245" y="416"/>
                    <a:pt x="244" y="399"/>
                    <a:pt x="250" y="395"/>
                  </a:cubicBezTo>
                  <a:cubicBezTo>
                    <a:pt x="271" y="381"/>
                    <a:pt x="261" y="385"/>
                    <a:pt x="277" y="380"/>
                  </a:cubicBezTo>
                  <a:cubicBezTo>
                    <a:pt x="286" y="407"/>
                    <a:pt x="293" y="424"/>
                    <a:pt x="322" y="434"/>
                  </a:cubicBezTo>
                  <a:cubicBezTo>
                    <a:pt x="375" y="426"/>
                    <a:pt x="349" y="429"/>
                    <a:pt x="379" y="407"/>
                  </a:cubicBezTo>
                  <a:cubicBezTo>
                    <a:pt x="384" y="391"/>
                    <a:pt x="389" y="371"/>
                    <a:pt x="370" y="365"/>
                  </a:cubicBezTo>
                  <a:cubicBezTo>
                    <a:pt x="350" y="379"/>
                    <a:pt x="348" y="402"/>
                    <a:pt x="331" y="419"/>
                  </a:cubicBezTo>
                  <a:cubicBezTo>
                    <a:pt x="308" y="413"/>
                    <a:pt x="307" y="392"/>
                    <a:pt x="292" y="377"/>
                  </a:cubicBezTo>
                  <a:cubicBezTo>
                    <a:pt x="290" y="369"/>
                    <a:pt x="288" y="361"/>
                    <a:pt x="286" y="353"/>
                  </a:cubicBezTo>
                  <a:cubicBezTo>
                    <a:pt x="285" y="349"/>
                    <a:pt x="283" y="341"/>
                    <a:pt x="283" y="341"/>
                  </a:cubicBezTo>
                  <a:cubicBezTo>
                    <a:pt x="287" y="327"/>
                    <a:pt x="289" y="321"/>
                    <a:pt x="304" y="326"/>
                  </a:cubicBezTo>
                  <a:cubicBezTo>
                    <a:pt x="305" y="345"/>
                    <a:pt x="303" y="364"/>
                    <a:pt x="307" y="383"/>
                  </a:cubicBezTo>
                  <a:cubicBezTo>
                    <a:pt x="308" y="389"/>
                    <a:pt x="313" y="365"/>
                    <a:pt x="313" y="365"/>
                  </a:cubicBezTo>
                  <a:cubicBezTo>
                    <a:pt x="310" y="327"/>
                    <a:pt x="310" y="312"/>
                    <a:pt x="274" y="305"/>
                  </a:cubicBezTo>
                  <a:cubicBezTo>
                    <a:pt x="267" y="295"/>
                    <a:pt x="266" y="286"/>
                    <a:pt x="262" y="275"/>
                  </a:cubicBezTo>
                  <a:cubicBezTo>
                    <a:pt x="261" y="263"/>
                    <a:pt x="261" y="251"/>
                    <a:pt x="259" y="239"/>
                  </a:cubicBezTo>
                  <a:cubicBezTo>
                    <a:pt x="257" y="230"/>
                    <a:pt x="250" y="212"/>
                    <a:pt x="250" y="212"/>
                  </a:cubicBezTo>
                  <a:cubicBezTo>
                    <a:pt x="253" y="202"/>
                    <a:pt x="259" y="182"/>
                    <a:pt x="259" y="182"/>
                  </a:cubicBezTo>
                  <a:cubicBezTo>
                    <a:pt x="268" y="208"/>
                    <a:pt x="255" y="168"/>
                    <a:pt x="265" y="230"/>
                  </a:cubicBezTo>
                  <a:cubicBezTo>
                    <a:pt x="271" y="268"/>
                    <a:pt x="284" y="260"/>
                    <a:pt x="322" y="263"/>
                  </a:cubicBezTo>
                  <a:cubicBezTo>
                    <a:pt x="324" y="269"/>
                    <a:pt x="326" y="275"/>
                    <a:pt x="328" y="281"/>
                  </a:cubicBezTo>
                  <a:cubicBezTo>
                    <a:pt x="329" y="284"/>
                    <a:pt x="331" y="290"/>
                    <a:pt x="331" y="290"/>
                  </a:cubicBezTo>
                  <a:cubicBezTo>
                    <a:pt x="332" y="305"/>
                    <a:pt x="329" y="321"/>
                    <a:pt x="334" y="335"/>
                  </a:cubicBezTo>
                  <a:cubicBezTo>
                    <a:pt x="336" y="339"/>
                    <a:pt x="345" y="333"/>
                    <a:pt x="346" y="329"/>
                  </a:cubicBezTo>
                  <a:cubicBezTo>
                    <a:pt x="349" y="313"/>
                    <a:pt x="346" y="297"/>
                    <a:pt x="343" y="281"/>
                  </a:cubicBezTo>
                  <a:cubicBezTo>
                    <a:pt x="339" y="262"/>
                    <a:pt x="306" y="254"/>
                    <a:pt x="292" y="245"/>
                  </a:cubicBezTo>
                  <a:cubicBezTo>
                    <a:pt x="284" y="220"/>
                    <a:pt x="298" y="228"/>
                    <a:pt x="322" y="230"/>
                  </a:cubicBezTo>
                  <a:cubicBezTo>
                    <a:pt x="326" y="241"/>
                    <a:pt x="322" y="256"/>
                    <a:pt x="331" y="263"/>
                  </a:cubicBezTo>
                  <a:cubicBezTo>
                    <a:pt x="336" y="268"/>
                    <a:pt x="372" y="271"/>
                    <a:pt x="379" y="272"/>
                  </a:cubicBezTo>
                  <a:cubicBezTo>
                    <a:pt x="389" y="286"/>
                    <a:pt x="384" y="278"/>
                    <a:pt x="391" y="299"/>
                  </a:cubicBezTo>
                  <a:cubicBezTo>
                    <a:pt x="392" y="302"/>
                    <a:pt x="394" y="308"/>
                    <a:pt x="394" y="308"/>
                  </a:cubicBezTo>
                  <a:cubicBezTo>
                    <a:pt x="395" y="329"/>
                    <a:pt x="404" y="398"/>
                    <a:pt x="397" y="431"/>
                  </a:cubicBezTo>
                  <a:cubicBezTo>
                    <a:pt x="393" y="449"/>
                    <a:pt x="389" y="452"/>
                    <a:pt x="379" y="467"/>
                  </a:cubicBezTo>
                  <a:cubicBezTo>
                    <a:pt x="375" y="472"/>
                    <a:pt x="373" y="485"/>
                    <a:pt x="373" y="485"/>
                  </a:cubicBezTo>
                  <a:cubicBezTo>
                    <a:pt x="387" y="490"/>
                    <a:pt x="392" y="488"/>
                    <a:pt x="400" y="476"/>
                  </a:cubicBezTo>
                  <a:cubicBezTo>
                    <a:pt x="407" y="446"/>
                    <a:pt x="402" y="472"/>
                    <a:pt x="400" y="413"/>
                  </a:cubicBezTo>
                  <a:cubicBezTo>
                    <a:pt x="399" y="381"/>
                    <a:pt x="420" y="302"/>
                    <a:pt x="379" y="275"/>
                  </a:cubicBezTo>
                  <a:cubicBezTo>
                    <a:pt x="371" y="263"/>
                    <a:pt x="366" y="251"/>
                    <a:pt x="358" y="239"/>
                  </a:cubicBezTo>
                  <a:cubicBezTo>
                    <a:pt x="372" y="225"/>
                    <a:pt x="384" y="234"/>
                    <a:pt x="403" y="230"/>
                  </a:cubicBezTo>
                  <a:cubicBezTo>
                    <a:pt x="419" y="219"/>
                    <a:pt x="415" y="200"/>
                    <a:pt x="433" y="194"/>
                  </a:cubicBezTo>
                  <a:cubicBezTo>
                    <a:pt x="457" y="202"/>
                    <a:pt x="438" y="222"/>
                    <a:pt x="427" y="233"/>
                  </a:cubicBezTo>
                  <a:cubicBezTo>
                    <a:pt x="423" y="246"/>
                    <a:pt x="422" y="252"/>
                    <a:pt x="436" y="257"/>
                  </a:cubicBezTo>
                  <a:cubicBezTo>
                    <a:pt x="442" y="248"/>
                    <a:pt x="442" y="231"/>
                    <a:pt x="448" y="248"/>
                  </a:cubicBezTo>
                  <a:cubicBezTo>
                    <a:pt x="436" y="266"/>
                    <a:pt x="431" y="286"/>
                    <a:pt x="415" y="302"/>
                  </a:cubicBezTo>
                  <a:cubicBezTo>
                    <a:pt x="410" y="316"/>
                    <a:pt x="402" y="345"/>
                    <a:pt x="424" y="338"/>
                  </a:cubicBezTo>
                  <a:cubicBezTo>
                    <a:pt x="431" y="317"/>
                    <a:pt x="425" y="324"/>
                    <a:pt x="439" y="314"/>
                  </a:cubicBezTo>
                  <a:cubicBezTo>
                    <a:pt x="441" y="320"/>
                    <a:pt x="443" y="326"/>
                    <a:pt x="445" y="332"/>
                  </a:cubicBezTo>
                  <a:cubicBezTo>
                    <a:pt x="446" y="335"/>
                    <a:pt x="448" y="341"/>
                    <a:pt x="448" y="341"/>
                  </a:cubicBezTo>
                  <a:cubicBezTo>
                    <a:pt x="445" y="359"/>
                    <a:pt x="448" y="367"/>
                    <a:pt x="433" y="377"/>
                  </a:cubicBezTo>
                  <a:cubicBezTo>
                    <a:pt x="436" y="394"/>
                    <a:pt x="434" y="401"/>
                    <a:pt x="448" y="410"/>
                  </a:cubicBezTo>
                  <a:cubicBezTo>
                    <a:pt x="485" y="404"/>
                    <a:pt x="492" y="343"/>
                    <a:pt x="457" y="320"/>
                  </a:cubicBezTo>
                  <a:cubicBezTo>
                    <a:pt x="449" y="296"/>
                    <a:pt x="450" y="308"/>
                    <a:pt x="454" y="284"/>
                  </a:cubicBezTo>
                  <a:cubicBezTo>
                    <a:pt x="476" y="291"/>
                    <a:pt x="455" y="281"/>
                    <a:pt x="466" y="323"/>
                  </a:cubicBezTo>
                  <a:cubicBezTo>
                    <a:pt x="468" y="330"/>
                    <a:pt x="489" y="352"/>
                    <a:pt x="496" y="359"/>
                  </a:cubicBezTo>
                  <a:cubicBezTo>
                    <a:pt x="498" y="365"/>
                    <a:pt x="500" y="371"/>
                    <a:pt x="502" y="377"/>
                  </a:cubicBezTo>
                  <a:cubicBezTo>
                    <a:pt x="503" y="380"/>
                    <a:pt x="505" y="386"/>
                    <a:pt x="505" y="386"/>
                  </a:cubicBezTo>
                  <a:cubicBezTo>
                    <a:pt x="503" y="407"/>
                    <a:pt x="495" y="427"/>
                    <a:pt x="514" y="440"/>
                  </a:cubicBezTo>
                  <a:cubicBezTo>
                    <a:pt x="531" y="437"/>
                    <a:pt x="535" y="433"/>
                    <a:pt x="544" y="419"/>
                  </a:cubicBezTo>
                  <a:cubicBezTo>
                    <a:pt x="540" y="390"/>
                    <a:pt x="529" y="392"/>
                    <a:pt x="517" y="371"/>
                  </a:cubicBezTo>
                  <a:cubicBezTo>
                    <a:pt x="502" y="345"/>
                    <a:pt x="504" y="301"/>
                    <a:pt x="478" y="284"/>
                  </a:cubicBezTo>
                  <a:cubicBezTo>
                    <a:pt x="477" y="274"/>
                    <a:pt x="477" y="264"/>
                    <a:pt x="475" y="254"/>
                  </a:cubicBezTo>
                  <a:cubicBezTo>
                    <a:pt x="474" y="248"/>
                    <a:pt x="469" y="236"/>
                    <a:pt x="469" y="236"/>
                  </a:cubicBezTo>
                  <a:cubicBezTo>
                    <a:pt x="471" y="213"/>
                    <a:pt x="468" y="190"/>
                    <a:pt x="481" y="197"/>
                  </a:cubicBezTo>
                  <a:cubicBezTo>
                    <a:pt x="488" y="201"/>
                    <a:pt x="485" y="213"/>
                    <a:pt x="487" y="221"/>
                  </a:cubicBezTo>
                  <a:cubicBezTo>
                    <a:pt x="490" y="233"/>
                    <a:pt x="495" y="238"/>
                    <a:pt x="505" y="245"/>
                  </a:cubicBezTo>
                  <a:cubicBezTo>
                    <a:pt x="525" y="240"/>
                    <a:pt x="524" y="231"/>
                    <a:pt x="520" y="212"/>
                  </a:cubicBezTo>
                  <a:cubicBezTo>
                    <a:pt x="519" y="208"/>
                    <a:pt x="520" y="203"/>
                    <a:pt x="517" y="200"/>
                  </a:cubicBezTo>
                  <a:cubicBezTo>
                    <a:pt x="513" y="197"/>
                    <a:pt x="507" y="198"/>
                    <a:pt x="502" y="197"/>
                  </a:cubicBezTo>
                  <a:cubicBezTo>
                    <a:pt x="486" y="193"/>
                    <a:pt x="476" y="185"/>
                    <a:pt x="460" y="182"/>
                  </a:cubicBezTo>
                  <a:cubicBezTo>
                    <a:pt x="464" y="167"/>
                    <a:pt x="472" y="169"/>
                    <a:pt x="478" y="155"/>
                  </a:cubicBezTo>
                  <a:cubicBezTo>
                    <a:pt x="481" y="149"/>
                    <a:pt x="484" y="137"/>
                    <a:pt x="484" y="137"/>
                  </a:cubicBezTo>
                  <a:cubicBezTo>
                    <a:pt x="482" y="129"/>
                    <a:pt x="484" y="119"/>
                    <a:pt x="478" y="113"/>
                  </a:cubicBezTo>
                  <a:cubicBezTo>
                    <a:pt x="470" y="105"/>
                    <a:pt x="460" y="101"/>
                    <a:pt x="451" y="95"/>
                  </a:cubicBezTo>
                  <a:cubicBezTo>
                    <a:pt x="441" y="88"/>
                    <a:pt x="437" y="78"/>
                    <a:pt x="427" y="71"/>
                  </a:cubicBezTo>
                  <a:cubicBezTo>
                    <a:pt x="411" y="47"/>
                    <a:pt x="397" y="36"/>
                    <a:pt x="373" y="20"/>
                  </a:cubicBezTo>
                  <a:cubicBezTo>
                    <a:pt x="364" y="14"/>
                    <a:pt x="353" y="14"/>
                    <a:pt x="343" y="11"/>
                  </a:cubicBezTo>
                  <a:cubicBezTo>
                    <a:pt x="340" y="10"/>
                    <a:pt x="334" y="8"/>
                    <a:pt x="334" y="8"/>
                  </a:cubicBezTo>
                  <a:cubicBezTo>
                    <a:pt x="314" y="9"/>
                    <a:pt x="279" y="0"/>
                    <a:pt x="271" y="23"/>
                  </a:cubicBezTo>
                  <a:cubicBezTo>
                    <a:pt x="272" y="29"/>
                    <a:pt x="268" y="38"/>
                    <a:pt x="274" y="41"/>
                  </a:cubicBezTo>
                  <a:cubicBezTo>
                    <a:pt x="284" y="46"/>
                    <a:pt x="319" y="36"/>
                    <a:pt x="331" y="32"/>
                  </a:cubicBezTo>
                  <a:cubicBezTo>
                    <a:pt x="328" y="61"/>
                    <a:pt x="320" y="84"/>
                    <a:pt x="289" y="92"/>
                  </a:cubicBezTo>
                  <a:cubicBezTo>
                    <a:pt x="283" y="90"/>
                    <a:pt x="277" y="88"/>
                    <a:pt x="271" y="86"/>
                  </a:cubicBezTo>
                  <a:cubicBezTo>
                    <a:pt x="268" y="85"/>
                    <a:pt x="262" y="83"/>
                    <a:pt x="262" y="83"/>
                  </a:cubicBezTo>
                  <a:cubicBezTo>
                    <a:pt x="252" y="69"/>
                    <a:pt x="243" y="50"/>
                    <a:pt x="226" y="44"/>
                  </a:cubicBezTo>
                  <a:cubicBezTo>
                    <a:pt x="210" y="68"/>
                    <a:pt x="234" y="68"/>
                    <a:pt x="253" y="71"/>
                  </a:cubicBezTo>
                  <a:cubicBezTo>
                    <a:pt x="274" y="85"/>
                    <a:pt x="256" y="100"/>
                    <a:pt x="286" y="110"/>
                  </a:cubicBezTo>
                  <a:cubicBezTo>
                    <a:pt x="298" y="109"/>
                    <a:pt x="310" y="110"/>
                    <a:pt x="322" y="107"/>
                  </a:cubicBezTo>
                  <a:cubicBezTo>
                    <a:pt x="329" y="105"/>
                    <a:pt x="340" y="95"/>
                    <a:pt x="340" y="95"/>
                  </a:cubicBezTo>
                  <a:cubicBezTo>
                    <a:pt x="345" y="80"/>
                    <a:pt x="342" y="58"/>
                    <a:pt x="358" y="53"/>
                  </a:cubicBezTo>
                  <a:cubicBezTo>
                    <a:pt x="392" y="61"/>
                    <a:pt x="373" y="116"/>
                    <a:pt x="346" y="125"/>
                  </a:cubicBezTo>
                  <a:cubicBezTo>
                    <a:pt x="349" y="126"/>
                    <a:pt x="352" y="129"/>
                    <a:pt x="355" y="128"/>
                  </a:cubicBezTo>
                  <a:cubicBezTo>
                    <a:pt x="358" y="127"/>
                    <a:pt x="356" y="122"/>
                    <a:pt x="358" y="119"/>
                  </a:cubicBezTo>
                  <a:cubicBezTo>
                    <a:pt x="362" y="113"/>
                    <a:pt x="369" y="107"/>
                    <a:pt x="373" y="101"/>
                  </a:cubicBezTo>
                  <a:cubicBezTo>
                    <a:pt x="375" y="84"/>
                    <a:pt x="375" y="68"/>
                    <a:pt x="394" y="80"/>
                  </a:cubicBezTo>
                  <a:cubicBezTo>
                    <a:pt x="395" y="83"/>
                    <a:pt x="396" y="86"/>
                    <a:pt x="397" y="89"/>
                  </a:cubicBezTo>
                  <a:cubicBezTo>
                    <a:pt x="399" y="92"/>
                    <a:pt x="402" y="95"/>
                    <a:pt x="403" y="98"/>
                  </a:cubicBezTo>
                  <a:cubicBezTo>
                    <a:pt x="406" y="104"/>
                    <a:pt x="409" y="116"/>
                    <a:pt x="409" y="116"/>
                  </a:cubicBezTo>
                  <a:cubicBezTo>
                    <a:pt x="406" y="142"/>
                    <a:pt x="401" y="159"/>
                    <a:pt x="376" y="167"/>
                  </a:cubicBezTo>
                  <a:cubicBezTo>
                    <a:pt x="365" y="166"/>
                    <a:pt x="354" y="167"/>
                    <a:pt x="343" y="164"/>
                  </a:cubicBezTo>
                  <a:cubicBezTo>
                    <a:pt x="336" y="162"/>
                    <a:pt x="325" y="152"/>
                    <a:pt x="325" y="152"/>
                  </a:cubicBezTo>
                  <a:cubicBezTo>
                    <a:pt x="317" y="140"/>
                    <a:pt x="312" y="141"/>
                    <a:pt x="307" y="155"/>
                  </a:cubicBezTo>
                  <a:cubicBezTo>
                    <a:pt x="316" y="183"/>
                    <a:pt x="352" y="162"/>
                    <a:pt x="376" y="170"/>
                  </a:cubicBezTo>
                  <a:cubicBezTo>
                    <a:pt x="396" y="167"/>
                    <a:pt x="408" y="159"/>
                    <a:pt x="421" y="143"/>
                  </a:cubicBezTo>
                  <a:cubicBezTo>
                    <a:pt x="425" y="137"/>
                    <a:pt x="433" y="125"/>
                    <a:pt x="433" y="125"/>
                  </a:cubicBezTo>
                  <a:cubicBezTo>
                    <a:pt x="455" y="131"/>
                    <a:pt x="446" y="154"/>
                    <a:pt x="466" y="134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08" name="Freeform 33"/>
            <p:cNvSpPr>
              <a:spLocks/>
            </p:cNvSpPr>
            <p:nvPr/>
          </p:nvSpPr>
          <p:spPr bwMode="auto">
            <a:xfrm>
              <a:off x="1221" y="2725"/>
              <a:ext cx="117" cy="152"/>
            </a:xfrm>
            <a:custGeom>
              <a:avLst/>
              <a:gdLst>
                <a:gd name="T0" fmla="*/ 6 w 117"/>
                <a:gd name="T1" fmla="*/ 29 h 152"/>
                <a:gd name="T2" fmla="*/ 24 w 117"/>
                <a:gd name="T3" fmla="*/ 38 h 152"/>
                <a:gd name="T4" fmla="*/ 0 w 117"/>
                <a:gd name="T5" fmla="*/ 65 h 152"/>
                <a:gd name="T6" fmla="*/ 9 w 117"/>
                <a:gd name="T7" fmla="*/ 89 h 152"/>
                <a:gd name="T8" fmla="*/ 27 w 117"/>
                <a:gd name="T9" fmla="*/ 101 h 152"/>
                <a:gd name="T10" fmla="*/ 36 w 117"/>
                <a:gd name="T11" fmla="*/ 107 h 152"/>
                <a:gd name="T12" fmla="*/ 51 w 117"/>
                <a:gd name="T13" fmla="*/ 122 h 152"/>
                <a:gd name="T14" fmla="*/ 69 w 117"/>
                <a:gd name="T15" fmla="*/ 152 h 152"/>
                <a:gd name="T16" fmla="*/ 108 w 117"/>
                <a:gd name="T17" fmla="*/ 110 h 152"/>
                <a:gd name="T18" fmla="*/ 117 w 117"/>
                <a:gd name="T19" fmla="*/ 80 h 152"/>
                <a:gd name="T20" fmla="*/ 108 w 117"/>
                <a:gd name="T21" fmla="*/ 32 h 152"/>
                <a:gd name="T22" fmla="*/ 75 w 117"/>
                <a:gd name="T23" fmla="*/ 20 h 152"/>
                <a:gd name="T24" fmla="*/ 48 w 117"/>
                <a:gd name="T25" fmla="*/ 8 h 152"/>
                <a:gd name="T26" fmla="*/ 6 w 117"/>
                <a:gd name="T27" fmla="*/ 29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"/>
                <a:gd name="T43" fmla="*/ 0 h 152"/>
                <a:gd name="T44" fmla="*/ 117 w 117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" h="152">
                  <a:moveTo>
                    <a:pt x="6" y="29"/>
                  </a:moveTo>
                  <a:cubicBezTo>
                    <a:pt x="12" y="31"/>
                    <a:pt x="24" y="38"/>
                    <a:pt x="24" y="38"/>
                  </a:cubicBezTo>
                  <a:cubicBezTo>
                    <a:pt x="30" y="0"/>
                    <a:pt x="5" y="50"/>
                    <a:pt x="0" y="65"/>
                  </a:cubicBezTo>
                  <a:cubicBezTo>
                    <a:pt x="2" y="74"/>
                    <a:pt x="2" y="82"/>
                    <a:pt x="9" y="89"/>
                  </a:cubicBezTo>
                  <a:cubicBezTo>
                    <a:pt x="14" y="94"/>
                    <a:pt x="21" y="97"/>
                    <a:pt x="27" y="101"/>
                  </a:cubicBezTo>
                  <a:cubicBezTo>
                    <a:pt x="30" y="103"/>
                    <a:pt x="36" y="107"/>
                    <a:pt x="36" y="107"/>
                  </a:cubicBezTo>
                  <a:cubicBezTo>
                    <a:pt x="40" y="113"/>
                    <a:pt x="47" y="116"/>
                    <a:pt x="51" y="122"/>
                  </a:cubicBezTo>
                  <a:cubicBezTo>
                    <a:pt x="61" y="138"/>
                    <a:pt x="52" y="146"/>
                    <a:pt x="69" y="152"/>
                  </a:cubicBezTo>
                  <a:cubicBezTo>
                    <a:pt x="111" y="147"/>
                    <a:pt x="98" y="145"/>
                    <a:pt x="108" y="110"/>
                  </a:cubicBezTo>
                  <a:cubicBezTo>
                    <a:pt x="111" y="100"/>
                    <a:pt x="117" y="80"/>
                    <a:pt x="117" y="80"/>
                  </a:cubicBezTo>
                  <a:cubicBezTo>
                    <a:pt x="112" y="65"/>
                    <a:pt x="113" y="47"/>
                    <a:pt x="108" y="32"/>
                  </a:cubicBezTo>
                  <a:cubicBezTo>
                    <a:pt x="104" y="21"/>
                    <a:pt x="75" y="20"/>
                    <a:pt x="75" y="20"/>
                  </a:cubicBezTo>
                  <a:cubicBezTo>
                    <a:pt x="67" y="15"/>
                    <a:pt x="48" y="8"/>
                    <a:pt x="48" y="8"/>
                  </a:cubicBezTo>
                  <a:cubicBezTo>
                    <a:pt x="28" y="15"/>
                    <a:pt x="29" y="35"/>
                    <a:pt x="6" y="2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09" name="Freeform 34"/>
            <p:cNvSpPr>
              <a:spLocks/>
            </p:cNvSpPr>
            <p:nvPr/>
          </p:nvSpPr>
          <p:spPr bwMode="auto">
            <a:xfrm>
              <a:off x="1209" y="2927"/>
              <a:ext cx="65" cy="74"/>
            </a:xfrm>
            <a:custGeom>
              <a:avLst/>
              <a:gdLst>
                <a:gd name="T0" fmla="*/ 45 w 65"/>
                <a:gd name="T1" fmla="*/ 19 h 74"/>
                <a:gd name="T2" fmla="*/ 0 w 65"/>
                <a:gd name="T3" fmla="*/ 52 h 74"/>
                <a:gd name="T4" fmla="*/ 36 w 65"/>
                <a:gd name="T5" fmla="*/ 61 h 74"/>
                <a:gd name="T6" fmla="*/ 54 w 65"/>
                <a:gd name="T7" fmla="*/ 55 h 74"/>
                <a:gd name="T8" fmla="*/ 48 w 65"/>
                <a:gd name="T9" fmla="*/ 7 h 74"/>
                <a:gd name="T10" fmla="*/ 45 w 65"/>
                <a:gd name="T11" fmla="*/ 19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74"/>
                <a:gd name="T20" fmla="*/ 65 w 65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74">
                  <a:moveTo>
                    <a:pt x="45" y="19"/>
                  </a:moveTo>
                  <a:cubicBezTo>
                    <a:pt x="16" y="0"/>
                    <a:pt x="6" y="28"/>
                    <a:pt x="0" y="52"/>
                  </a:cubicBezTo>
                  <a:cubicBezTo>
                    <a:pt x="5" y="74"/>
                    <a:pt x="0" y="67"/>
                    <a:pt x="36" y="61"/>
                  </a:cubicBezTo>
                  <a:cubicBezTo>
                    <a:pt x="42" y="60"/>
                    <a:pt x="54" y="55"/>
                    <a:pt x="54" y="55"/>
                  </a:cubicBezTo>
                  <a:cubicBezTo>
                    <a:pt x="65" y="39"/>
                    <a:pt x="65" y="19"/>
                    <a:pt x="48" y="7"/>
                  </a:cubicBezTo>
                  <a:cubicBezTo>
                    <a:pt x="37" y="15"/>
                    <a:pt x="36" y="10"/>
                    <a:pt x="45" y="1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10" name="Freeform 35"/>
            <p:cNvSpPr>
              <a:spLocks/>
            </p:cNvSpPr>
            <p:nvPr/>
          </p:nvSpPr>
          <p:spPr bwMode="auto">
            <a:xfrm>
              <a:off x="1177" y="3147"/>
              <a:ext cx="123" cy="159"/>
            </a:xfrm>
            <a:custGeom>
              <a:avLst/>
              <a:gdLst>
                <a:gd name="T0" fmla="*/ 107 w 123"/>
                <a:gd name="T1" fmla="*/ 108 h 159"/>
                <a:gd name="T2" fmla="*/ 113 w 123"/>
                <a:gd name="T3" fmla="*/ 45 h 159"/>
                <a:gd name="T4" fmla="*/ 95 w 123"/>
                <a:gd name="T5" fmla="*/ 39 h 159"/>
                <a:gd name="T6" fmla="*/ 68 w 123"/>
                <a:gd name="T7" fmla="*/ 24 h 159"/>
                <a:gd name="T8" fmla="*/ 8 w 123"/>
                <a:gd name="T9" fmla="*/ 72 h 159"/>
                <a:gd name="T10" fmla="*/ 89 w 123"/>
                <a:gd name="T11" fmla="*/ 138 h 159"/>
                <a:gd name="T12" fmla="*/ 107 w 123"/>
                <a:gd name="T13" fmla="*/ 108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159"/>
                <a:gd name="T23" fmla="*/ 123 w 12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159">
                  <a:moveTo>
                    <a:pt x="107" y="108"/>
                  </a:moveTo>
                  <a:cubicBezTo>
                    <a:pt x="110" y="95"/>
                    <a:pt x="123" y="59"/>
                    <a:pt x="113" y="45"/>
                  </a:cubicBezTo>
                  <a:cubicBezTo>
                    <a:pt x="109" y="40"/>
                    <a:pt x="95" y="39"/>
                    <a:pt x="95" y="39"/>
                  </a:cubicBezTo>
                  <a:cubicBezTo>
                    <a:pt x="87" y="27"/>
                    <a:pt x="81" y="28"/>
                    <a:pt x="68" y="24"/>
                  </a:cubicBezTo>
                  <a:cubicBezTo>
                    <a:pt x="44" y="0"/>
                    <a:pt x="15" y="50"/>
                    <a:pt x="8" y="72"/>
                  </a:cubicBezTo>
                  <a:cubicBezTo>
                    <a:pt x="12" y="159"/>
                    <a:pt x="0" y="142"/>
                    <a:pt x="89" y="138"/>
                  </a:cubicBezTo>
                  <a:cubicBezTo>
                    <a:pt x="96" y="128"/>
                    <a:pt x="114" y="121"/>
                    <a:pt x="107" y="10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11" name="Freeform 36"/>
            <p:cNvSpPr>
              <a:spLocks/>
            </p:cNvSpPr>
            <p:nvPr/>
          </p:nvSpPr>
          <p:spPr bwMode="auto">
            <a:xfrm>
              <a:off x="1415" y="3087"/>
              <a:ext cx="87" cy="66"/>
            </a:xfrm>
            <a:custGeom>
              <a:avLst/>
              <a:gdLst>
                <a:gd name="T0" fmla="*/ 73 w 87"/>
                <a:gd name="T1" fmla="*/ 12 h 66"/>
                <a:gd name="T2" fmla="*/ 46 w 87"/>
                <a:gd name="T3" fmla="*/ 6 h 66"/>
                <a:gd name="T4" fmla="*/ 28 w 87"/>
                <a:gd name="T5" fmla="*/ 18 h 66"/>
                <a:gd name="T6" fmla="*/ 40 w 87"/>
                <a:gd name="T7" fmla="*/ 66 h 66"/>
                <a:gd name="T8" fmla="*/ 73 w 87"/>
                <a:gd name="T9" fmla="*/ 1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66"/>
                <a:gd name="T17" fmla="*/ 87 w 87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66">
                  <a:moveTo>
                    <a:pt x="73" y="12"/>
                  </a:moveTo>
                  <a:cubicBezTo>
                    <a:pt x="63" y="9"/>
                    <a:pt x="57" y="0"/>
                    <a:pt x="46" y="6"/>
                  </a:cubicBezTo>
                  <a:cubicBezTo>
                    <a:pt x="40" y="10"/>
                    <a:pt x="28" y="18"/>
                    <a:pt x="28" y="18"/>
                  </a:cubicBezTo>
                  <a:cubicBezTo>
                    <a:pt x="10" y="45"/>
                    <a:pt x="0" y="58"/>
                    <a:pt x="40" y="66"/>
                  </a:cubicBezTo>
                  <a:cubicBezTo>
                    <a:pt x="87" y="62"/>
                    <a:pt x="77" y="60"/>
                    <a:pt x="73" y="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12" name="Freeform 37"/>
            <p:cNvSpPr>
              <a:spLocks/>
            </p:cNvSpPr>
            <p:nvPr/>
          </p:nvSpPr>
          <p:spPr bwMode="auto">
            <a:xfrm>
              <a:off x="1516" y="3192"/>
              <a:ext cx="149" cy="132"/>
            </a:xfrm>
            <a:custGeom>
              <a:avLst/>
              <a:gdLst>
                <a:gd name="T0" fmla="*/ 149 w 149"/>
                <a:gd name="T1" fmla="*/ 48 h 132"/>
                <a:gd name="T2" fmla="*/ 71 w 149"/>
                <a:gd name="T3" fmla="*/ 9 h 132"/>
                <a:gd name="T4" fmla="*/ 8 w 149"/>
                <a:gd name="T5" fmla="*/ 24 h 132"/>
                <a:gd name="T6" fmla="*/ 23 w 149"/>
                <a:gd name="T7" fmla="*/ 114 h 132"/>
                <a:gd name="T8" fmla="*/ 50 w 149"/>
                <a:gd name="T9" fmla="*/ 132 h 132"/>
                <a:gd name="T10" fmla="*/ 140 w 149"/>
                <a:gd name="T11" fmla="*/ 117 h 132"/>
                <a:gd name="T12" fmla="*/ 149 w 149"/>
                <a:gd name="T13" fmla="*/ 48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"/>
                <a:gd name="T22" fmla="*/ 0 h 132"/>
                <a:gd name="T23" fmla="*/ 149 w 149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" h="132">
                  <a:moveTo>
                    <a:pt x="149" y="48"/>
                  </a:moveTo>
                  <a:cubicBezTo>
                    <a:pt x="117" y="16"/>
                    <a:pt x="122" y="13"/>
                    <a:pt x="71" y="9"/>
                  </a:cubicBezTo>
                  <a:cubicBezTo>
                    <a:pt x="45" y="0"/>
                    <a:pt x="26" y="6"/>
                    <a:pt x="8" y="24"/>
                  </a:cubicBezTo>
                  <a:cubicBezTo>
                    <a:pt x="0" y="48"/>
                    <a:pt x="0" y="95"/>
                    <a:pt x="23" y="114"/>
                  </a:cubicBezTo>
                  <a:cubicBezTo>
                    <a:pt x="32" y="121"/>
                    <a:pt x="41" y="123"/>
                    <a:pt x="50" y="132"/>
                  </a:cubicBezTo>
                  <a:cubicBezTo>
                    <a:pt x="84" y="129"/>
                    <a:pt x="105" y="120"/>
                    <a:pt x="140" y="117"/>
                  </a:cubicBezTo>
                  <a:cubicBezTo>
                    <a:pt x="147" y="95"/>
                    <a:pt x="143" y="71"/>
                    <a:pt x="149" y="4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13" name="Freeform 38"/>
            <p:cNvSpPr>
              <a:spLocks/>
            </p:cNvSpPr>
            <p:nvPr/>
          </p:nvSpPr>
          <p:spPr bwMode="auto">
            <a:xfrm>
              <a:off x="1557" y="2818"/>
              <a:ext cx="172" cy="144"/>
            </a:xfrm>
            <a:custGeom>
              <a:avLst/>
              <a:gdLst>
                <a:gd name="T0" fmla="*/ 93 w 172"/>
                <a:gd name="T1" fmla="*/ 59 h 144"/>
                <a:gd name="T2" fmla="*/ 0 w 172"/>
                <a:gd name="T3" fmla="*/ 53 h 144"/>
                <a:gd name="T4" fmla="*/ 24 w 172"/>
                <a:gd name="T5" fmla="*/ 95 h 144"/>
                <a:gd name="T6" fmla="*/ 72 w 172"/>
                <a:gd name="T7" fmla="*/ 137 h 144"/>
                <a:gd name="T8" fmla="*/ 144 w 172"/>
                <a:gd name="T9" fmla="*/ 113 h 144"/>
                <a:gd name="T10" fmla="*/ 165 w 172"/>
                <a:gd name="T11" fmla="*/ 83 h 144"/>
                <a:gd name="T12" fmla="*/ 144 w 172"/>
                <a:gd name="T13" fmla="*/ 23 h 144"/>
                <a:gd name="T14" fmla="*/ 99 w 172"/>
                <a:gd name="T15" fmla="*/ 38 h 144"/>
                <a:gd name="T16" fmla="*/ 96 w 172"/>
                <a:gd name="T17" fmla="*/ 47 h 144"/>
                <a:gd name="T18" fmla="*/ 87 w 172"/>
                <a:gd name="T19" fmla="*/ 53 h 144"/>
                <a:gd name="T20" fmla="*/ 93 w 172"/>
                <a:gd name="T21" fmla="*/ 59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"/>
                <a:gd name="T34" fmla="*/ 0 h 144"/>
                <a:gd name="T35" fmla="*/ 172 w 172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" h="144">
                  <a:moveTo>
                    <a:pt x="93" y="59"/>
                  </a:moveTo>
                  <a:cubicBezTo>
                    <a:pt x="49" y="44"/>
                    <a:pt x="101" y="49"/>
                    <a:pt x="0" y="53"/>
                  </a:cubicBezTo>
                  <a:cubicBezTo>
                    <a:pt x="3" y="77"/>
                    <a:pt x="1" y="87"/>
                    <a:pt x="24" y="95"/>
                  </a:cubicBezTo>
                  <a:cubicBezTo>
                    <a:pt x="34" y="134"/>
                    <a:pt x="28" y="133"/>
                    <a:pt x="72" y="137"/>
                  </a:cubicBezTo>
                  <a:cubicBezTo>
                    <a:pt x="92" y="144"/>
                    <a:pt x="129" y="128"/>
                    <a:pt x="144" y="113"/>
                  </a:cubicBezTo>
                  <a:cubicBezTo>
                    <a:pt x="153" y="104"/>
                    <a:pt x="165" y="83"/>
                    <a:pt x="165" y="83"/>
                  </a:cubicBezTo>
                  <a:cubicBezTo>
                    <a:pt x="172" y="56"/>
                    <a:pt x="169" y="40"/>
                    <a:pt x="144" y="23"/>
                  </a:cubicBezTo>
                  <a:cubicBezTo>
                    <a:pt x="129" y="0"/>
                    <a:pt x="108" y="20"/>
                    <a:pt x="99" y="38"/>
                  </a:cubicBezTo>
                  <a:cubicBezTo>
                    <a:pt x="98" y="41"/>
                    <a:pt x="98" y="45"/>
                    <a:pt x="96" y="47"/>
                  </a:cubicBezTo>
                  <a:cubicBezTo>
                    <a:pt x="94" y="50"/>
                    <a:pt x="88" y="50"/>
                    <a:pt x="87" y="53"/>
                  </a:cubicBezTo>
                  <a:cubicBezTo>
                    <a:pt x="86" y="56"/>
                    <a:pt x="91" y="57"/>
                    <a:pt x="93" y="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14" name="Freeform 39"/>
            <p:cNvSpPr>
              <a:spLocks/>
            </p:cNvSpPr>
            <p:nvPr/>
          </p:nvSpPr>
          <p:spPr bwMode="auto">
            <a:xfrm>
              <a:off x="1380" y="2882"/>
              <a:ext cx="99" cy="136"/>
            </a:xfrm>
            <a:custGeom>
              <a:avLst/>
              <a:gdLst>
                <a:gd name="T0" fmla="*/ 81 w 99"/>
                <a:gd name="T1" fmla="*/ 1 h 136"/>
                <a:gd name="T2" fmla="*/ 45 w 99"/>
                <a:gd name="T3" fmla="*/ 7 h 136"/>
                <a:gd name="T4" fmla="*/ 0 w 99"/>
                <a:gd name="T5" fmla="*/ 73 h 136"/>
                <a:gd name="T6" fmla="*/ 24 w 99"/>
                <a:gd name="T7" fmla="*/ 121 h 136"/>
                <a:gd name="T8" fmla="*/ 27 w 99"/>
                <a:gd name="T9" fmla="*/ 130 h 136"/>
                <a:gd name="T10" fmla="*/ 45 w 99"/>
                <a:gd name="T11" fmla="*/ 136 h 136"/>
                <a:gd name="T12" fmla="*/ 78 w 99"/>
                <a:gd name="T13" fmla="*/ 121 h 136"/>
                <a:gd name="T14" fmla="*/ 90 w 99"/>
                <a:gd name="T15" fmla="*/ 94 h 136"/>
                <a:gd name="T16" fmla="*/ 93 w 99"/>
                <a:gd name="T17" fmla="*/ 64 h 136"/>
                <a:gd name="T18" fmla="*/ 99 w 99"/>
                <a:gd name="T19" fmla="*/ 46 h 136"/>
                <a:gd name="T20" fmla="*/ 84 w 99"/>
                <a:gd name="T21" fmla="*/ 28 h 136"/>
                <a:gd name="T22" fmla="*/ 81 w 99"/>
                <a:gd name="T23" fmla="*/ 1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36"/>
                <a:gd name="T38" fmla="*/ 99 w 99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36">
                  <a:moveTo>
                    <a:pt x="81" y="1"/>
                  </a:moveTo>
                  <a:cubicBezTo>
                    <a:pt x="69" y="2"/>
                    <a:pt x="55" y="0"/>
                    <a:pt x="45" y="7"/>
                  </a:cubicBezTo>
                  <a:cubicBezTo>
                    <a:pt x="25" y="20"/>
                    <a:pt x="8" y="50"/>
                    <a:pt x="0" y="73"/>
                  </a:cubicBezTo>
                  <a:cubicBezTo>
                    <a:pt x="4" y="90"/>
                    <a:pt x="16" y="105"/>
                    <a:pt x="24" y="121"/>
                  </a:cubicBezTo>
                  <a:cubicBezTo>
                    <a:pt x="25" y="124"/>
                    <a:pt x="24" y="128"/>
                    <a:pt x="27" y="130"/>
                  </a:cubicBezTo>
                  <a:cubicBezTo>
                    <a:pt x="32" y="134"/>
                    <a:pt x="45" y="136"/>
                    <a:pt x="45" y="136"/>
                  </a:cubicBezTo>
                  <a:cubicBezTo>
                    <a:pt x="58" y="133"/>
                    <a:pt x="68" y="131"/>
                    <a:pt x="78" y="121"/>
                  </a:cubicBezTo>
                  <a:cubicBezTo>
                    <a:pt x="85" y="114"/>
                    <a:pt x="90" y="94"/>
                    <a:pt x="90" y="94"/>
                  </a:cubicBezTo>
                  <a:cubicBezTo>
                    <a:pt x="91" y="84"/>
                    <a:pt x="91" y="74"/>
                    <a:pt x="93" y="64"/>
                  </a:cubicBezTo>
                  <a:cubicBezTo>
                    <a:pt x="94" y="58"/>
                    <a:pt x="99" y="46"/>
                    <a:pt x="99" y="46"/>
                  </a:cubicBezTo>
                  <a:cubicBezTo>
                    <a:pt x="95" y="35"/>
                    <a:pt x="91" y="35"/>
                    <a:pt x="84" y="28"/>
                  </a:cubicBezTo>
                  <a:cubicBezTo>
                    <a:pt x="83" y="19"/>
                    <a:pt x="81" y="1"/>
                    <a:pt x="81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7319963" y="4292600"/>
            <a:ext cx="1441450" cy="1512888"/>
            <a:chOff x="2442" y="2742"/>
            <a:chExt cx="547" cy="542"/>
          </a:xfrm>
        </p:grpSpPr>
        <p:sp>
          <p:nvSpPr>
            <p:cNvPr id="22593" name="Freeform 40"/>
            <p:cNvSpPr>
              <a:spLocks/>
            </p:cNvSpPr>
            <p:nvPr/>
          </p:nvSpPr>
          <p:spPr bwMode="auto">
            <a:xfrm>
              <a:off x="2532" y="2840"/>
              <a:ext cx="349" cy="313"/>
            </a:xfrm>
            <a:custGeom>
              <a:avLst/>
              <a:gdLst>
                <a:gd name="T0" fmla="*/ 51 w 349"/>
                <a:gd name="T1" fmla="*/ 43 h 313"/>
                <a:gd name="T2" fmla="*/ 30 w 349"/>
                <a:gd name="T3" fmla="*/ 16 h 313"/>
                <a:gd name="T4" fmla="*/ 6 w 349"/>
                <a:gd name="T5" fmla="*/ 37 h 313"/>
                <a:gd name="T6" fmla="*/ 0 w 349"/>
                <a:gd name="T7" fmla="*/ 55 h 313"/>
                <a:gd name="T8" fmla="*/ 48 w 349"/>
                <a:gd name="T9" fmla="*/ 73 h 313"/>
                <a:gd name="T10" fmla="*/ 81 w 349"/>
                <a:gd name="T11" fmla="*/ 79 h 313"/>
                <a:gd name="T12" fmla="*/ 102 w 349"/>
                <a:gd name="T13" fmla="*/ 109 h 313"/>
                <a:gd name="T14" fmla="*/ 132 w 349"/>
                <a:gd name="T15" fmla="*/ 118 h 313"/>
                <a:gd name="T16" fmla="*/ 150 w 349"/>
                <a:gd name="T17" fmla="*/ 124 h 313"/>
                <a:gd name="T18" fmla="*/ 159 w 349"/>
                <a:gd name="T19" fmla="*/ 127 h 313"/>
                <a:gd name="T20" fmla="*/ 192 w 349"/>
                <a:gd name="T21" fmla="*/ 190 h 313"/>
                <a:gd name="T22" fmla="*/ 165 w 349"/>
                <a:gd name="T23" fmla="*/ 235 h 313"/>
                <a:gd name="T24" fmla="*/ 120 w 349"/>
                <a:gd name="T25" fmla="*/ 298 h 313"/>
                <a:gd name="T26" fmla="*/ 150 w 349"/>
                <a:gd name="T27" fmla="*/ 271 h 313"/>
                <a:gd name="T28" fmla="*/ 183 w 349"/>
                <a:gd name="T29" fmla="*/ 256 h 313"/>
                <a:gd name="T30" fmla="*/ 207 w 349"/>
                <a:gd name="T31" fmla="*/ 193 h 313"/>
                <a:gd name="T32" fmla="*/ 252 w 349"/>
                <a:gd name="T33" fmla="*/ 169 h 313"/>
                <a:gd name="T34" fmla="*/ 279 w 349"/>
                <a:gd name="T35" fmla="*/ 202 h 313"/>
                <a:gd name="T36" fmla="*/ 285 w 349"/>
                <a:gd name="T37" fmla="*/ 220 h 313"/>
                <a:gd name="T38" fmla="*/ 327 w 349"/>
                <a:gd name="T39" fmla="*/ 289 h 313"/>
                <a:gd name="T40" fmla="*/ 342 w 349"/>
                <a:gd name="T41" fmla="*/ 253 h 313"/>
                <a:gd name="T42" fmla="*/ 318 w 349"/>
                <a:gd name="T43" fmla="*/ 232 h 313"/>
                <a:gd name="T44" fmla="*/ 294 w 349"/>
                <a:gd name="T45" fmla="*/ 199 h 313"/>
                <a:gd name="T46" fmla="*/ 267 w 349"/>
                <a:gd name="T47" fmla="*/ 166 h 313"/>
                <a:gd name="T48" fmla="*/ 192 w 349"/>
                <a:gd name="T49" fmla="*/ 142 h 313"/>
                <a:gd name="T50" fmla="*/ 168 w 349"/>
                <a:gd name="T51" fmla="*/ 121 h 313"/>
                <a:gd name="T52" fmla="*/ 132 w 349"/>
                <a:gd name="T53" fmla="*/ 100 h 313"/>
                <a:gd name="T54" fmla="*/ 114 w 349"/>
                <a:gd name="T55" fmla="*/ 94 h 313"/>
                <a:gd name="T56" fmla="*/ 90 w 349"/>
                <a:gd name="T57" fmla="*/ 70 h 313"/>
                <a:gd name="T58" fmla="*/ 27 w 349"/>
                <a:gd name="T59" fmla="*/ 55 h 313"/>
                <a:gd name="T60" fmla="*/ 42 w 349"/>
                <a:gd name="T61" fmla="*/ 34 h 313"/>
                <a:gd name="T62" fmla="*/ 48 w 349"/>
                <a:gd name="T63" fmla="*/ 25 h 313"/>
                <a:gd name="T64" fmla="*/ 30 w 349"/>
                <a:gd name="T65" fmla="*/ 0 h 3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9"/>
                <a:gd name="T100" fmla="*/ 0 h 313"/>
                <a:gd name="T101" fmla="*/ 349 w 349"/>
                <a:gd name="T102" fmla="*/ 313 h 3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9" h="313">
                  <a:moveTo>
                    <a:pt x="51" y="43"/>
                  </a:moveTo>
                  <a:cubicBezTo>
                    <a:pt x="47" y="28"/>
                    <a:pt x="41" y="27"/>
                    <a:pt x="30" y="16"/>
                  </a:cubicBezTo>
                  <a:cubicBezTo>
                    <a:pt x="15" y="20"/>
                    <a:pt x="12" y="18"/>
                    <a:pt x="6" y="37"/>
                  </a:cubicBezTo>
                  <a:cubicBezTo>
                    <a:pt x="4" y="43"/>
                    <a:pt x="0" y="55"/>
                    <a:pt x="0" y="55"/>
                  </a:cubicBezTo>
                  <a:cubicBezTo>
                    <a:pt x="6" y="78"/>
                    <a:pt x="22" y="71"/>
                    <a:pt x="48" y="73"/>
                  </a:cubicBezTo>
                  <a:cubicBezTo>
                    <a:pt x="59" y="77"/>
                    <a:pt x="71" y="74"/>
                    <a:pt x="81" y="79"/>
                  </a:cubicBezTo>
                  <a:cubicBezTo>
                    <a:pt x="92" y="84"/>
                    <a:pt x="92" y="102"/>
                    <a:pt x="102" y="109"/>
                  </a:cubicBezTo>
                  <a:cubicBezTo>
                    <a:pt x="117" y="119"/>
                    <a:pt x="107" y="114"/>
                    <a:pt x="132" y="118"/>
                  </a:cubicBezTo>
                  <a:cubicBezTo>
                    <a:pt x="138" y="120"/>
                    <a:pt x="144" y="122"/>
                    <a:pt x="150" y="124"/>
                  </a:cubicBezTo>
                  <a:cubicBezTo>
                    <a:pt x="153" y="125"/>
                    <a:pt x="159" y="127"/>
                    <a:pt x="159" y="127"/>
                  </a:cubicBezTo>
                  <a:cubicBezTo>
                    <a:pt x="167" y="150"/>
                    <a:pt x="184" y="167"/>
                    <a:pt x="192" y="190"/>
                  </a:cubicBezTo>
                  <a:cubicBezTo>
                    <a:pt x="189" y="209"/>
                    <a:pt x="186" y="228"/>
                    <a:pt x="165" y="235"/>
                  </a:cubicBezTo>
                  <a:cubicBezTo>
                    <a:pt x="149" y="251"/>
                    <a:pt x="127" y="276"/>
                    <a:pt x="120" y="298"/>
                  </a:cubicBezTo>
                  <a:cubicBezTo>
                    <a:pt x="142" y="313"/>
                    <a:pt x="135" y="281"/>
                    <a:pt x="150" y="271"/>
                  </a:cubicBezTo>
                  <a:cubicBezTo>
                    <a:pt x="155" y="255"/>
                    <a:pt x="166" y="258"/>
                    <a:pt x="183" y="256"/>
                  </a:cubicBezTo>
                  <a:cubicBezTo>
                    <a:pt x="200" y="250"/>
                    <a:pt x="193" y="214"/>
                    <a:pt x="207" y="193"/>
                  </a:cubicBezTo>
                  <a:cubicBezTo>
                    <a:pt x="215" y="156"/>
                    <a:pt x="218" y="146"/>
                    <a:pt x="252" y="169"/>
                  </a:cubicBezTo>
                  <a:cubicBezTo>
                    <a:pt x="260" y="182"/>
                    <a:pt x="274" y="186"/>
                    <a:pt x="279" y="202"/>
                  </a:cubicBezTo>
                  <a:cubicBezTo>
                    <a:pt x="281" y="208"/>
                    <a:pt x="285" y="220"/>
                    <a:pt x="285" y="220"/>
                  </a:cubicBezTo>
                  <a:cubicBezTo>
                    <a:pt x="289" y="247"/>
                    <a:pt x="298" y="279"/>
                    <a:pt x="327" y="289"/>
                  </a:cubicBezTo>
                  <a:cubicBezTo>
                    <a:pt x="348" y="282"/>
                    <a:pt x="349" y="280"/>
                    <a:pt x="342" y="253"/>
                  </a:cubicBezTo>
                  <a:cubicBezTo>
                    <a:pt x="339" y="243"/>
                    <a:pt x="318" y="232"/>
                    <a:pt x="318" y="232"/>
                  </a:cubicBezTo>
                  <a:cubicBezTo>
                    <a:pt x="313" y="217"/>
                    <a:pt x="306" y="207"/>
                    <a:pt x="294" y="199"/>
                  </a:cubicBezTo>
                  <a:cubicBezTo>
                    <a:pt x="290" y="186"/>
                    <a:pt x="279" y="174"/>
                    <a:pt x="267" y="166"/>
                  </a:cubicBezTo>
                  <a:cubicBezTo>
                    <a:pt x="249" y="139"/>
                    <a:pt x="228" y="144"/>
                    <a:pt x="192" y="142"/>
                  </a:cubicBezTo>
                  <a:cubicBezTo>
                    <a:pt x="182" y="135"/>
                    <a:pt x="178" y="128"/>
                    <a:pt x="168" y="121"/>
                  </a:cubicBezTo>
                  <a:cubicBezTo>
                    <a:pt x="158" y="106"/>
                    <a:pt x="148" y="105"/>
                    <a:pt x="132" y="100"/>
                  </a:cubicBezTo>
                  <a:cubicBezTo>
                    <a:pt x="126" y="98"/>
                    <a:pt x="114" y="94"/>
                    <a:pt x="114" y="94"/>
                  </a:cubicBezTo>
                  <a:cubicBezTo>
                    <a:pt x="105" y="85"/>
                    <a:pt x="100" y="77"/>
                    <a:pt x="90" y="70"/>
                  </a:cubicBezTo>
                  <a:cubicBezTo>
                    <a:pt x="76" y="48"/>
                    <a:pt x="50" y="63"/>
                    <a:pt x="27" y="55"/>
                  </a:cubicBezTo>
                  <a:cubicBezTo>
                    <a:pt x="22" y="39"/>
                    <a:pt x="25" y="37"/>
                    <a:pt x="42" y="34"/>
                  </a:cubicBezTo>
                  <a:cubicBezTo>
                    <a:pt x="44" y="31"/>
                    <a:pt x="48" y="25"/>
                    <a:pt x="48" y="25"/>
                  </a:cubicBezTo>
                  <a:lnTo>
                    <a:pt x="30" y="0"/>
                  </a:lnTo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94" name="Freeform 41"/>
            <p:cNvSpPr>
              <a:spLocks/>
            </p:cNvSpPr>
            <p:nvPr/>
          </p:nvSpPr>
          <p:spPr bwMode="auto">
            <a:xfrm>
              <a:off x="2472" y="2916"/>
              <a:ext cx="123" cy="129"/>
            </a:xfrm>
            <a:custGeom>
              <a:avLst/>
              <a:gdLst>
                <a:gd name="T0" fmla="*/ 102 w 123"/>
                <a:gd name="T1" fmla="*/ 12 h 129"/>
                <a:gd name="T2" fmla="*/ 72 w 123"/>
                <a:gd name="T3" fmla="*/ 0 h 129"/>
                <a:gd name="T4" fmla="*/ 12 w 123"/>
                <a:gd name="T5" fmla="*/ 12 h 129"/>
                <a:gd name="T6" fmla="*/ 0 w 123"/>
                <a:gd name="T7" fmla="*/ 42 h 129"/>
                <a:gd name="T8" fmla="*/ 45 w 123"/>
                <a:gd name="T9" fmla="*/ 105 h 129"/>
                <a:gd name="T10" fmla="*/ 78 w 123"/>
                <a:gd name="T11" fmla="*/ 129 h 129"/>
                <a:gd name="T12" fmla="*/ 123 w 123"/>
                <a:gd name="T13" fmla="*/ 78 h 129"/>
                <a:gd name="T14" fmla="*/ 120 w 123"/>
                <a:gd name="T15" fmla="*/ 24 h 129"/>
                <a:gd name="T16" fmla="*/ 102 w 123"/>
                <a:gd name="T17" fmla="*/ 12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29"/>
                <a:gd name="T29" fmla="*/ 123 w 123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29">
                  <a:moveTo>
                    <a:pt x="102" y="12"/>
                  </a:moveTo>
                  <a:cubicBezTo>
                    <a:pt x="92" y="5"/>
                    <a:pt x="83" y="4"/>
                    <a:pt x="72" y="0"/>
                  </a:cubicBezTo>
                  <a:cubicBezTo>
                    <a:pt x="29" y="3"/>
                    <a:pt x="39" y="3"/>
                    <a:pt x="12" y="12"/>
                  </a:cubicBezTo>
                  <a:cubicBezTo>
                    <a:pt x="7" y="22"/>
                    <a:pt x="0" y="42"/>
                    <a:pt x="0" y="42"/>
                  </a:cubicBezTo>
                  <a:cubicBezTo>
                    <a:pt x="3" y="75"/>
                    <a:pt x="11" y="94"/>
                    <a:pt x="45" y="105"/>
                  </a:cubicBezTo>
                  <a:cubicBezTo>
                    <a:pt x="53" y="118"/>
                    <a:pt x="64" y="124"/>
                    <a:pt x="78" y="129"/>
                  </a:cubicBezTo>
                  <a:cubicBezTo>
                    <a:pt x="104" y="124"/>
                    <a:pt x="115" y="102"/>
                    <a:pt x="123" y="78"/>
                  </a:cubicBezTo>
                  <a:cubicBezTo>
                    <a:pt x="122" y="60"/>
                    <a:pt x="123" y="42"/>
                    <a:pt x="120" y="24"/>
                  </a:cubicBezTo>
                  <a:cubicBezTo>
                    <a:pt x="119" y="17"/>
                    <a:pt x="108" y="6"/>
                    <a:pt x="102" y="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95" name="Freeform 43"/>
            <p:cNvSpPr>
              <a:spLocks/>
            </p:cNvSpPr>
            <p:nvPr/>
          </p:nvSpPr>
          <p:spPr bwMode="auto">
            <a:xfrm>
              <a:off x="2657" y="2772"/>
              <a:ext cx="103" cy="118"/>
            </a:xfrm>
            <a:custGeom>
              <a:avLst/>
              <a:gdLst>
                <a:gd name="T0" fmla="*/ 34 w 103"/>
                <a:gd name="T1" fmla="*/ 6 h 118"/>
                <a:gd name="T2" fmla="*/ 10 w 103"/>
                <a:gd name="T3" fmla="*/ 33 h 118"/>
                <a:gd name="T4" fmla="*/ 22 w 103"/>
                <a:gd name="T5" fmla="*/ 117 h 118"/>
                <a:gd name="T6" fmla="*/ 88 w 103"/>
                <a:gd name="T7" fmla="*/ 114 h 118"/>
                <a:gd name="T8" fmla="*/ 103 w 103"/>
                <a:gd name="T9" fmla="*/ 72 h 118"/>
                <a:gd name="T10" fmla="*/ 100 w 103"/>
                <a:gd name="T11" fmla="*/ 54 h 118"/>
                <a:gd name="T12" fmla="*/ 43 w 103"/>
                <a:gd name="T13" fmla="*/ 0 h 118"/>
                <a:gd name="T14" fmla="*/ 34 w 103"/>
                <a:gd name="T15" fmla="*/ 6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118"/>
                <a:gd name="T26" fmla="*/ 103 w 103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118">
                  <a:moveTo>
                    <a:pt x="34" y="6"/>
                  </a:moveTo>
                  <a:cubicBezTo>
                    <a:pt x="23" y="13"/>
                    <a:pt x="18" y="22"/>
                    <a:pt x="10" y="33"/>
                  </a:cubicBezTo>
                  <a:cubicBezTo>
                    <a:pt x="0" y="63"/>
                    <a:pt x="4" y="91"/>
                    <a:pt x="22" y="117"/>
                  </a:cubicBezTo>
                  <a:cubicBezTo>
                    <a:pt x="44" y="116"/>
                    <a:pt x="66" y="118"/>
                    <a:pt x="88" y="114"/>
                  </a:cubicBezTo>
                  <a:cubicBezTo>
                    <a:pt x="103" y="111"/>
                    <a:pt x="103" y="72"/>
                    <a:pt x="103" y="72"/>
                  </a:cubicBezTo>
                  <a:cubicBezTo>
                    <a:pt x="102" y="66"/>
                    <a:pt x="103" y="59"/>
                    <a:pt x="100" y="54"/>
                  </a:cubicBezTo>
                  <a:cubicBezTo>
                    <a:pt x="97" y="48"/>
                    <a:pt x="50" y="5"/>
                    <a:pt x="43" y="0"/>
                  </a:cubicBezTo>
                  <a:cubicBezTo>
                    <a:pt x="40" y="2"/>
                    <a:pt x="34" y="6"/>
                    <a:pt x="34" y="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96" name="Freeform 45"/>
            <p:cNvSpPr>
              <a:spLocks/>
            </p:cNvSpPr>
            <p:nvPr/>
          </p:nvSpPr>
          <p:spPr bwMode="auto">
            <a:xfrm>
              <a:off x="2760" y="2885"/>
              <a:ext cx="103" cy="100"/>
            </a:xfrm>
            <a:custGeom>
              <a:avLst/>
              <a:gdLst>
                <a:gd name="T0" fmla="*/ 78 w 103"/>
                <a:gd name="T1" fmla="*/ 13 h 100"/>
                <a:gd name="T2" fmla="*/ 27 w 103"/>
                <a:gd name="T3" fmla="*/ 19 h 100"/>
                <a:gd name="T4" fmla="*/ 27 w 103"/>
                <a:gd name="T5" fmla="*/ 100 h 100"/>
                <a:gd name="T6" fmla="*/ 78 w 103"/>
                <a:gd name="T7" fmla="*/ 97 h 100"/>
                <a:gd name="T8" fmla="*/ 99 w 103"/>
                <a:gd name="T9" fmla="*/ 73 h 100"/>
                <a:gd name="T10" fmla="*/ 84 w 103"/>
                <a:gd name="T11" fmla="*/ 22 h 100"/>
                <a:gd name="T12" fmla="*/ 78 w 103"/>
                <a:gd name="T13" fmla="*/ 13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00"/>
                <a:gd name="T23" fmla="*/ 103 w 103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00">
                  <a:moveTo>
                    <a:pt x="78" y="13"/>
                  </a:moveTo>
                  <a:cubicBezTo>
                    <a:pt x="59" y="0"/>
                    <a:pt x="45" y="13"/>
                    <a:pt x="27" y="19"/>
                  </a:cubicBezTo>
                  <a:cubicBezTo>
                    <a:pt x="7" y="39"/>
                    <a:pt x="0" y="82"/>
                    <a:pt x="27" y="100"/>
                  </a:cubicBezTo>
                  <a:cubicBezTo>
                    <a:pt x="44" y="99"/>
                    <a:pt x="61" y="100"/>
                    <a:pt x="78" y="97"/>
                  </a:cubicBezTo>
                  <a:cubicBezTo>
                    <a:pt x="89" y="95"/>
                    <a:pt x="99" y="73"/>
                    <a:pt x="99" y="73"/>
                  </a:cubicBezTo>
                  <a:cubicBezTo>
                    <a:pt x="97" y="49"/>
                    <a:pt x="103" y="34"/>
                    <a:pt x="84" y="22"/>
                  </a:cubicBezTo>
                  <a:cubicBezTo>
                    <a:pt x="82" y="19"/>
                    <a:pt x="78" y="13"/>
                    <a:pt x="78" y="1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97" name="Freeform 46"/>
            <p:cNvSpPr>
              <a:spLocks/>
            </p:cNvSpPr>
            <p:nvPr/>
          </p:nvSpPr>
          <p:spPr bwMode="auto">
            <a:xfrm>
              <a:off x="2700" y="3084"/>
              <a:ext cx="123" cy="117"/>
            </a:xfrm>
            <a:custGeom>
              <a:avLst/>
              <a:gdLst>
                <a:gd name="T0" fmla="*/ 123 w 123"/>
                <a:gd name="T1" fmla="*/ 60 h 117"/>
                <a:gd name="T2" fmla="*/ 81 w 123"/>
                <a:gd name="T3" fmla="*/ 0 h 117"/>
                <a:gd name="T4" fmla="*/ 39 w 123"/>
                <a:gd name="T5" fmla="*/ 3 h 117"/>
                <a:gd name="T6" fmla="*/ 21 w 123"/>
                <a:gd name="T7" fmla="*/ 9 h 117"/>
                <a:gd name="T8" fmla="*/ 0 w 123"/>
                <a:gd name="T9" fmla="*/ 36 h 117"/>
                <a:gd name="T10" fmla="*/ 39 w 123"/>
                <a:gd name="T11" fmla="*/ 117 h 117"/>
                <a:gd name="T12" fmla="*/ 81 w 123"/>
                <a:gd name="T13" fmla="*/ 114 h 117"/>
                <a:gd name="T14" fmla="*/ 108 w 123"/>
                <a:gd name="T15" fmla="*/ 96 h 117"/>
                <a:gd name="T16" fmla="*/ 123 w 123"/>
                <a:gd name="T17" fmla="*/ 6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17"/>
                <a:gd name="T29" fmla="*/ 123 w 12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17">
                  <a:moveTo>
                    <a:pt x="123" y="60"/>
                  </a:moveTo>
                  <a:cubicBezTo>
                    <a:pt x="119" y="25"/>
                    <a:pt x="115" y="11"/>
                    <a:pt x="81" y="0"/>
                  </a:cubicBezTo>
                  <a:cubicBezTo>
                    <a:pt x="67" y="1"/>
                    <a:pt x="53" y="1"/>
                    <a:pt x="39" y="3"/>
                  </a:cubicBezTo>
                  <a:cubicBezTo>
                    <a:pt x="33" y="4"/>
                    <a:pt x="21" y="9"/>
                    <a:pt x="21" y="9"/>
                  </a:cubicBezTo>
                  <a:cubicBezTo>
                    <a:pt x="1" y="29"/>
                    <a:pt x="6" y="19"/>
                    <a:pt x="0" y="36"/>
                  </a:cubicBezTo>
                  <a:cubicBezTo>
                    <a:pt x="3" y="67"/>
                    <a:pt x="5" y="106"/>
                    <a:pt x="39" y="117"/>
                  </a:cubicBezTo>
                  <a:cubicBezTo>
                    <a:pt x="53" y="116"/>
                    <a:pt x="67" y="117"/>
                    <a:pt x="81" y="114"/>
                  </a:cubicBezTo>
                  <a:cubicBezTo>
                    <a:pt x="91" y="111"/>
                    <a:pt x="108" y="96"/>
                    <a:pt x="108" y="96"/>
                  </a:cubicBezTo>
                  <a:cubicBezTo>
                    <a:pt x="114" y="78"/>
                    <a:pt x="110" y="90"/>
                    <a:pt x="123" y="6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98" name="Freeform 47"/>
            <p:cNvSpPr>
              <a:spLocks/>
            </p:cNvSpPr>
            <p:nvPr/>
          </p:nvSpPr>
          <p:spPr bwMode="auto">
            <a:xfrm>
              <a:off x="2932" y="2988"/>
              <a:ext cx="57" cy="47"/>
            </a:xfrm>
            <a:custGeom>
              <a:avLst/>
              <a:gdLst>
                <a:gd name="T0" fmla="*/ 47 w 57"/>
                <a:gd name="T1" fmla="*/ 3 h 47"/>
                <a:gd name="T2" fmla="*/ 20 w 57"/>
                <a:gd name="T3" fmla="*/ 6 h 47"/>
                <a:gd name="T4" fmla="*/ 20 w 57"/>
                <a:gd name="T5" fmla="*/ 45 h 47"/>
                <a:gd name="T6" fmla="*/ 44 w 57"/>
                <a:gd name="T7" fmla="*/ 42 h 47"/>
                <a:gd name="T8" fmla="*/ 47 w 57"/>
                <a:gd name="T9" fmla="*/ 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7"/>
                <a:gd name="T17" fmla="*/ 57 w 5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7">
                  <a:moveTo>
                    <a:pt x="47" y="3"/>
                  </a:moveTo>
                  <a:cubicBezTo>
                    <a:pt x="38" y="0"/>
                    <a:pt x="20" y="6"/>
                    <a:pt x="20" y="6"/>
                  </a:cubicBezTo>
                  <a:cubicBezTo>
                    <a:pt x="9" y="22"/>
                    <a:pt x="0" y="32"/>
                    <a:pt x="20" y="45"/>
                  </a:cubicBezTo>
                  <a:cubicBezTo>
                    <a:pt x="28" y="44"/>
                    <a:pt x="37" y="47"/>
                    <a:pt x="44" y="42"/>
                  </a:cubicBezTo>
                  <a:cubicBezTo>
                    <a:pt x="57" y="33"/>
                    <a:pt x="52" y="13"/>
                    <a:pt x="47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99" name="Freeform 49"/>
            <p:cNvSpPr>
              <a:spLocks/>
            </p:cNvSpPr>
            <p:nvPr/>
          </p:nvSpPr>
          <p:spPr bwMode="auto">
            <a:xfrm>
              <a:off x="2561" y="3018"/>
              <a:ext cx="99" cy="108"/>
            </a:xfrm>
            <a:custGeom>
              <a:avLst/>
              <a:gdLst>
                <a:gd name="T0" fmla="*/ 82 w 99"/>
                <a:gd name="T1" fmla="*/ 66 h 108"/>
                <a:gd name="T2" fmla="*/ 40 w 99"/>
                <a:gd name="T3" fmla="*/ 0 h 108"/>
                <a:gd name="T4" fmla="*/ 16 w 99"/>
                <a:gd name="T5" fmla="*/ 24 h 108"/>
                <a:gd name="T6" fmla="*/ 37 w 99"/>
                <a:gd name="T7" fmla="*/ 108 h 108"/>
                <a:gd name="T8" fmla="*/ 88 w 99"/>
                <a:gd name="T9" fmla="*/ 96 h 108"/>
                <a:gd name="T10" fmla="*/ 91 w 99"/>
                <a:gd name="T11" fmla="*/ 69 h 108"/>
                <a:gd name="T12" fmla="*/ 82 w 99"/>
                <a:gd name="T13" fmla="*/ 66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08"/>
                <a:gd name="T23" fmla="*/ 99 w 99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08">
                  <a:moveTo>
                    <a:pt x="82" y="66"/>
                  </a:moveTo>
                  <a:cubicBezTo>
                    <a:pt x="77" y="28"/>
                    <a:pt x="76" y="12"/>
                    <a:pt x="40" y="0"/>
                  </a:cubicBezTo>
                  <a:cubicBezTo>
                    <a:pt x="30" y="7"/>
                    <a:pt x="25" y="15"/>
                    <a:pt x="16" y="24"/>
                  </a:cubicBezTo>
                  <a:cubicBezTo>
                    <a:pt x="6" y="55"/>
                    <a:pt x="0" y="96"/>
                    <a:pt x="37" y="108"/>
                  </a:cubicBezTo>
                  <a:cubicBezTo>
                    <a:pt x="68" y="105"/>
                    <a:pt x="65" y="104"/>
                    <a:pt x="88" y="96"/>
                  </a:cubicBezTo>
                  <a:cubicBezTo>
                    <a:pt x="95" y="86"/>
                    <a:pt x="99" y="84"/>
                    <a:pt x="91" y="69"/>
                  </a:cubicBezTo>
                  <a:cubicBezTo>
                    <a:pt x="81" y="49"/>
                    <a:pt x="82" y="63"/>
                    <a:pt x="82" y="6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00" name="Freeform 50"/>
            <p:cNvSpPr>
              <a:spLocks/>
            </p:cNvSpPr>
            <p:nvPr/>
          </p:nvSpPr>
          <p:spPr bwMode="auto">
            <a:xfrm>
              <a:off x="2442" y="3063"/>
              <a:ext cx="123" cy="125"/>
            </a:xfrm>
            <a:custGeom>
              <a:avLst/>
              <a:gdLst>
                <a:gd name="T0" fmla="*/ 105 w 123"/>
                <a:gd name="T1" fmla="*/ 96 h 125"/>
                <a:gd name="T2" fmla="*/ 84 w 123"/>
                <a:gd name="T3" fmla="*/ 36 h 125"/>
                <a:gd name="T4" fmla="*/ 78 w 123"/>
                <a:gd name="T5" fmla="*/ 18 h 125"/>
                <a:gd name="T6" fmla="*/ 60 w 123"/>
                <a:gd name="T7" fmla="*/ 0 h 125"/>
                <a:gd name="T8" fmla="*/ 15 w 123"/>
                <a:gd name="T9" fmla="*/ 33 h 125"/>
                <a:gd name="T10" fmla="*/ 42 w 123"/>
                <a:gd name="T11" fmla="*/ 120 h 125"/>
                <a:gd name="T12" fmla="*/ 99 w 123"/>
                <a:gd name="T13" fmla="*/ 114 h 125"/>
                <a:gd name="T14" fmla="*/ 105 w 123"/>
                <a:gd name="T15" fmla="*/ 96 h 1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"/>
                <a:gd name="T25" fmla="*/ 0 h 125"/>
                <a:gd name="T26" fmla="*/ 123 w 123"/>
                <a:gd name="T27" fmla="*/ 125 h 1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" h="125">
                  <a:moveTo>
                    <a:pt x="105" y="96"/>
                  </a:moveTo>
                  <a:cubicBezTo>
                    <a:pt x="116" y="63"/>
                    <a:pt x="93" y="62"/>
                    <a:pt x="84" y="36"/>
                  </a:cubicBezTo>
                  <a:cubicBezTo>
                    <a:pt x="82" y="30"/>
                    <a:pt x="82" y="22"/>
                    <a:pt x="78" y="18"/>
                  </a:cubicBezTo>
                  <a:cubicBezTo>
                    <a:pt x="72" y="12"/>
                    <a:pt x="60" y="0"/>
                    <a:pt x="60" y="0"/>
                  </a:cubicBezTo>
                  <a:cubicBezTo>
                    <a:pt x="33" y="4"/>
                    <a:pt x="30" y="12"/>
                    <a:pt x="15" y="33"/>
                  </a:cubicBezTo>
                  <a:cubicBezTo>
                    <a:pt x="1" y="75"/>
                    <a:pt x="0" y="106"/>
                    <a:pt x="42" y="120"/>
                  </a:cubicBezTo>
                  <a:cubicBezTo>
                    <a:pt x="61" y="119"/>
                    <a:pt x="83" y="125"/>
                    <a:pt x="99" y="114"/>
                  </a:cubicBezTo>
                  <a:cubicBezTo>
                    <a:pt x="107" y="109"/>
                    <a:pt x="123" y="96"/>
                    <a:pt x="105" y="9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01" name="Freeform 51"/>
            <p:cNvSpPr>
              <a:spLocks/>
            </p:cNvSpPr>
            <p:nvPr/>
          </p:nvSpPr>
          <p:spPr bwMode="auto">
            <a:xfrm>
              <a:off x="2625" y="2976"/>
              <a:ext cx="69" cy="72"/>
            </a:xfrm>
            <a:custGeom>
              <a:avLst/>
              <a:gdLst>
                <a:gd name="T0" fmla="*/ 36 w 69"/>
                <a:gd name="T1" fmla="*/ 0 h 72"/>
                <a:gd name="T2" fmla="*/ 9 w 69"/>
                <a:gd name="T3" fmla="*/ 15 h 72"/>
                <a:gd name="T4" fmla="*/ 36 w 69"/>
                <a:gd name="T5" fmla="*/ 72 h 72"/>
                <a:gd name="T6" fmla="*/ 66 w 69"/>
                <a:gd name="T7" fmla="*/ 27 h 72"/>
                <a:gd name="T8" fmla="*/ 63 w 69"/>
                <a:gd name="T9" fmla="*/ 12 h 72"/>
                <a:gd name="T10" fmla="*/ 45 w 69"/>
                <a:gd name="T11" fmla="*/ 0 h 72"/>
                <a:gd name="T12" fmla="*/ 36 w 6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72"/>
                <a:gd name="T23" fmla="*/ 69 w 69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72">
                  <a:moveTo>
                    <a:pt x="36" y="0"/>
                  </a:moveTo>
                  <a:cubicBezTo>
                    <a:pt x="14" y="7"/>
                    <a:pt x="22" y="2"/>
                    <a:pt x="9" y="15"/>
                  </a:cubicBezTo>
                  <a:cubicBezTo>
                    <a:pt x="0" y="41"/>
                    <a:pt x="8" y="63"/>
                    <a:pt x="36" y="72"/>
                  </a:cubicBezTo>
                  <a:cubicBezTo>
                    <a:pt x="69" y="66"/>
                    <a:pt x="63" y="66"/>
                    <a:pt x="66" y="27"/>
                  </a:cubicBezTo>
                  <a:cubicBezTo>
                    <a:pt x="65" y="22"/>
                    <a:pt x="66" y="16"/>
                    <a:pt x="63" y="12"/>
                  </a:cubicBezTo>
                  <a:cubicBezTo>
                    <a:pt x="59" y="6"/>
                    <a:pt x="45" y="0"/>
                    <a:pt x="45" y="0"/>
                  </a:cubicBezTo>
                  <a:cubicBezTo>
                    <a:pt x="32" y="3"/>
                    <a:pt x="30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02" name="Freeform 52"/>
            <p:cNvSpPr>
              <a:spLocks/>
            </p:cNvSpPr>
            <p:nvPr/>
          </p:nvSpPr>
          <p:spPr bwMode="auto">
            <a:xfrm>
              <a:off x="2871" y="3009"/>
              <a:ext cx="90" cy="162"/>
            </a:xfrm>
            <a:custGeom>
              <a:avLst/>
              <a:gdLst>
                <a:gd name="T0" fmla="*/ 63 w 90"/>
                <a:gd name="T1" fmla="*/ 51 h 162"/>
                <a:gd name="T2" fmla="*/ 60 w 90"/>
                <a:gd name="T3" fmla="*/ 24 h 162"/>
                <a:gd name="T4" fmla="*/ 42 w 90"/>
                <a:gd name="T5" fmla="*/ 18 h 162"/>
                <a:gd name="T6" fmla="*/ 18 w 90"/>
                <a:gd name="T7" fmla="*/ 0 h 162"/>
                <a:gd name="T8" fmla="*/ 0 w 90"/>
                <a:gd name="T9" fmla="*/ 21 h 162"/>
                <a:gd name="T10" fmla="*/ 9 w 90"/>
                <a:gd name="T11" fmla="*/ 99 h 162"/>
                <a:gd name="T12" fmla="*/ 15 w 90"/>
                <a:gd name="T13" fmla="*/ 117 h 162"/>
                <a:gd name="T14" fmla="*/ 18 w 90"/>
                <a:gd name="T15" fmla="*/ 138 h 162"/>
                <a:gd name="T16" fmla="*/ 63 w 90"/>
                <a:gd name="T17" fmla="*/ 162 h 162"/>
                <a:gd name="T18" fmla="*/ 90 w 90"/>
                <a:gd name="T19" fmla="*/ 141 h 162"/>
                <a:gd name="T20" fmla="*/ 87 w 90"/>
                <a:gd name="T21" fmla="*/ 102 h 162"/>
                <a:gd name="T22" fmla="*/ 63 w 90"/>
                <a:gd name="T23" fmla="*/ 51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162"/>
                <a:gd name="T38" fmla="*/ 90 w 90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162">
                  <a:moveTo>
                    <a:pt x="63" y="51"/>
                  </a:moveTo>
                  <a:cubicBezTo>
                    <a:pt x="62" y="42"/>
                    <a:pt x="65" y="32"/>
                    <a:pt x="60" y="24"/>
                  </a:cubicBezTo>
                  <a:cubicBezTo>
                    <a:pt x="57" y="19"/>
                    <a:pt x="42" y="18"/>
                    <a:pt x="42" y="18"/>
                  </a:cubicBezTo>
                  <a:cubicBezTo>
                    <a:pt x="35" y="8"/>
                    <a:pt x="30" y="4"/>
                    <a:pt x="18" y="0"/>
                  </a:cubicBezTo>
                  <a:cubicBezTo>
                    <a:pt x="6" y="4"/>
                    <a:pt x="4" y="9"/>
                    <a:pt x="0" y="21"/>
                  </a:cubicBezTo>
                  <a:cubicBezTo>
                    <a:pt x="3" y="47"/>
                    <a:pt x="5" y="73"/>
                    <a:pt x="9" y="99"/>
                  </a:cubicBezTo>
                  <a:cubicBezTo>
                    <a:pt x="10" y="105"/>
                    <a:pt x="15" y="117"/>
                    <a:pt x="15" y="117"/>
                  </a:cubicBezTo>
                  <a:cubicBezTo>
                    <a:pt x="16" y="124"/>
                    <a:pt x="14" y="132"/>
                    <a:pt x="18" y="138"/>
                  </a:cubicBezTo>
                  <a:cubicBezTo>
                    <a:pt x="27" y="152"/>
                    <a:pt x="50" y="153"/>
                    <a:pt x="63" y="162"/>
                  </a:cubicBezTo>
                  <a:cubicBezTo>
                    <a:pt x="83" y="159"/>
                    <a:pt x="84" y="159"/>
                    <a:pt x="90" y="141"/>
                  </a:cubicBezTo>
                  <a:cubicBezTo>
                    <a:pt x="89" y="128"/>
                    <a:pt x="90" y="115"/>
                    <a:pt x="87" y="102"/>
                  </a:cubicBezTo>
                  <a:cubicBezTo>
                    <a:pt x="82" y="83"/>
                    <a:pt x="69" y="74"/>
                    <a:pt x="63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03" name="Freeform 53"/>
            <p:cNvSpPr>
              <a:spLocks/>
            </p:cNvSpPr>
            <p:nvPr/>
          </p:nvSpPr>
          <p:spPr bwMode="auto">
            <a:xfrm>
              <a:off x="2474" y="2754"/>
              <a:ext cx="157" cy="105"/>
            </a:xfrm>
            <a:custGeom>
              <a:avLst/>
              <a:gdLst>
                <a:gd name="T0" fmla="*/ 22 w 157"/>
                <a:gd name="T1" fmla="*/ 21 h 105"/>
                <a:gd name="T2" fmla="*/ 55 w 157"/>
                <a:gd name="T3" fmla="*/ 105 h 105"/>
                <a:gd name="T4" fmla="*/ 91 w 157"/>
                <a:gd name="T5" fmla="*/ 99 h 105"/>
                <a:gd name="T6" fmla="*/ 112 w 157"/>
                <a:gd name="T7" fmla="*/ 84 h 105"/>
                <a:gd name="T8" fmla="*/ 157 w 157"/>
                <a:gd name="T9" fmla="*/ 72 h 105"/>
                <a:gd name="T10" fmla="*/ 118 w 157"/>
                <a:gd name="T11" fmla="*/ 12 h 105"/>
                <a:gd name="T12" fmla="*/ 91 w 157"/>
                <a:gd name="T13" fmla="*/ 0 h 105"/>
                <a:gd name="T14" fmla="*/ 43 w 157"/>
                <a:gd name="T15" fmla="*/ 3 h 105"/>
                <a:gd name="T16" fmla="*/ 22 w 157"/>
                <a:gd name="T17" fmla="*/ 21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105"/>
                <a:gd name="T29" fmla="*/ 157 w 157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105">
                  <a:moveTo>
                    <a:pt x="22" y="21"/>
                  </a:moveTo>
                  <a:cubicBezTo>
                    <a:pt x="0" y="51"/>
                    <a:pt x="21" y="94"/>
                    <a:pt x="55" y="105"/>
                  </a:cubicBezTo>
                  <a:cubicBezTo>
                    <a:pt x="67" y="103"/>
                    <a:pt x="79" y="102"/>
                    <a:pt x="91" y="99"/>
                  </a:cubicBezTo>
                  <a:cubicBezTo>
                    <a:pt x="99" y="97"/>
                    <a:pt x="104" y="88"/>
                    <a:pt x="112" y="84"/>
                  </a:cubicBezTo>
                  <a:cubicBezTo>
                    <a:pt x="125" y="77"/>
                    <a:pt x="142" y="74"/>
                    <a:pt x="157" y="72"/>
                  </a:cubicBezTo>
                  <a:cubicBezTo>
                    <a:pt x="153" y="32"/>
                    <a:pt x="146" y="36"/>
                    <a:pt x="118" y="12"/>
                  </a:cubicBezTo>
                  <a:cubicBezTo>
                    <a:pt x="110" y="6"/>
                    <a:pt x="91" y="0"/>
                    <a:pt x="91" y="0"/>
                  </a:cubicBezTo>
                  <a:cubicBezTo>
                    <a:pt x="75" y="1"/>
                    <a:pt x="59" y="0"/>
                    <a:pt x="43" y="3"/>
                  </a:cubicBezTo>
                  <a:cubicBezTo>
                    <a:pt x="31" y="6"/>
                    <a:pt x="30" y="44"/>
                    <a:pt x="22" y="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04" name="Freeform 54"/>
            <p:cNvSpPr>
              <a:spLocks/>
            </p:cNvSpPr>
            <p:nvPr/>
          </p:nvSpPr>
          <p:spPr bwMode="auto">
            <a:xfrm>
              <a:off x="2815" y="2742"/>
              <a:ext cx="144" cy="131"/>
            </a:xfrm>
            <a:custGeom>
              <a:avLst/>
              <a:gdLst>
                <a:gd name="T0" fmla="*/ 26 w 144"/>
                <a:gd name="T1" fmla="*/ 9 h 131"/>
                <a:gd name="T2" fmla="*/ 20 w 144"/>
                <a:gd name="T3" fmla="*/ 90 h 131"/>
                <a:gd name="T4" fmla="*/ 44 w 144"/>
                <a:gd name="T5" fmla="*/ 117 h 131"/>
                <a:gd name="T6" fmla="*/ 140 w 144"/>
                <a:gd name="T7" fmla="*/ 87 h 131"/>
                <a:gd name="T8" fmla="*/ 110 w 144"/>
                <a:gd name="T9" fmla="*/ 15 h 131"/>
                <a:gd name="T10" fmla="*/ 89 w 144"/>
                <a:gd name="T11" fmla="*/ 6 h 131"/>
                <a:gd name="T12" fmla="*/ 71 w 144"/>
                <a:gd name="T13" fmla="*/ 0 h 131"/>
                <a:gd name="T14" fmla="*/ 38 w 144"/>
                <a:gd name="T15" fmla="*/ 3 h 131"/>
                <a:gd name="T16" fmla="*/ 26 w 144"/>
                <a:gd name="T17" fmla="*/ 9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131"/>
                <a:gd name="T29" fmla="*/ 144 w 144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131">
                  <a:moveTo>
                    <a:pt x="26" y="9"/>
                  </a:moveTo>
                  <a:cubicBezTo>
                    <a:pt x="12" y="37"/>
                    <a:pt x="15" y="52"/>
                    <a:pt x="20" y="90"/>
                  </a:cubicBezTo>
                  <a:cubicBezTo>
                    <a:pt x="22" y="102"/>
                    <a:pt x="44" y="117"/>
                    <a:pt x="44" y="117"/>
                  </a:cubicBezTo>
                  <a:cubicBezTo>
                    <a:pt x="94" y="115"/>
                    <a:pt x="125" y="131"/>
                    <a:pt x="140" y="87"/>
                  </a:cubicBezTo>
                  <a:cubicBezTo>
                    <a:pt x="144" y="50"/>
                    <a:pt x="140" y="35"/>
                    <a:pt x="110" y="15"/>
                  </a:cubicBezTo>
                  <a:cubicBezTo>
                    <a:pt x="104" y="11"/>
                    <a:pt x="96" y="9"/>
                    <a:pt x="89" y="6"/>
                  </a:cubicBezTo>
                  <a:cubicBezTo>
                    <a:pt x="83" y="4"/>
                    <a:pt x="71" y="0"/>
                    <a:pt x="71" y="0"/>
                  </a:cubicBezTo>
                  <a:cubicBezTo>
                    <a:pt x="60" y="1"/>
                    <a:pt x="49" y="1"/>
                    <a:pt x="38" y="3"/>
                  </a:cubicBezTo>
                  <a:cubicBezTo>
                    <a:pt x="0" y="10"/>
                    <a:pt x="19" y="9"/>
                    <a:pt x="26" y="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05" name="Freeform 55"/>
            <p:cNvSpPr>
              <a:spLocks/>
            </p:cNvSpPr>
            <p:nvPr/>
          </p:nvSpPr>
          <p:spPr bwMode="auto">
            <a:xfrm>
              <a:off x="2573" y="3170"/>
              <a:ext cx="121" cy="114"/>
            </a:xfrm>
            <a:custGeom>
              <a:avLst/>
              <a:gdLst>
                <a:gd name="T0" fmla="*/ 121 w 121"/>
                <a:gd name="T1" fmla="*/ 58 h 114"/>
                <a:gd name="T2" fmla="*/ 82 w 121"/>
                <a:gd name="T3" fmla="*/ 16 h 114"/>
                <a:gd name="T4" fmla="*/ 43 w 121"/>
                <a:gd name="T5" fmla="*/ 4 h 114"/>
                <a:gd name="T6" fmla="*/ 25 w 121"/>
                <a:gd name="T7" fmla="*/ 10 h 114"/>
                <a:gd name="T8" fmla="*/ 13 w 121"/>
                <a:gd name="T9" fmla="*/ 34 h 114"/>
                <a:gd name="T10" fmla="*/ 85 w 121"/>
                <a:gd name="T11" fmla="*/ 97 h 114"/>
                <a:gd name="T12" fmla="*/ 115 w 121"/>
                <a:gd name="T13" fmla="*/ 64 h 114"/>
                <a:gd name="T14" fmla="*/ 118 w 121"/>
                <a:gd name="T15" fmla="*/ 55 h 114"/>
                <a:gd name="T16" fmla="*/ 121 w 121"/>
                <a:gd name="T17" fmla="*/ 58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14"/>
                <a:gd name="T29" fmla="*/ 121 w 121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14">
                  <a:moveTo>
                    <a:pt x="121" y="58"/>
                  </a:moveTo>
                  <a:cubicBezTo>
                    <a:pt x="117" y="29"/>
                    <a:pt x="110" y="21"/>
                    <a:pt x="82" y="16"/>
                  </a:cubicBezTo>
                  <a:cubicBezTo>
                    <a:pt x="61" y="2"/>
                    <a:pt x="76" y="0"/>
                    <a:pt x="43" y="4"/>
                  </a:cubicBezTo>
                  <a:cubicBezTo>
                    <a:pt x="37" y="6"/>
                    <a:pt x="28" y="4"/>
                    <a:pt x="25" y="10"/>
                  </a:cubicBezTo>
                  <a:cubicBezTo>
                    <a:pt x="21" y="18"/>
                    <a:pt x="13" y="34"/>
                    <a:pt x="13" y="34"/>
                  </a:cubicBezTo>
                  <a:cubicBezTo>
                    <a:pt x="17" y="114"/>
                    <a:pt x="0" y="101"/>
                    <a:pt x="85" y="97"/>
                  </a:cubicBezTo>
                  <a:cubicBezTo>
                    <a:pt x="96" y="90"/>
                    <a:pt x="109" y="76"/>
                    <a:pt x="115" y="64"/>
                  </a:cubicBezTo>
                  <a:cubicBezTo>
                    <a:pt x="116" y="61"/>
                    <a:pt x="116" y="57"/>
                    <a:pt x="118" y="55"/>
                  </a:cubicBezTo>
                  <a:cubicBezTo>
                    <a:pt x="119" y="54"/>
                    <a:pt x="120" y="57"/>
                    <a:pt x="121" y="5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06" name="Freeform 56"/>
            <p:cNvSpPr>
              <a:spLocks/>
            </p:cNvSpPr>
            <p:nvPr/>
          </p:nvSpPr>
          <p:spPr bwMode="auto">
            <a:xfrm>
              <a:off x="2795" y="3192"/>
              <a:ext cx="127" cy="83"/>
            </a:xfrm>
            <a:custGeom>
              <a:avLst/>
              <a:gdLst>
                <a:gd name="T0" fmla="*/ 124 w 127"/>
                <a:gd name="T1" fmla="*/ 24 h 83"/>
                <a:gd name="T2" fmla="*/ 61 w 127"/>
                <a:gd name="T3" fmla="*/ 0 h 83"/>
                <a:gd name="T4" fmla="*/ 4 w 127"/>
                <a:gd name="T5" fmla="*/ 39 h 83"/>
                <a:gd name="T6" fmla="*/ 10 w 127"/>
                <a:gd name="T7" fmla="*/ 69 h 83"/>
                <a:gd name="T8" fmla="*/ 67 w 127"/>
                <a:gd name="T9" fmla="*/ 75 h 83"/>
                <a:gd name="T10" fmla="*/ 127 w 127"/>
                <a:gd name="T11" fmla="*/ 45 h 83"/>
                <a:gd name="T12" fmla="*/ 124 w 127"/>
                <a:gd name="T13" fmla="*/ 24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83"/>
                <a:gd name="T23" fmla="*/ 127 w 12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83">
                  <a:moveTo>
                    <a:pt x="124" y="24"/>
                  </a:moveTo>
                  <a:cubicBezTo>
                    <a:pt x="109" y="4"/>
                    <a:pt x="85" y="3"/>
                    <a:pt x="61" y="0"/>
                  </a:cubicBezTo>
                  <a:cubicBezTo>
                    <a:pt x="17" y="3"/>
                    <a:pt x="13" y="2"/>
                    <a:pt x="4" y="39"/>
                  </a:cubicBezTo>
                  <a:cubicBezTo>
                    <a:pt x="5" y="49"/>
                    <a:pt x="0" y="67"/>
                    <a:pt x="10" y="69"/>
                  </a:cubicBezTo>
                  <a:cubicBezTo>
                    <a:pt x="29" y="74"/>
                    <a:pt x="67" y="75"/>
                    <a:pt x="67" y="75"/>
                  </a:cubicBezTo>
                  <a:cubicBezTo>
                    <a:pt x="97" y="83"/>
                    <a:pt x="114" y="71"/>
                    <a:pt x="127" y="45"/>
                  </a:cubicBezTo>
                  <a:cubicBezTo>
                    <a:pt x="121" y="26"/>
                    <a:pt x="117" y="31"/>
                    <a:pt x="124" y="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562" name="AutoShape 59"/>
          <p:cNvSpPr>
            <a:spLocks noChangeArrowheads="1"/>
          </p:cNvSpPr>
          <p:nvPr/>
        </p:nvSpPr>
        <p:spPr bwMode="auto">
          <a:xfrm>
            <a:off x="5735639" y="4365626"/>
            <a:ext cx="936625" cy="720725"/>
          </a:xfrm>
          <a:prstGeom prst="rightArrow">
            <a:avLst>
              <a:gd name="adj1" fmla="val 50000"/>
              <a:gd name="adj2" fmla="val 324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63" name="Line 60"/>
          <p:cNvSpPr>
            <a:spLocks noChangeShapeType="1"/>
          </p:cNvSpPr>
          <p:nvPr/>
        </p:nvSpPr>
        <p:spPr bwMode="auto">
          <a:xfrm>
            <a:off x="6600826" y="3644900"/>
            <a:ext cx="338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9048750" y="2276476"/>
            <a:ext cx="374650" cy="2119313"/>
            <a:chOff x="4785" y="1434"/>
            <a:chExt cx="236" cy="1335"/>
          </a:xfrm>
        </p:grpSpPr>
        <p:sp>
          <p:nvSpPr>
            <p:cNvPr id="22581" name="Freeform 66"/>
            <p:cNvSpPr>
              <a:spLocks/>
            </p:cNvSpPr>
            <p:nvPr/>
          </p:nvSpPr>
          <p:spPr bwMode="auto">
            <a:xfrm>
              <a:off x="4833" y="1513"/>
              <a:ext cx="79" cy="208"/>
            </a:xfrm>
            <a:custGeom>
              <a:avLst/>
              <a:gdLst>
                <a:gd name="T0" fmla="*/ 35 w 79"/>
                <a:gd name="T1" fmla="*/ 208 h 208"/>
                <a:gd name="T2" fmla="*/ 14 w 79"/>
                <a:gd name="T3" fmla="*/ 201 h 208"/>
                <a:gd name="T4" fmla="*/ 21 w 79"/>
                <a:gd name="T5" fmla="*/ 173 h 208"/>
                <a:gd name="T6" fmla="*/ 35 w 79"/>
                <a:gd name="T7" fmla="*/ 194 h 208"/>
                <a:gd name="T8" fmla="*/ 63 w 79"/>
                <a:gd name="T9" fmla="*/ 187 h 208"/>
                <a:gd name="T10" fmla="*/ 28 w 79"/>
                <a:gd name="T11" fmla="*/ 159 h 208"/>
                <a:gd name="T12" fmla="*/ 7 w 79"/>
                <a:gd name="T13" fmla="*/ 145 h 208"/>
                <a:gd name="T14" fmla="*/ 49 w 79"/>
                <a:gd name="T15" fmla="*/ 138 h 208"/>
                <a:gd name="T16" fmla="*/ 56 w 79"/>
                <a:gd name="T17" fmla="*/ 166 h 208"/>
                <a:gd name="T18" fmla="*/ 70 w 79"/>
                <a:gd name="T19" fmla="*/ 145 h 208"/>
                <a:gd name="T20" fmla="*/ 28 w 79"/>
                <a:gd name="T21" fmla="*/ 96 h 208"/>
                <a:gd name="T22" fmla="*/ 14 w 79"/>
                <a:gd name="T23" fmla="*/ 117 h 208"/>
                <a:gd name="T24" fmla="*/ 42 w 79"/>
                <a:gd name="T25" fmla="*/ 110 h 208"/>
                <a:gd name="T26" fmla="*/ 56 w 79"/>
                <a:gd name="T27" fmla="*/ 67 h 208"/>
                <a:gd name="T28" fmla="*/ 0 w 79"/>
                <a:gd name="T29" fmla="*/ 75 h 208"/>
                <a:gd name="T30" fmla="*/ 49 w 79"/>
                <a:gd name="T31" fmla="*/ 53 h 208"/>
                <a:gd name="T32" fmla="*/ 42 w 79"/>
                <a:gd name="T33" fmla="*/ 18 h 208"/>
                <a:gd name="T34" fmla="*/ 7 w 79"/>
                <a:gd name="T35" fmla="*/ 60 h 2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208"/>
                <a:gd name="T56" fmla="*/ 79 w 79"/>
                <a:gd name="T57" fmla="*/ 208 h 2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208">
                  <a:moveTo>
                    <a:pt x="35" y="208"/>
                  </a:moveTo>
                  <a:cubicBezTo>
                    <a:pt x="28" y="206"/>
                    <a:pt x="17" y="208"/>
                    <a:pt x="14" y="201"/>
                  </a:cubicBezTo>
                  <a:cubicBezTo>
                    <a:pt x="10" y="192"/>
                    <a:pt x="12" y="176"/>
                    <a:pt x="21" y="173"/>
                  </a:cubicBezTo>
                  <a:cubicBezTo>
                    <a:pt x="29" y="170"/>
                    <a:pt x="30" y="187"/>
                    <a:pt x="35" y="194"/>
                  </a:cubicBezTo>
                  <a:cubicBezTo>
                    <a:pt x="44" y="192"/>
                    <a:pt x="57" y="195"/>
                    <a:pt x="63" y="187"/>
                  </a:cubicBezTo>
                  <a:cubicBezTo>
                    <a:pt x="79" y="166"/>
                    <a:pt x="43" y="163"/>
                    <a:pt x="28" y="159"/>
                  </a:cubicBezTo>
                  <a:cubicBezTo>
                    <a:pt x="21" y="154"/>
                    <a:pt x="7" y="153"/>
                    <a:pt x="7" y="145"/>
                  </a:cubicBezTo>
                  <a:cubicBezTo>
                    <a:pt x="7" y="118"/>
                    <a:pt x="44" y="136"/>
                    <a:pt x="49" y="138"/>
                  </a:cubicBezTo>
                  <a:cubicBezTo>
                    <a:pt x="51" y="147"/>
                    <a:pt x="47" y="163"/>
                    <a:pt x="56" y="166"/>
                  </a:cubicBezTo>
                  <a:cubicBezTo>
                    <a:pt x="64" y="169"/>
                    <a:pt x="69" y="153"/>
                    <a:pt x="70" y="145"/>
                  </a:cubicBezTo>
                  <a:cubicBezTo>
                    <a:pt x="74" y="120"/>
                    <a:pt x="46" y="102"/>
                    <a:pt x="28" y="96"/>
                  </a:cubicBezTo>
                  <a:cubicBezTo>
                    <a:pt x="23" y="103"/>
                    <a:pt x="8" y="111"/>
                    <a:pt x="14" y="117"/>
                  </a:cubicBezTo>
                  <a:cubicBezTo>
                    <a:pt x="21" y="124"/>
                    <a:pt x="36" y="117"/>
                    <a:pt x="42" y="110"/>
                  </a:cubicBezTo>
                  <a:cubicBezTo>
                    <a:pt x="52" y="98"/>
                    <a:pt x="56" y="67"/>
                    <a:pt x="56" y="67"/>
                  </a:cubicBezTo>
                  <a:cubicBezTo>
                    <a:pt x="29" y="49"/>
                    <a:pt x="22" y="52"/>
                    <a:pt x="0" y="75"/>
                  </a:cubicBezTo>
                  <a:cubicBezTo>
                    <a:pt x="30" y="85"/>
                    <a:pt x="39" y="84"/>
                    <a:pt x="49" y="53"/>
                  </a:cubicBezTo>
                  <a:cubicBezTo>
                    <a:pt x="47" y="41"/>
                    <a:pt x="50" y="26"/>
                    <a:pt x="42" y="18"/>
                  </a:cubicBezTo>
                  <a:cubicBezTo>
                    <a:pt x="24" y="0"/>
                    <a:pt x="7" y="49"/>
                    <a:pt x="7" y="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5" name="Group 74"/>
            <p:cNvGrpSpPr>
              <a:grpSpLocks/>
            </p:cNvGrpSpPr>
            <p:nvPr/>
          </p:nvGrpSpPr>
          <p:grpSpPr bwMode="auto">
            <a:xfrm>
              <a:off x="4785" y="1434"/>
              <a:ext cx="236" cy="1335"/>
              <a:chOff x="4794" y="1433"/>
              <a:chExt cx="236" cy="1335"/>
            </a:xfrm>
          </p:grpSpPr>
          <p:sp>
            <p:nvSpPr>
              <p:cNvPr id="22583" name="Freeform 61"/>
              <p:cNvSpPr>
                <a:spLocks/>
              </p:cNvSpPr>
              <p:nvPr/>
            </p:nvSpPr>
            <p:spPr bwMode="auto">
              <a:xfrm>
                <a:off x="4859" y="2297"/>
                <a:ext cx="84" cy="225"/>
              </a:xfrm>
              <a:custGeom>
                <a:avLst/>
                <a:gdLst>
                  <a:gd name="T0" fmla="*/ 79 w 84"/>
                  <a:gd name="T1" fmla="*/ 0 h 225"/>
                  <a:gd name="T2" fmla="*/ 44 w 84"/>
                  <a:gd name="T3" fmla="*/ 42 h 225"/>
                  <a:gd name="T4" fmla="*/ 16 w 84"/>
                  <a:gd name="T5" fmla="*/ 225 h 225"/>
                  <a:gd name="T6" fmla="*/ 0 60000 65536"/>
                  <a:gd name="T7" fmla="*/ 0 60000 65536"/>
                  <a:gd name="T8" fmla="*/ 0 60000 65536"/>
                  <a:gd name="T9" fmla="*/ 0 w 84"/>
                  <a:gd name="T10" fmla="*/ 0 h 225"/>
                  <a:gd name="T11" fmla="*/ 84 w 84"/>
                  <a:gd name="T12" fmla="*/ 225 h 2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4" h="225">
                    <a:moveTo>
                      <a:pt x="79" y="0"/>
                    </a:moveTo>
                    <a:cubicBezTo>
                      <a:pt x="49" y="60"/>
                      <a:pt x="84" y="2"/>
                      <a:pt x="44" y="42"/>
                    </a:cubicBezTo>
                    <a:cubicBezTo>
                      <a:pt x="0" y="86"/>
                      <a:pt x="16" y="177"/>
                      <a:pt x="16" y="22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84" name="Freeform 62"/>
              <p:cNvSpPr>
                <a:spLocks/>
              </p:cNvSpPr>
              <p:nvPr/>
            </p:nvSpPr>
            <p:spPr bwMode="auto">
              <a:xfrm>
                <a:off x="4945" y="2325"/>
                <a:ext cx="1" cy="112"/>
              </a:xfrm>
              <a:custGeom>
                <a:avLst/>
                <a:gdLst>
                  <a:gd name="T0" fmla="*/ 0 w 1"/>
                  <a:gd name="T1" fmla="*/ 0 h 112"/>
                  <a:gd name="T2" fmla="*/ 0 w 1"/>
                  <a:gd name="T3" fmla="*/ 112 h 112"/>
                  <a:gd name="T4" fmla="*/ 0 60000 65536"/>
                  <a:gd name="T5" fmla="*/ 0 60000 65536"/>
                  <a:gd name="T6" fmla="*/ 0 w 1"/>
                  <a:gd name="T7" fmla="*/ 0 h 112"/>
                  <a:gd name="T8" fmla="*/ 1 w 1"/>
                  <a:gd name="T9" fmla="*/ 112 h 1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12">
                    <a:moveTo>
                      <a:pt x="0" y="0"/>
                    </a:moveTo>
                    <a:cubicBezTo>
                      <a:pt x="0" y="37"/>
                      <a:pt x="0" y="75"/>
                      <a:pt x="0" y="1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85" name="Freeform 63"/>
              <p:cNvSpPr>
                <a:spLocks/>
              </p:cNvSpPr>
              <p:nvPr/>
            </p:nvSpPr>
            <p:spPr bwMode="auto">
              <a:xfrm>
                <a:off x="4931" y="2304"/>
                <a:ext cx="99" cy="344"/>
              </a:xfrm>
              <a:custGeom>
                <a:avLst/>
                <a:gdLst>
                  <a:gd name="T0" fmla="*/ 0 w 99"/>
                  <a:gd name="T1" fmla="*/ 0 h 344"/>
                  <a:gd name="T2" fmla="*/ 91 w 99"/>
                  <a:gd name="T3" fmla="*/ 63 h 344"/>
                  <a:gd name="T4" fmla="*/ 77 w 99"/>
                  <a:gd name="T5" fmla="*/ 176 h 344"/>
                  <a:gd name="T6" fmla="*/ 35 w 99"/>
                  <a:gd name="T7" fmla="*/ 218 h 344"/>
                  <a:gd name="T8" fmla="*/ 35 w 99"/>
                  <a:gd name="T9" fmla="*/ 344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4"/>
                  <a:gd name="T17" fmla="*/ 99 w 99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4">
                    <a:moveTo>
                      <a:pt x="0" y="0"/>
                    </a:moveTo>
                    <a:cubicBezTo>
                      <a:pt x="37" y="12"/>
                      <a:pt x="59" y="42"/>
                      <a:pt x="91" y="63"/>
                    </a:cubicBezTo>
                    <a:cubicBezTo>
                      <a:pt x="88" y="101"/>
                      <a:pt x="99" y="145"/>
                      <a:pt x="77" y="176"/>
                    </a:cubicBezTo>
                    <a:cubicBezTo>
                      <a:pt x="66" y="192"/>
                      <a:pt x="35" y="198"/>
                      <a:pt x="35" y="218"/>
                    </a:cubicBezTo>
                    <a:cubicBezTo>
                      <a:pt x="35" y="260"/>
                      <a:pt x="35" y="302"/>
                      <a:pt x="35" y="3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86" name="Freeform 64"/>
              <p:cNvSpPr>
                <a:spLocks/>
              </p:cNvSpPr>
              <p:nvPr/>
            </p:nvSpPr>
            <p:spPr bwMode="auto">
              <a:xfrm>
                <a:off x="4891" y="2341"/>
                <a:ext cx="30" cy="427"/>
              </a:xfrm>
              <a:custGeom>
                <a:avLst/>
                <a:gdLst>
                  <a:gd name="T0" fmla="*/ 30 w 30"/>
                  <a:gd name="T1" fmla="*/ 0 h 427"/>
                  <a:gd name="T2" fmla="*/ 12 w 30"/>
                  <a:gd name="T3" fmla="*/ 89 h 427"/>
                  <a:gd name="T4" fmla="*/ 5 w 30"/>
                  <a:gd name="T5" fmla="*/ 427 h 427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427"/>
                  <a:gd name="T11" fmla="*/ 30 w 30"/>
                  <a:gd name="T12" fmla="*/ 427 h 4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427">
                    <a:moveTo>
                      <a:pt x="30" y="0"/>
                    </a:moveTo>
                    <a:cubicBezTo>
                      <a:pt x="25" y="30"/>
                      <a:pt x="19" y="59"/>
                      <a:pt x="12" y="89"/>
                    </a:cubicBezTo>
                    <a:cubicBezTo>
                      <a:pt x="0" y="277"/>
                      <a:pt x="5" y="164"/>
                      <a:pt x="5" y="42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87" name="Freeform 65"/>
              <p:cNvSpPr>
                <a:spLocks/>
              </p:cNvSpPr>
              <p:nvPr/>
            </p:nvSpPr>
            <p:spPr bwMode="auto">
              <a:xfrm>
                <a:off x="4862" y="1524"/>
                <a:ext cx="76" cy="759"/>
              </a:xfrm>
              <a:custGeom>
                <a:avLst/>
                <a:gdLst>
                  <a:gd name="T0" fmla="*/ 76 w 76"/>
                  <a:gd name="T1" fmla="*/ 759 h 759"/>
                  <a:gd name="T2" fmla="*/ 41 w 76"/>
                  <a:gd name="T3" fmla="*/ 583 h 759"/>
                  <a:gd name="T4" fmla="*/ 6 w 76"/>
                  <a:gd name="T5" fmla="*/ 450 h 759"/>
                  <a:gd name="T6" fmla="*/ 13 w 76"/>
                  <a:gd name="T7" fmla="*/ 0 h 7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759"/>
                  <a:gd name="T14" fmla="*/ 76 w 76"/>
                  <a:gd name="T15" fmla="*/ 759 h 7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759">
                    <a:moveTo>
                      <a:pt x="76" y="759"/>
                    </a:moveTo>
                    <a:cubicBezTo>
                      <a:pt x="64" y="701"/>
                      <a:pt x="48" y="642"/>
                      <a:pt x="41" y="583"/>
                    </a:cubicBezTo>
                    <a:cubicBezTo>
                      <a:pt x="35" y="535"/>
                      <a:pt x="33" y="491"/>
                      <a:pt x="6" y="450"/>
                    </a:cubicBezTo>
                    <a:cubicBezTo>
                      <a:pt x="0" y="297"/>
                      <a:pt x="13" y="151"/>
                      <a:pt x="1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88" name="Line 67"/>
              <p:cNvSpPr>
                <a:spLocks noChangeShapeType="1"/>
              </p:cNvSpPr>
              <p:nvPr/>
            </p:nvSpPr>
            <p:spPr bwMode="auto">
              <a:xfrm flipV="1">
                <a:off x="4876" y="1434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89" name="Line 68"/>
              <p:cNvSpPr>
                <a:spLocks noChangeShapeType="1"/>
              </p:cNvSpPr>
              <p:nvPr/>
            </p:nvSpPr>
            <p:spPr bwMode="auto">
              <a:xfrm flipV="1">
                <a:off x="4876" y="1480"/>
                <a:ext cx="45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90" name="Freeform 69"/>
              <p:cNvSpPr>
                <a:spLocks/>
              </p:cNvSpPr>
              <p:nvPr/>
            </p:nvSpPr>
            <p:spPr bwMode="auto">
              <a:xfrm>
                <a:off x="4805" y="1531"/>
                <a:ext cx="46" cy="179"/>
              </a:xfrm>
              <a:custGeom>
                <a:avLst/>
                <a:gdLst>
                  <a:gd name="T0" fmla="*/ 21 w 46"/>
                  <a:gd name="T1" fmla="*/ 0 h 179"/>
                  <a:gd name="T2" fmla="*/ 42 w 46"/>
                  <a:gd name="T3" fmla="*/ 127 h 179"/>
                  <a:gd name="T4" fmla="*/ 35 w 46"/>
                  <a:gd name="T5" fmla="*/ 169 h 179"/>
                  <a:gd name="T6" fmla="*/ 0 w 46"/>
                  <a:gd name="T7" fmla="*/ 113 h 1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179"/>
                  <a:gd name="T14" fmla="*/ 46 w 46"/>
                  <a:gd name="T15" fmla="*/ 179 h 1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179">
                    <a:moveTo>
                      <a:pt x="21" y="0"/>
                    </a:moveTo>
                    <a:cubicBezTo>
                      <a:pt x="30" y="45"/>
                      <a:pt x="37" y="79"/>
                      <a:pt x="42" y="127"/>
                    </a:cubicBezTo>
                    <a:cubicBezTo>
                      <a:pt x="40" y="141"/>
                      <a:pt x="46" y="160"/>
                      <a:pt x="35" y="169"/>
                    </a:cubicBezTo>
                    <a:cubicBezTo>
                      <a:pt x="22" y="179"/>
                      <a:pt x="0" y="122"/>
                      <a:pt x="0" y="11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91" name="Freeform 71"/>
              <p:cNvSpPr>
                <a:spLocks/>
              </p:cNvSpPr>
              <p:nvPr/>
            </p:nvSpPr>
            <p:spPr bwMode="auto">
              <a:xfrm>
                <a:off x="4840" y="1433"/>
                <a:ext cx="78" cy="246"/>
              </a:xfrm>
              <a:custGeom>
                <a:avLst/>
                <a:gdLst>
                  <a:gd name="T0" fmla="*/ 0 w 78"/>
                  <a:gd name="T1" fmla="*/ 0 h 246"/>
                  <a:gd name="T2" fmla="*/ 21 w 78"/>
                  <a:gd name="T3" fmla="*/ 246 h 246"/>
                  <a:gd name="T4" fmla="*/ 70 w 78"/>
                  <a:gd name="T5" fmla="*/ 190 h 246"/>
                  <a:gd name="T6" fmla="*/ 77 w 78"/>
                  <a:gd name="T7" fmla="*/ 147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246"/>
                  <a:gd name="T14" fmla="*/ 78 w 78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246">
                    <a:moveTo>
                      <a:pt x="0" y="0"/>
                    </a:moveTo>
                    <a:cubicBezTo>
                      <a:pt x="8" y="91"/>
                      <a:pt x="16" y="147"/>
                      <a:pt x="21" y="246"/>
                    </a:cubicBezTo>
                    <a:cubicBezTo>
                      <a:pt x="68" y="230"/>
                      <a:pt x="26" y="219"/>
                      <a:pt x="70" y="190"/>
                    </a:cubicBezTo>
                    <a:cubicBezTo>
                      <a:pt x="78" y="152"/>
                      <a:pt x="77" y="167"/>
                      <a:pt x="77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92" name="Freeform 73"/>
              <p:cNvSpPr>
                <a:spLocks/>
              </p:cNvSpPr>
              <p:nvPr/>
            </p:nvSpPr>
            <p:spPr bwMode="auto">
              <a:xfrm>
                <a:off x="4794" y="1770"/>
                <a:ext cx="227" cy="344"/>
              </a:xfrm>
              <a:custGeom>
                <a:avLst/>
                <a:gdLst>
                  <a:gd name="T0" fmla="*/ 67 w 227"/>
                  <a:gd name="T1" fmla="*/ 176 h 344"/>
                  <a:gd name="T2" fmla="*/ 102 w 227"/>
                  <a:gd name="T3" fmla="*/ 63 h 344"/>
                  <a:gd name="T4" fmla="*/ 151 w 227"/>
                  <a:gd name="T5" fmla="*/ 0 h 344"/>
                  <a:gd name="T6" fmla="*/ 172 w 227"/>
                  <a:gd name="T7" fmla="*/ 225 h 344"/>
                  <a:gd name="T8" fmla="*/ 137 w 227"/>
                  <a:gd name="T9" fmla="*/ 91 h 344"/>
                  <a:gd name="T10" fmla="*/ 102 w 227"/>
                  <a:gd name="T11" fmla="*/ 148 h 344"/>
                  <a:gd name="T12" fmla="*/ 95 w 227"/>
                  <a:gd name="T13" fmla="*/ 197 h 344"/>
                  <a:gd name="T14" fmla="*/ 88 w 227"/>
                  <a:gd name="T15" fmla="*/ 239 h 344"/>
                  <a:gd name="T16" fmla="*/ 81 w 227"/>
                  <a:gd name="T17" fmla="*/ 288 h 344"/>
                  <a:gd name="T18" fmla="*/ 67 w 227"/>
                  <a:gd name="T19" fmla="*/ 267 h 344"/>
                  <a:gd name="T20" fmla="*/ 25 w 227"/>
                  <a:gd name="T21" fmla="*/ 246 h 344"/>
                  <a:gd name="T22" fmla="*/ 4 w 227"/>
                  <a:gd name="T23" fmla="*/ 253 h 344"/>
                  <a:gd name="T24" fmla="*/ 67 w 227"/>
                  <a:gd name="T25" fmla="*/ 288 h 344"/>
                  <a:gd name="T26" fmla="*/ 81 w 227"/>
                  <a:gd name="T27" fmla="*/ 330 h 344"/>
                  <a:gd name="T28" fmla="*/ 102 w 227"/>
                  <a:gd name="T29" fmla="*/ 344 h 3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7"/>
                  <a:gd name="T46" fmla="*/ 0 h 344"/>
                  <a:gd name="T47" fmla="*/ 227 w 227"/>
                  <a:gd name="T48" fmla="*/ 344 h 3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7" h="344">
                    <a:moveTo>
                      <a:pt x="67" y="176"/>
                    </a:moveTo>
                    <a:cubicBezTo>
                      <a:pt x="79" y="141"/>
                      <a:pt x="82" y="93"/>
                      <a:pt x="102" y="63"/>
                    </a:cubicBezTo>
                    <a:cubicBezTo>
                      <a:pt x="117" y="40"/>
                      <a:pt x="136" y="23"/>
                      <a:pt x="151" y="0"/>
                    </a:cubicBezTo>
                    <a:cubicBezTo>
                      <a:pt x="227" y="25"/>
                      <a:pt x="173" y="199"/>
                      <a:pt x="172" y="225"/>
                    </a:cubicBezTo>
                    <a:cubicBezTo>
                      <a:pt x="160" y="177"/>
                      <a:pt x="191" y="109"/>
                      <a:pt x="137" y="91"/>
                    </a:cubicBezTo>
                    <a:cubicBezTo>
                      <a:pt x="120" y="109"/>
                      <a:pt x="110" y="124"/>
                      <a:pt x="102" y="148"/>
                    </a:cubicBezTo>
                    <a:cubicBezTo>
                      <a:pt x="100" y="164"/>
                      <a:pt x="100" y="181"/>
                      <a:pt x="95" y="197"/>
                    </a:cubicBezTo>
                    <a:cubicBezTo>
                      <a:pt x="82" y="240"/>
                      <a:pt x="74" y="196"/>
                      <a:pt x="88" y="239"/>
                    </a:cubicBezTo>
                    <a:cubicBezTo>
                      <a:pt x="86" y="255"/>
                      <a:pt x="91" y="275"/>
                      <a:pt x="81" y="288"/>
                    </a:cubicBezTo>
                    <a:cubicBezTo>
                      <a:pt x="76" y="295"/>
                      <a:pt x="73" y="273"/>
                      <a:pt x="67" y="267"/>
                    </a:cubicBezTo>
                    <a:cubicBezTo>
                      <a:pt x="53" y="253"/>
                      <a:pt x="42" y="252"/>
                      <a:pt x="25" y="246"/>
                    </a:cubicBezTo>
                    <a:cubicBezTo>
                      <a:pt x="18" y="248"/>
                      <a:pt x="0" y="247"/>
                      <a:pt x="4" y="253"/>
                    </a:cubicBezTo>
                    <a:cubicBezTo>
                      <a:pt x="16" y="273"/>
                      <a:pt x="46" y="281"/>
                      <a:pt x="67" y="288"/>
                    </a:cubicBezTo>
                    <a:cubicBezTo>
                      <a:pt x="72" y="302"/>
                      <a:pt x="76" y="316"/>
                      <a:pt x="81" y="330"/>
                    </a:cubicBezTo>
                    <a:cubicBezTo>
                      <a:pt x="84" y="338"/>
                      <a:pt x="102" y="344"/>
                      <a:pt x="102" y="3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9336088" y="2276476"/>
            <a:ext cx="374650" cy="2119313"/>
            <a:chOff x="4785" y="1434"/>
            <a:chExt cx="236" cy="1335"/>
          </a:xfrm>
        </p:grpSpPr>
        <p:sp>
          <p:nvSpPr>
            <p:cNvPr id="22569" name="Freeform 77"/>
            <p:cNvSpPr>
              <a:spLocks/>
            </p:cNvSpPr>
            <p:nvPr/>
          </p:nvSpPr>
          <p:spPr bwMode="auto">
            <a:xfrm>
              <a:off x="4833" y="1513"/>
              <a:ext cx="79" cy="208"/>
            </a:xfrm>
            <a:custGeom>
              <a:avLst/>
              <a:gdLst>
                <a:gd name="T0" fmla="*/ 35 w 79"/>
                <a:gd name="T1" fmla="*/ 208 h 208"/>
                <a:gd name="T2" fmla="*/ 14 w 79"/>
                <a:gd name="T3" fmla="*/ 201 h 208"/>
                <a:gd name="T4" fmla="*/ 21 w 79"/>
                <a:gd name="T5" fmla="*/ 173 h 208"/>
                <a:gd name="T6" fmla="*/ 35 w 79"/>
                <a:gd name="T7" fmla="*/ 194 h 208"/>
                <a:gd name="T8" fmla="*/ 63 w 79"/>
                <a:gd name="T9" fmla="*/ 187 h 208"/>
                <a:gd name="T10" fmla="*/ 28 w 79"/>
                <a:gd name="T11" fmla="*/ 159 h 208"/>
                <a:gd name="T12" fmla="*/ 7 w 79"/>
                <a:gd name="T13" fmla="*/ 145 h 208"/>
                <a:gd name="T14" fmla="*/ 49 w 79"/>
                <a:gd name="T15" fmla="*/ 138 h 208"/>
                <a:gd name="T16" fmla="*/ 56 w 79"/>
                <a:gd name="T17" fmla="*/ 166 h 208"/>
                <a:gd name="T18" fmla="*/ 70 w 79"/>
                <a:gd name="T19" fmla="*/ 145 h 208"/>
                <a:gd name="T20" fmla="*/ 28 w 79"/>
                <a:gd name="T21" fmla="*/ 96 h 208"/>
                <a:gd name="T22" fmla="*/ 14 w 79"/>
                <a:gd name="T23" fmla="*/ 117 h 208"/>
                <a:gd name="T24" fmla="*/ 42 w 79"/>
                <a:gd name="T25" fmla="*/ 110 h 208"/>
                <a:gd name="T26" fmla="*/ 56 w 79"/>
                <a:gd name="T27" fmla="*/ 67 h 208"/>
                <a:gd name="T28" fmla="*/ 0 w 79"/>
                <a:gd name="T29" fmla="*/ 75 h 208"/>
                <a:gd name="T30" fmla="*/ 49 w 79"/>
                <a:gd name="T31" fmla="*/ 53 h 208"/>
                <a:gd name="T32" fmla="*/ 42 w 79"/>
                <a:gd name="T33" fmla="*/ 18 h 208"/>
                <a:gd name="T34" fmla="*/ 7 w 79"/>
                <a:gd name="T35" fmla="*/ 60 h 2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208"/>
                <a:gd name="T56" fmla="*/ 79 w 79"/>
                <a:gd name="T57" fmla="*/ 208 h 2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208">
                  <a:moveTo>
                    <a:pt x="35" y="208"/>
                  </a:moveTo>
                  <a:cubicBezTo>
                    <a:pt x="28" y="206"/>
                    <a:pt x="17" y="208"/>
                    <a:pt x="14" y="201"/>
                  </a:cubicBezTo>
                  <a:cubicBezTo>
                    <a:pt x="10" y="192"/>
                    <a:pt x="12" y="176"/>
                    <a:pt x="21" y="173"/>
                  </a:cubicBezTo>
                  <a:cubicBezTo>
                    <a:pt x="29" y="170"/>
                    <a:pt x="30" y="187"/>
                    <a:pt x="35" y="194"/>
                  </a:cubicBezTo>
                  <a:cubicBezTo>
                    <a:pt x="44" y="192"/>
                    <a:pt x="57" y="195"/>
                    <a:pt x="63" y="187"/>
                  </a:cubicBezTo>
                  <a:cubicBezTo>
                    <a:pt x="79" y="166"/>
                    <a:pt x="43" y="163"/>
                    <a:pt x="28" y="159"/>
                  </a:cubicBezTo>
                  <a:cubicBezTo>
                    <a:pt x="21" y="154"/>
                    <a:pt x="7" y="153"/>
                    <a:pt x="7" y="145"/>
                  </a:cubicBezTo>
                  <a:cubicBezTo>
                    <a:pt x="7" y="118"/>
                    <a:pt x="44" y="136"/>
                    <a:pt x="49" y="138"/>
                  </a:cubicBezTo>
                  <a:cubicBezTo>
                    <a:pt x="51" y="147"/>
                    <a:pt x="47" y="163"/>
                    <a:pt x="56" y="166"/>
                  </a:cubicBezTo>
                  <a:cubicBezTo>
                    <a:pt x="64" y="169"/>
                    <a:pt x="69" y="153"/>
                    <a:pt x="70" y="145"/>
                  </a:cubicBezTo>
                  <a:cubicBezTo>
                    <a:pt x="74" y="120"/>
                    <a:pt x="46" y="102"/>
                    <a:pt x="28" y="96"/>
                  </a:cubicBezTo>
                  <a:cubicBezTo>
                    <a:pt x="23" y="103"/>
                    <a:pt x="8" y="111"/>
                    <a:pt x="14" y="117"/>
                  </a:cubicBezTo>
                  <a:cubicBezTo>
                    <a:pt x="21" y="124"/>
                    <a:pt x="36" y="117"/>
                    <a:pt x="42" y="110"/>
                  </a:cubicBezTo>
                  <a:cubicBezTo>
                    <a:pt x="52" y="98"/>
                    <a:pt x="56" y="67"/>
                    <a:pt x="56" y="67"/>
                  </a:cubicBezTo>
                  <a:cubicBezTo>
                    <a:pt x="29" y="49"/>
                    <a:pt x="22" y="52"/>
                    <a:pt x="0" y="75"/>
                  </a:cubicBezTo>
                  <a:cubicBezTo>
                    <a:pt x="30" y="85"/>
                    <a:pt x="39" y="84"/>
                    <a:pt x="49" y="53"/>
                  </a:cubicBezTo>
                  <a:cubicBezTo>
                    <a:pt x="47" y="41"/>
                    <a:pt x="50" y="26"/>
                    <a:pt x="42" y="18"/>
                  </a:cubicBezTo>
                  <a:cubicBezTo>
                    <a:pt x="24" y="0"/>
                    <a:pt x="7" y="49"/>
                    <a:pt x="7" y="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7" name="Group 78"/>
            <p:cNvGrpSpPr>
              <a:grpSpLocks/>
            </p:cNvGrpSpPr>
            <p:nvPr/>
          </p:nvGrpSpPr>
          <p:grpSpPr bwMode="auto">
            <a:xfrm>
              <a:off x="4785" y="1434"/>
              <a:ext cx="236" cy="1335"/>
              <a:chOff x="4794" y="1433"/>
              <a:chExt cx="236" cy="1335"/>
            </a:xfrm>
          </p:grpSpPr>
          <p:sp>
            <p:nvSpPr>
              <p:cNvPr id="22571" name="Freeform 79"/>
              <p:cNvSpPr>
                <a:spLocks/>
              </p:cNvSpPr>
              <p:nvPr/>
            </p:nvSpPr>
            <p:spPr bwMode="auto">
              <a:xfrm>
                <a:off x="4859" y="2297"/>
                <a:ext cx="84" cy="225"/>
              </a:xfrm>
              <a:custGeom>
                <a:avLst/>
                <a:gdLst>
                  <a:gd name="T0" fmla="*/ 79 w 84"/>
                  <a:gd name="T1" fmla="*/ 0 h 225"/>
                  <a:gd name="T2" fmla="*/ 44 w 84"/>
                  <a:gd name="T3" fmla="*/ 42 h 225"/>
                  <a:gd name="T4" fmla="*/ 16 w 84"/>
                  <a:gd name="T5" fmla="*/ 225 h 225"/>
                  <a:gd name="T6" fmla="*/ 0 60000 65536"/>
                  <a:gd name="T7" fmla="*/ 0 60000 65536"/>
                  <a:gd name="T8" fmla="*/ 0 60000 65536"/>
                  <a:gd name="T9" fmla="*/ 0 w 84"/>
                  <a:gd name="T10" fmla="*/ 0 h 225"/>
                  <a:gd name="T11" fmla="*/ 84 w 84"/>
                  <a:gd name="T12" fmla="*/ 225 h 2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4" h="225">
                    <a:moveTo>
                      <a:pt x="79" y="0"/>
                    </a:moveTo>
                    <a:cubicBezTo>
                      <a:pt x="49" y="60"/>
                      <a:pt x="84" y="2"/>
                      <a:pt x="44" y="42"/>
                    </a:cubicBezTo>
                    <a:cubicBezTo>
                      <a:pt x="0" y="86"/>
                      <a:pt x="16" y="177"/>
                      <a:pt x="16" y="22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2" name="Freeform 80"/>
              <p:cNvSpPr>
                <a:spLocks/>
              </p:cNvSpPr>
              <p:nvPr/>
            </p:nvSpPr>
            <p:spPr bwMode="auto">
              <a:xfrm>
                <a:off x="4945" y="2325"/>
                <a:ext cx="1" cy="112"/>
              </a:xfrm>
              <a:custGeom>
                <a:avLst/>
                <a:gdLst>
                  <a:gd name="T0" fmla="*/ 0 w 1"/>
                  <a:gd name="T1" fmla="*/ 0 h 112"/>
                  <a:gd name="T2" fmla="*/ 0 w 1"/>
                  <a:gd name="T3" fmla="*/ 112 h 112"/>
                  <a:gd name="T4" fmla="*/ 0 60000 65536"/>
                  <a:gd name="T5" fmla="*/ 0 60000 65536"/>
                  <a:gd name="T6" fmla="*/ 0 w 1"/>
                  <a:gd name="T7" fmla="*/ 0 h 112"/>
                  <a:gd name="T8" fmla="*/ 1 w 1"/>
                  <a:gd name="T9" fmla="*/ 112 h 1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12">
                    <a:moveTo>
                      <a:pt x="0" y="0"/>
                    </a:moveTo>
                    <a:cubicBezTo>
                      <a:pt x="0" y="37"/>
                      <a:pt x="0" y="75"/>
                      <a:pt x="0" y="1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3" name="Freeform 81"/>
              <p:cNvSpPr>
                <a:spLocks/>
              </p:cNvSpPr>
              <p:nvPr/>
            </p:nvSpPr>
            <p:spPr bwMode="auto">
              <a:xfrm>
                <a:off x="4931" y="2304"/>
                <a:ext cx="99" cy="344"/>
              </a:xfrm>
              <a:custGeom>
                <a:avLst/>
                <a:gdLst>
                  <a:gd name="T0" fmla="*/ 0 w 99"/>
                  <a:gd name="T1" fmla="*/ 0 h 344"/>
                  <a:gd name="T2" fmla="*/ 91 w 99"/>
                  <a:gd name="T3" fmla="*/ 63 h 344"/>
                  <a:gd name="T4" fmla="*/ 77 w 99"/>
                  <a:gd name="T5" fmla="*/ 176 h 344"/>
                  <a:gd name="T6" fmla="*/ 35 w 99"/>
                  <a:gd name="T7" fmla="*/ 218 h 344"/>
                  <a:gd name="T8" fmla="*/ 35 w 99"/>
                  <a:gd name="T9" fmla="*/ 344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4"/>
                  <a:gd name="T17" fmla="*/ 99 w 99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4">
                    <a:moveTo>
                      <a:pt x="0" y="0"/>
                    </a:moveTo>
                    <a:cubicBezTo>
                      <a:pt x="37" y="12"/>
                      <a:pt x="59" y="42"/>
                      <a:pt x="91" y="63"/>
                    </a:cubicBezTo>
                    <a:cubicBezTo>
                      <a:pt x="88" y="101"/>
                      <a:pt x="99" y="145"/>
                      <a:pt x="77" y="176"/>
                    </a:cubicBezTo>
                    <a:cubicBezTo>
                      <a:pt x="66" y="192"/>
                      <a:pt x="35" y="198"/>
                      <a:pt x="35" y="218"/>
                    </a:cubicBezTo>
                    <a:cubicBezTo>
                      <a:pt x="35" y="260"/>
                      <a:pt x="35" y="302"/>
                      <a:pt x="35" y="3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4" name="Freeform 82"/>
              <p:cNvSpPr>
                <a:spLocks/>
              </p:cNvSpPr>
              <p:nvPr/>
            </p:nvSpPr>
            <p:spPr bwMode="auto">
              <a:xfrm>
                <a:off x="4891" y="2341"/>
                <a:ext cx="30" cy="427"/>
              </a:xfrm>
              <a:custGeom>
                <a:avLst/>
                <a:gdLst>
                  <a:gd name="T0" fmla="*/ 30 w 30"/>
                  <a:gd name="T1" fmla="*/ 0 h 427"/>
                  <a:gd name="T2" fmla="*/ 12 w 30"/>
                  <a:gd name="T3" fmla="*/ 89 h 427"/>
                  <a:gd name="T4" fmla="*/ 5 w 30"/>
                  <a:gd name="T5" fmla="*/ 427 h 427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427"/>
                  <a:gd name="T11" fmla="*/ 30 w 30"/>
                  <a:gd name="T12" fmla="*/ 427 h 4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427">
                    <a:moveTo>
                      <a:pt x="30" y="0"/>
                    </a:moveTo>
                    <a:cubicBezTo>
                      <a:pt x="25" y="30"/>
                      <a:pt x="19" y="59"/>
                      <a:pt x="12" y="89"/>
                    </a:cubicBezTo>
                    <a:cubicBezTo>
                      <a:pt x="0" y="277"/>
                      <a:pt x="5" y="164"/>
                      <a:pt x="5" y="42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5" name="Freeform 83"/>
              <p:cNvSpPr>
                <a:spLocks/>
              </p:cNvSpPr>
              <p:nvPr/>
            </p:nvSpPr>
            <p:spPr bwMode="auto">
              <a:xfrm>
                <a:off x="4862" y="1524"/>
                <a:ext cx="76" cy="759"/>
              </a:xfrm>
              <a:custGeom>
                <a:avLst/>
                <a:gdLst>
                  <a:gd name="T0" fmla="*/ 76 w 76"/>
                  <a:gd name="T1" fmla="*/ 759 h 759"/>
                  <a:gd name="T2" fmla="*/ 41 w 76"/>
                  <a:gd name="T3" fmla="*/ 583 h 759"/>
                  <a:gd name="T4" fmla="*/ 6 w 76"/>
                  <a:gd name="T5" fmla="*/ 450 h 759"/>
                  <a:gd name="T6" fmla="*/ 13 w 76"/>
                  <a:gd name="T7" fmla="*/ 0 h 7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759"/>
                  <a:gd name="T14" fmla="*/ 76 w 76"/>
                  <a:gd name="T15" fmla="*/ 759 h 7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759">
                    <a:moveTo>
                      <a:pt x="76" y="759"/>
                    </a:moveTo>
                    <a:cubicBezTo>
                      <a:pt x="64" y="701"/>
                      <a:pt x="48" y="642"/>
                      <a:pt x="41" y="583"/>
                    </a:cubicBezTo>
                    <a:cubicBezTo>
                      <a:pt x="35" y="535"/>
                      <a:pt x="33" y="491"/>
                      <a:pt x="6" y="450"/>
                    </a:cubicBezTo>
                    <a:cubicBezTo>
                      <a:pt x="0" y="297"/>
                      <a:pt x="13" y="151"/>
                      <a:pt x="1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6" name="Line 84"/>
              <p:cNvSpPr>
                <a:spLocks noChangeShapeType="1"/>
              </p:cNvSpPr>
              <p:nvPr/>
            </p:nvSpPr>
            <p:spPr bwMode="auto">
              <a:xfrm flipV="1">
                <a:off x="4876" y="1434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7" name="Line 85"/>
              <p:cNvSpPr>
                <a:spLocks noChangeShapeType="1"/>
              </p:cNvSpPr>
              <p:nvPr/>
            </p:nvSpPr>
            <p:spPr bwMode="auto">
              <a:xfrm flipV="1">
                <a:off x="4876" y="1480"/>
                <a:ext cx="45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8" name="Freeform 86"/>
              <p:cNvSpPr>
                <a:spLocks/>
              </p:cNvSpPr>
              <p:nvPr/>
            </p:nvSpPr>
            <p:spPr bwMode="auto">
              <a:xfrm>
                <a:off x="4805" y="1531"/>
                <a:ext cx="46" cy="179"/>
              </a:xfrm>
              <a:custGeom>
                <a:avLst/>
                <a:gdLst>
                  <a:gd name="T0" fmla="*/ 21 w 46"/>
                  <a:gd name="T1" fmla="*/ 0 h 179"/>
                  <a:gd name="T2" fmla="*/ 42 w 46"/>
                  <a:gd name="T3" fmla="*/ 127 h 179"/>
                  <a:gd name="T4" fmla="*/ 35 w 46"/>
                  <a:gd name="T5" fmla="*/ 169 h 179"/>
                  <a:gd name="T6" fmla="*/ 0 w 46"/>
                  <a:gd name="T7" fmla="*/ 113 h 1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179"/>
                  <a:gd name="T14" fmla="*/ 46 w 46"/>
                  <a:gd name="T15" fmla="*/ 179 h 1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179">
                    <a:moveTo>
                      <a:pt x="21" y="0"/>
                    </a:moveTo>
                    <a:cubicBezTo>
                      <a:pt x="30" y="45"/>
                      <a:pt x="37" y="79"/>
                      <a:pt x="42" y="127"/>
                    </a:cubicBezTo>
                    <a:cubicBezTo>
                      <a:pt x="40" y="141"/>
                      <a:pt x="46" y="160"/>
                      <a:pt x="35" y="169"/>
                    </a:cubicBezTo>
                    <a:cubicBezTo>
                      <a:pt x="22" y="179"/>
                      <a:pt x="0" y="122"/>
                      <a:pt x="0" y="11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9" name="Freeform 87"/>
              <p:cNvSpPr>
                <a:spLocks/>
              </p:cNvSpPr>
              <p:nvPr/>
            </p:nvSpPr>
            <p:spPr bwMode="auto">
              <a:xfrm>
                <a:off x="4840" y="1433"/>
                <a:ext cx="78" cy="246"/>
              </a:xfrm>
              <a:custGeom>
                <a:avLst/>
                <a:gdLst>
                  <a:gd name="T0" fmla="*/ 0 w 78"/>
                  <a:gd name="T1" fmla="*/ 0 h 246"/>
                  <a:gd name="T2" fmla="*/ 21 w 78"/>
                  <a:gd name="T3" fmla="*/ 246 h 246"/>
                  <a:gd name="T4" fmla="*/ 70 w 78"/>
                  <a:gd name="T5" fmla="*/ 190 h 246"/>
                  <a:gd name="T6" fmla="*/ 77 w 78"/>
                  <a:gd name="T7" fmla="*/ 147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246"/>
                  <a:gd name="T14" fmla="*/ 78 w 78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246">
                    <a:moveTo>
                      <a:pt x="0" y="0"/>
                    </a:moveTo>
                    <a:cubicBezTo>
                      <a:pt x="8" y="91"/>
                      <a:pt x="16" y="147"/>
                      <a:pt x="21" y="246"/>
                    </a:cubicBezTo>
                    <a:cubicBezTo>
                      <a:pt x="68" y="230"/>
                      <a:pt x="26" y="219"/>
                      <a:pt x="70" y="190"/>
                    </a:cubicBezTo>
                    <a:cubicBezTo>
                      <a:pt x="78" y="152"/>
                      <a:pt x="77" y="167"/>
                      <a:pt x="77" y="1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80" name="Freeform 88"/>
              <p:cNvSpPr>
                <a:spLocks/>
              </p:cNvSpPr>
              <p:nvPr/>
            </p:nvSpPr>
            <p:spPr bwMode="auto">
              <a:xfrm>
                <a:off x="4794" y="1770"/>
                <a:ext cx="227" cy="344"/>
              </a:xfrm>
              <a:custGeom>
                <a:avLst/>
                <a:gdLst>
                  <a:gd name="T0" fmla="*/ 67 w 227"/>
                  <a:gd name="T1" fmla="*/ 176 h 344"/>
                  <a:gd name="T2" fmla="*/ 102 w 227"/>
                  <a:gd name="T3" fmla="*/ 63 h 344"/>
                  <a:gd name="T4" fmla="*/ 151 w 227"/>
                  <a:gd name="T5" fmla="*/ 0 h 344"/>
                  <a:gd name="T6" fmla="*/ 172 w 227"/>
                  <a:gd name="T7" fmla="*/ 225 h 344"/>
                  <a:gd name="T8" fmla="*/ 137 w 227"/>
                  <a:gd name="T9" fmla="*/ 91 h 344"/>
                  <a:gd name="T10" fmla="*/ 102 w 227"/>
                  <a:gd name="T11" fmla="*/ 148 h 344"/>
                  <a:gd name="T12" fmla="*/ 95 w 227"/>
                  <a:gd name="T13" fmla="*/ 197 h 344"/>
                  <a:gd name="T14" fmla="*/ 88 w 227"/>
                  <a:gd name="T15" fmla="*/ 239 h 344"/>
                  <a:gd name="T16" fmla="*/ 81 w 227"/>
                  <a:gd name="T17" fmla="*/ 288 h 344"/>
                  <a:gd name="T18" fmla="*/ 67 w 227"/>
                  <a:gd name="T19" fmla="*/ 267 h 344"/>
                  <a:gd name="T20" fmla="*/ 25 w 227"/>
                  <a:gd name="T21" fmla="*/ 246 h 344"/>
                  <a:gd name="T22" fmla="*/ 4 w 227"/>
                  <a:gd name="T23" fmla="*/ 253 h 344"/>
                  <a:gd name="T24" fmla="*/ 67 w 227"/>
                  <a:gd name="T25" fmla="*/ 288 h 344"/>
                  <a:gd name="T26" fmla="*/ 81 w 227"/>
                  <a:gd name="T27" fmla="*/ 330 h 344"/>
                  <a:gd name="T28" fmla="*/ 102 w 227"/>
                  <a:gd name="T29" fmla="*/ 344 h 3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7"/>
                  <a:gd name="T46" fmla="*/ 0 h 344"/>
                  <a:gd name="T47" fmla="*/ 227 w 227"/>
                  <a:gd name="T48" fmla="*/ 344 h 3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7" h="344">
                    <a:moveTo>
                      <a:pt x="67" y="176"/>
                    </a:moveTo>
                    <a:cubicBezTo>
                      <a:pt x="79" y="141"/>
                      <a:pt x="82" y="93"/>
                      <a:pt x="102" y="63"/>
                    </a:cubicBezTo>
                    <a:cubicBezTo>
                      <a:pt x="117" y="40"/>
                      <a:pt x="136" y="23"/>
                      <a:pt x="151" y="0"/>
                    </a:cubicBezTo>
                    <a:cubicBezTo>
                      <a:pt x="227" y="25"/>
                      <a:pt x="173" y="199"/>
                      <a:pt x="172" y="225"/>
                    </a:cubicBezTo>
                    <a:cubicBezTo>
                      <a:pt x="160" y="177"/>
                      <a:pt x="191" y="109"/>
                      <a:pt x="137" y="91"/>
                    </a:cubicBezTo>
                    <a:cubicBezTo>
                      <a:pt x="120" y="109"/>
                      <a:pt x="110" y="124"/>
                      <a:pt x="102" y="148"/>
                    </a:cubicBezTo>
                    <a:cubicBezTo>
                      <a:pt x="100" y="164"/>
                      <a:pt x="100" y="181"/>
                      <a:pt x="95" y="197"/>
                    </a:cubicBezTo>
                    <a:cubicBezTo>
                      <a:pt x="82" y="240"/>
                      <a:pt x="74" y="196"/>
                      <a:pt x="88" y="239"/>
                    </a:cubicBezTo>
                    <a:cubicBezTo>
                      <a:pt x="86" y="255"/>
                      <a:pt x="91" y="275"/>
                      <a:pt x="81" y="288"/>
                    </a:cubicBezTo>
                    <a:cubicBezTo>
                      <a:pt x="76" y="295"/>
                      <a:pt x="73" y="273"/>
                      <a:pt x="67" y="267"/>
                    </a:cubicBezTo>
                    <a:cubicBezTo>
                      <a:pt x="53" y="253"/>
                      <a:pt x="42" y="252"/>
                      <a:pt x="25" y="246"/>
                    </a:cubicBezTo>
                    <a:cubicBezTo>
                      <a:pt x="18" y="248"/>
                      <a:pt x="0" y="247"/>
                      <a:pt x="4" y="253"/>
                    </a:cubicBezTo>
                    <a:cubicBezTo>
                      <a:pt x="16" y="273"/>
                      <a:pt x="46" y="281"/>
                      <a:pt x="67" y="288"/>
                    </a:cubicBezTo>
                    <a:cubicBezTo>
                      <a:pt x="72" y="302"/>
                      <a:pt x="76" y="316"/>
                      <a:pt x="81" y="330"/>
                    </a:cubicBezTo>
                    <a:cubicBezTo>
                      <a:pt x="84" y="338"/>
                      <a:pt x="102" y="344"/>
                      <a:pt x="102" y="3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2566" name="AutoShape 92"/>
          <p:cNvSpPr>
            <a:spLocks noChangeArrowheads="1"/>
          </p:cNvSpPr>
          <p:nvPr/>
        </p:nvSpPr>
        <p:spPr bwMode="auto">
          <a:xfrm rot="5400000">
            <a:off x="6890181" y="2241981"/>
            <a:ext cx="2052637" cy="1400903"/>
          </a:xfrm>
          <a:prstGeom prst="chevron">
            <a:avLst>
              <a:gd name="adj" fmla="val 30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orba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cs-CZ" dirty="0">
                <a:solidFill>
                  <a:schemeClr val="bg1"/>
                </a:solidFill>
              </a:rPr>
              <a:t>pesticidy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cs-CZ" dirty="0">
                <a:solidFill>
                  <a:schemeClr val="bg1"/>
                </a:solidFill>
              </a:rPr>
              <a:t>biocidy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cs-CZ" dirty="0">
                <a:solidFill>
                  <a:schemeClr val="bg1"/>
                </a:solidFill>
              </a:rPr>
              <a:t>zhutnění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cs-CZ" dirty="0">
                <a:solidFill>
                  <a:schemeClr val="bg1"/>
                </a:solidFill>
              </a:rPr>
              <a:t>zavlažování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567" name="Text Box 93"/>
          <p:cNvSpPr txBox="1">
            <a:spLocks noChangeArrowheads="1"/>
          </p:cNvSpPr>
          <p:nvPr/>
        </p:nvSpPr>
        <p:spPr bwMode="auto">
          <a:xfrm>
            <a:off x="2474913" y="5753100"/>
            <a:ext cx="35189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Komplexní struktura</a:t>
            </a:r>
            <a:endParaRPr lang="en-GB" dirty="0"/>
          </a:p>
          <a:p>
            <a:r>
              <a:rPr lang="cs-CZ" dirty="0"/>
              <a:t>Menší produkce za rok</a:t>
            </a:r>
            <a:endParaRPr lang="en-GB" dirty="0"/>
          </a:p>
          <a:p>
            <a:r>
              <a:rPr lang="cs-CZ" dirty="0"/>
              <a:t>Plně poháněno energií slunce</a:t>
            </a:r>
            <a:endParaRPr lang="en-GB" dirty="0"/>
          </a:p>
        </p:txBody>
      </p:sp>
      <p:sp>
        <p:nvSpPr>
          <p:cNvPr id="22568" name="Text Box 94"/>
          <p:cNvSpPr txBox="1">
            <a:spLocks noChangeArrowheads="1"/>
          </p:cNvSpPr>
          <p:nvPr/>
        </p:nvSpPr>
        <p:spPr bwMode="auto">
          <a:xfrm>
            <a:off x="6275132" y="5791200"/>
            <a:ext cx="52501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Zjednodušená, degradovaná struktura</a:t>
            </a:r>
            <a:endParaRPr lang="en-GB" dirty="0"/>
          </a:p>
          <a:p>
            <a:r>
              <a:rPr lang="cs-CZ" dirty="0"/>
              <a:t>Vyšší roční úroda</a:t>
            </a:r>
            <a:endParaRPr lang="en-GB" dirty="0"/>
          </a:p>
          <a:p>
            <a:r>
              <a:rPr lang="cs-CZ" dirty="0"/>
              <a:t>Závislé na (člověkem) dodané (fosilní) energii</a:t>
            </a:r>
            <a:endParaRPr lang="en-GB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" descr="PrednaskaA 031"/>
          <p:cNvPicPr>
            <a:picLocks noChangeAspect="1" noChangeArrowheads="1"/>
          </p:cNvPicPr>
          <p:nvPr/>
        </p:nvPicPr>
        <p:blipFill>
          <a:blip r:embed="rId2" cstate="print">
            <a:lum bright="29000" contrast="-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63552" y="1124745"/>
            <a:ext cx="5688632" cy="5512269"/>
          </a:xfrm>
          <a:prstGeom prst="rect">
            <a:avLst/>
          </a:prstGeom>
          <a:blipFill dpi="0" rotWithShape="1">
            <a:blip r:embed="rId3" cstate="print">
              <a:alphaModFix amt="72000"/>
              <a:lum bright="29000" contrast="-9000"/>
            </a:blip>
            <a:srcRect/>
            <a:tile tx="0" ty="0" sx="100000" sy="100000" flip="none" algn="tl"/>
          </a:blip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" name="Picture 9" descr="PrednaskaA 03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6000" contrast="-1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63552" y="1124745"/>
            <a:ext cx="5688632" cy="55122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0" name="Skupina 99"/>
          <p:cNvGrpSpPr/>
          <p:nvPr/>
        </p:nvGrpSpPr>
        <p:grpSpPr>
          <a:xfrm>
            <a:off x="2286000" y="2887980"/>
            <a:ext cx="3810000" cy="2872828"/>
            <a:chOff x="762000" y="2887980"/>
            <a:chExt cx="3810000" cy="2872828"/>
          </a:xfrm>
        </p:grpSpPr>
        <p:grpSp>
          <p:nvGrpSpPr>
            <p:cNvPr id="3" name="Group 19"/>
            <p:cNvGrpSpPr/>
            <p:nvPr/>
          </p:nvGrpSpPr>
          <p:grpSpPr>
            <a:xfrm>
              <a:off x="762000" y="4241174"/>
              <a:ext cx="3810000" cy="804454"/>
              <a:chOff x="990600" y="3429000"/>
              <a:chExt cx="3810000" cy="80445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90600" y="3657600"/>
                <a:ext cx="3810000" cy="381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143000" y="34671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3852454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038600" y="34290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" name="Group 24"/>
            <p:cNvGrpSpPr/>
            <p:nvPr/>
          </p:nvGrpSpPr>
          <p:grpSpPr>
            <a:xfrm flipV="1">
              <a:off x="762000" y="4969181"/>
              <a:ext cx="3810000" cy="791627"/>
              <a:chOff x="990600" y="3429000"/>
              <a:chExt cx="3810000" cy="80445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90600" y="3657600"/>
                <a:ext cx="3810000" cy="381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43000" y="34671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505200" y="3852454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038600" y="34290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13"/>
            <p:cNvGrpSpPr/>
            <p:nvPr/>
          </p:nvGrpSpPr>
          <p:grpSpPr>
            <a:xfrm>
              <a:off x="762000" y="2887980"/>
              <a:ext cx="3810000" cy="804454"/>
              <a:chOff x="990600" y="3429000"/>
              <a:chExt cx="3810000" cy="80445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990600" y="3657600"/>
                <a:ext cx="3810000" cy="381000"/>
              </a:xfrm>
              <a:prstGeom prst="rect">
                <a:avLst/>
              </a:prstGeom>
              <a:solidFill>
                <a:schemeClr val="bg2">
                  <a:lumMod val="25000"/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143000" y="34671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505200" y="3852454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38600" y="34290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14"/>
            <p:cNvGrpSpPr/>
            <p:nvPr/>
          </p:nvGrpSpPr>
          <p:grpSpPr>
            <a:xfrm flipV="1">
              <a:off x="762000" y="3637010"/>
              <a:ext cx="3810000" cy="791627"/>
              <a:chOff x="990600" y="3429000"/>
              <a:chExt cx="3810000" cy="80445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990600" y="3657600"/>
                <a:ext cx="3810000" cy="381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43000" y="34671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05200" y="3852454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038600" y="34290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47527" y="274638"/>
            <a:ext cx="9553111" cy="778098"/>
          </a:xfrm>
        </p:spPr>
        <p:txBody>
          <a:bodyPr>
            <a:noAutofit/>
          </a:bodyPr>
          <a:lstStyle/>
          <a:p>
            <a:r>
              <a:rPr lang="cs-CZ" sz="3200" b="1" dirty="0"/>
              <a:t>Půdní struktura a živiny: proč je to tak důležité?</a:t>
            </a:r>
            <a:endParaRPr lang="en-GB" sz="3200" b="1" dirty="0"/>
          </a:p>
        </p:txBody>
      </p:sp>
      <p:sp>
        <p:nvSpPr>
          <p:cNvPr id="10" name="Oval 9"/>
          <p:cNvSpPr/>
          <p:nvPr/>
        </p:nvSpPr>
        <p:spPr>
          <a:xfrm>
            <a:off x="4800600" y="4922411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438400" y="4276596"/>
            <a:ext cx="381000" cy="3463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438400" y="2852057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333680" y="4094535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800600" y="3367971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6050276" y="1689464"/>
            <a:ext cx="152400" cy="161109"/>
          </a:xfrm>
          <a:prstGeom prst="line">
            <a:avLst/>
          </a:prstGeom>
          <a:ln w="88900">
            <a:solidFill>
              <a:srgbClr val="5C2C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69"/>
          <p:cNvGrpSpPr/>
          <p:nvPr/>
        </p:nvGrpSpPr>
        <p:grpSpPr>
          <a:xfrm>
            <a:off x="3156857" y="1600300"/>
            <a:ext cx="6036622" cy="5009507"/>
            <a:chOff x="1632857" y="1600299"/>
            <a:chExt cx="6036622" cy="5009507"/>
          </a:xfrm>
        </p:grpSpPr>
        <p:sp>
          <p:nvSpPr>
            <p:cNvPr id="35" name="Freeform 34"/>
            <p:cNvSpPr/>
            <p:nvPr/>
          </p:nvSpPr>
          <p:spPr>
            <a:xfrm>
              <a:off x="1632857" y="1685109"/>
              <a:ext cx="6036622" cy="4924697"/>
            </a:xfrm>
            <a:custGeom>
              <a:avLst/>
              <a:gdLst>
                <a:gd name="connsiteX0" fmla="*/ 5499463 w 6036622"/>
                <a:gd name="connsiteY0" fmla="*/ 3526971 h 4924697"/>
                <a:gd name="connsiteX1" fmla="*/ 4532812 w 6036622"/>
                <a:gd name="connsiteY1" fmla="*/ 3513908 h 4924697"/>
                <a:gd name="connsiteX2" fmla="*/ 4402183 w 6036622"/>
                <a:gd name="connsiteY2" fmla="*/ 3500845 h 4924697"/>
                <a:gd name="connsiteX3" fmla="*/ 4362994 w 6036622"/>
                <a:gd name="connsiteY3" fmla="*/ 3487782 h 4924697"/>
                <a:gd name="connsiteX4" fmla="*/ 4232366 w 6036622"/>
                <a:gd name="connsiteY4" fmla="*/ 3448594 h 4924697"/>
                <a:gd name="connsiteX5" fmla="*/ 4167052 w 6036622"/>
                <a:gd name="connsiteY5" fmla="*/ 3435531 h 4924697"/>
                <a:gd name="connsiteX6" fmla="*/ 4049486 w 6036622"/>
                <a:gd name="connsiteY6" fmla="*/ 3409405 h 4924697"/>
                <a:gd name="connsiteX7" fmla="*/ 3971109 w 6036622"/>
                <a:gd name="connsiteY7" fmla="*/ 3370217 h 4924697"/>
                <a:gd name="connsiteX8" fmla="*/ 3827417 w 6036622"/>
                <a:gd name="connsiteY8" fmla="*/ 3291840 h 4924697"/>
                <a:gd name="connsiteX9" fmla="*/ 3775166 w 6036622"/>
                <a:gd name="connsiteY9" fmla="*/ 3226525 h 4924697"/>
                <a:gd name="connsiteX10" fmla="*/ 3592286 w 6036622"/>
                <a:gd name="connsiteY10" fmla="*/ 3030582 h 4924697"/>
                <a:gd name="connsiteX11" fmla="*/ 3579223 w 6036622"/>
                <a:gd name="connsiteY11" fmla="*/ 2991394 h 4924697"/>
                <a:gd name="connsiteX12" fmla="*/ 3631474 w 6036622"/>
                <a:gd name="connsiteY12" fmla="*/ 2730137 h 4924697"/>
                <a:gd name="connsiteX13" fmla="*/ 3670663 w 6036622"/>
                <a:gd name="connsiteY13" fmla="*/ 2651760 h 4924697"/>
                <a:gd name="connsiteX14" fmla="*/ 3709852 w 6036622"/>
                <a:gd name="connsiteY14" fmla="*/ 2625634 h 4924697"/>
                <a:gd name="connsiteX15" fmla="*/ 3814354 w 6036622"/>
                <a:gd name="connsiteY15" fmla="*/ 2573382 h 4924697"/>
                <a:gd name="connsiteX16" fmla="*/ 3905794 w 6036622"/>
                <a:gd name="connsiteY16" fmla="*/ 2547257 h 4924697"/>
                <a:gd name="connsiteX17" fmla="*/ 4088674 w 6036622"/>
                <a:gd name="connsiteY17" fmla="*/ 2560320 h 4924697"/>
                <a:gd name="connsiteX18" fmla="*/ 4127863 w 6036622"/>
                <a:gd name="connsiteY18" fmla="*/ 2599508 h 4924697"/>
                <a:gd name="connsiteX19" fmla="*/ 4167052 w 6036622"/>
                <a:gd name="connsiteY19" fmla="*/ 2625634 h 4924697"/>
                <a:gd name="connsiteX20" fmla="*/ 4232366 w 6036622"/>
                <a:gd name="connsiteY20" fmla="*/ 2664822 h 4924697"/>
                <a:gd name="connsiteX21" fmla="*/ 4271554 w 6036622"/>
                <a:gd name="connsiteY21" fmla="*/ 2690948 h 4924697"/>
                <a:gd name="connsiteX22" fmla="*/ 4362994 w 6036622"/>
                <a:gd name="connsiteY22" fmla="*/ 2704011 h 4924697"/>
                <a:gd name="connsiteX23" fmla="*/ 4650377 w 6036622"/>
                <a:gd name="connsiteY23" fmla="*/ 2677885 h 4924697"/>
                <a:gd name="connsiteX24" fmla="*/ 4715692 w 6036622"/>
                <a:gd name="connsiteY24" fmla="*/ 2638697 h 4924697"/>
                <a:gd name="connsiteX25" fmla="*/ 4820194 w 6036622"/>
                <a:gd name="connsiteY25" fmla="*/ 2586445 h 4924697"/>
                <a:gd name="connsiteX26" fmla="*/ 4924697 w 6036622"/>
                <a:gd name="connsiteY26" fmla="*/ 2560320 h 4924697"/>
                <a:gd name="connsiteX27" fmla="*/ 5029200 w 6036622"/>
                <a:gd name="connsiteY27" fmla="*/ 2534194 h 4924697"/>
                <a:gd name="connsiteX28" fmla="*/ 5068389 w 6036622"/>
                <a:gd name="connsiteY28" fmla="*/ 2508068 h 4924697"/>
                <a:gd name="connsiteX29" fmla="*/ 5238206 w 6036622"/>
                <a:gd name="connsiteY29" fmla="*/ 2390502 h 4924697"/>
                <a:gd name="connsiteX30" fmla="*/ 5460274 w 6036622"/>
                <a:gd name="connsiteY30" fmla="*/ 2129245 h 4924697"/>
                <a:gd name="connsiteX31" fmla="*/ 5525589 w 6036622"/>
                <a:gd name="connsiteY31" fmla="*/ 2050868 h 4924697"/>
                <a:gd name="connsiteX32" fmla="*/ 5551714 w 6036622"/>
                <a:gd name="connsiteY32" fmla="*/ 1946365 h 4924697"/>
                <a:gd name="connsiteX33" fmla="*/ 5603966 w 6036622"/>
                <a:gd name="connsiteY33" fmla="*/ 1763485 h 4924697"/>
                <a:gd name="connsiteX34" fmla="*/ 5577840 w 6036622"/>
                <a:gd name="connsiteY34" fmla="*/ 1619794 h 4924697"/>
                <a:gd name="connsiteX35" fmla="*/ 5551714 w 6036622"/>
                <a:gd name="connsiteY35" fmla="*/ 1580605 h 4924697"/>
                <a:gd name="connsiteX36" fmla="*/ 5434149 w 6036622"/>
                <a:gd name="connsiteY36" fmla="*/ 1554480 h 4924697"/>
                <a:gd name="connsiteX37" fmla="*/ 4454434 w 6036622"/>
                <a:gd name="connsiteY37" fmla="*/ 1567542 h 4924697"/>
                <a:gd name="connsiteX38" fmla="*/ 4415246 w 6036622"/>
                <a:gd name="connsiteY38" fmla="*/ 1580605 h 4924697"/>
                <a:gd name="connsiteX39" fmla="*/ 4362994 w 6036622"/>
                <a:gd name="connsiteY39" fmla="*/ 1593668 h 4924697"/>
                <a:gd name="connsiteX40" fmla="*/ 4323806 w 6036622"/>
                <a:gd name="connsiteY40" fmla="*/ 1606731 h 4924697"/>
                <a:gd name="connsiteX41" fmla="*/ 4232366 w 6036622"/>
                <a:gd name="connsiteY41" fmla="*/ 1632857 h 4924697"/>
                <a:gd name="connsiteX42" fmla="*/ 4193177 w 6036622"/>
                <a:gd name="connsiteY42" fmla="*/ 1645920 h 4924697"/>
                <a:gd name="connsiteX43" fmla="*/ 4101737 w 6036622"/>
                <a:gd name="connsiteY43" fmla="*/ 1685108 h 4924697"/>
                <a:gd name="connsiteX44" fmla="*/ 4062549 w 6036622"/>
                <a:gd name="connsiteY44" fmla="*/ 1711234 h 4924697"/>
                <a:gd name="connsiteX45" fmla="*/ 4049486 w 6036622"/>
                <a:gd name="connsiteY45" fmla="*/ 1750422 h 4924697"/>
                <a:gd name="connsiteX46" fmla="*/ 4062549 w 6036622"/>
                <a:gd name="connsiteY46" fmla="*/ 2011680 h 4924697"/>
                <a:gd name="connsiteX47" fmla="*/ 4075612 w 6036622"/>
                <a:gd name="connsiteY47" fmla="*/ 2155371 h 4924697"/>
                <a:gd name="connsiteX48" fmla="*/ 4114800 w 6036622"/>
                <a:gd name="connsiteY48" fmla="*/ 2312125 h 4924697"/>
                <a:gd name="connsiteX49" fmla="*/ 4140926 w 6036622"/>
                <a:gd name="connsiteY49" fmla="*/ 2468880 h 4924697"/>
                <a:gd name="connsiteX50" fmla="*/ 4167052 w 6036622"/>
                <a:gd name="connsiteY50" fmla="*/ 2573382 h 4924697"/>
                <a:gd name="connsiteX51" fmla="*/ 4206240 w 6036622"/>
                <a:gd name="connsiteY51" fmla="*/ 2847702 h 4924697"/>
                <a:gd name="connsiteX52" fmla="*/ 4232366 w 6036622"/>
                <a:gd name="connsiteY52" fmla="*/ 2978331 h 4924697"/>
                <a:gd name="connsiteX53" fmla="*/ 4219303 w 6036622"/>
                <a:gd name="connsiteY53" fmla="*/ 3291840 h 4924697"/>
                <a:gd name="connsiteX54" fmla="*/ 4153989 w 6036622"/>
                <a:gd name="connsiteY54" fmla="*/ 3605348 h 4924697"/>
                <a:gd name="connsiteX55" fmla="*/ 4127863 w 6036622"/>
                <a:gd name="connsiteY55" fmla="*/ 3644537 h 4924697"/>
                <a:gd name="connsiteX56" fmla="*/ 3984172 w 6036622"/>
                <a:gd name="connsiteY56" fmla="*/ 3722914 h 4924697"/>
                <a:gd name="connsiteX57" fmla="*/ 3879669 w 6036622"/>
                <a:gd name="connsiteY57" fmla="*/ 3749040 h 4924697"/>
                <a:gd name="connsiteX58" fmla="*/ 3670663 w 6036622"/>
                <a:gd name="connsiteY58" fmla="*/ 3814354 h 4924697"/>
                <a:gd name="connsiteX59" fmla="*/ 3618412 w 6036622"/>
                <a:gd name="connsiteY59" fmla="*/ 3827417 h 4924697"/>
                <a:gd name="connsiteX60" fmla="*/ 3513909 w 6036622"/>
                <a:gd name="connsiteY60" fmla="*/ 3840480 h 4924697"/>
                <a:gd name="connsiteX61" fmla="*/ 3435532 w 6036622"/>
                <a:gd name="connsiteY61" fmla="*/ 3853542 h 4924697"/>
                <a:gd name="connsiteX62" fmla="*/ 3396343 w 6036622"/>
                <a:gd name="connsiteY62" fmla="*/ 3879668 h 4924697"/>
                <a:gd name="connsiteX63" fmla="*/ 3344092 w 6036622"/>
                <a:gd name="connsiteY63" fmla="*/ 3984171 h 4924697"/>
                <a:gd name="connsiteX64" fmla="*/ 3291840 w 6036622"/>
                <a:gd name="connsiteY64" fmla="*/ 4036422 h 4924697"/>
                <a:gd name="connsiteX65" fmla="*/ 3239589 w 6036622"/>
                <a:gd name="connsiteY65" fmla="*/ 4140925 h 4924697"/>
                <a:gd name="connsiteX66" fmla="*/ 2847703 w 6036622"/>
                <a:gd name="connsiteY66" fmla="*/ 4585062 h 4924697"/>
                <a:gd name="connsiteX67" fmla="*/ 2782389 w 6036622"/>
                <a:gd name="connsiteY67" fmla="*/ 4637314 h 4924697"/>
                <a:gd name="connsiteX68" fmla="*/ 2730137 w 6036622"/>
                <a:gd name="connsiteY68" fmla="*/ 4702628 h 4924697"/>
                <a:gd name="connsiteX69" fmla="*/ 2599509 w 6036622"/>
                <a:gd name="connsiteY69" fmla="*/ 4820194 h 4924697"/>
                <a:gd name="connsiteX70" fmla="*/ 2521132 w 6036622"/>
                <a:gd name="connsiteY70" fmla="*/ 4859382 h 4924697"/>
                <a:gd name="connsiteX71" fmla="*/ 2364377 w 6036622"/>
                <a:gd name="connsiteY71" fmla="*/ 4885508 h 4924697"/>
                <a:gd name="connsiteX72" fmla="*/ 2299063 w 6036622"/>
                <a:gd name="connsiteY72" fmla="*/ 4898571 h 4924697"/>
                <a:gd name="connsiteX73" fmla="*/ 2220686 w 6036622"/>
                <a:gd name="connsiteY73" fmla="*/ 4924697 h 4924697"/>
                <a:gd name="connsiteX74" fmla="*/ 1959429 w 6036622"/>
                <a:gd name="connsiteY74" fmla="*/ 4911634 h 4924697"/>
                <a:gd name="connsiteX75" fmla="*/ 1920240 w 6036622"/>
                <a:gd name="connsiteY75" fmla="*/ 4885508 h 4924697"/>
                <a:gd name="connsiteX76" fmla="*/ 1828800 w 6036622"/>
                <a:gd name="connsiteY76" fmla="*/ 4754880 h 4924697"/>
                <a:gd name="connsiteX77" fmla="*/ 1737360 w 6036622"/>
                <a:gd name="connsiteY77" fmla="*/ 4702628 h 4924697"/>
                <a:gd name="connsiteX78" fmla="*/ 1685109 w 6036622"/>
                <a:gd name="connsiteY78" fmla="*/ 4650377 h 4924697"/>
                <a:gd name="connsiteX79" fmla="*/ 1541417 w 6036622"/>
                <a:gd name="connsiteY79" fmla="*/ 4585062 h 4924697"/>
                <a:gd name="connsiteX80" fmla="*/ 1502229 w 6036622"/>
                <a:gd name="connsiteY80" fmla="*/ 4558937 h 4924697"/>
                <a:gd name="connsiteX81" fmla="*/ 1463040 w 6036622"/>
                <a:gd name="connsiteY81" fmla="*/ 4493622 h 4924697"/>
                <a:gd name="connsiteX82" fmla="*/ 1423852 w 6036622"/>
                <a:gd name="connsiteY82" fmla="*/ 4415245 h 4924697"/>
                <a:gd name="connsiteX83" fmla="*/ 1254034 w 6036622"/>
                <a:gd name="connsiteY83" fmla="*/ 4245428 h 4924697"/>
                <a:gd name="connsiteX84" fmla="*/ 1175657 w 6036622"/>
                <a:gd name="connsiteY84" fmla="*/ 4193177 h 4924697"/>
                <a:gd name="connsiteX85" fmla="*/ 1071154 w 6036622"/>
                <a:gd name="connsiteY85" fmla="*/ 4036422 h 4924697"/>
                <a:gd name="connsiteX86" fmla="*/ 1031966 w 6036622"/>
                <a:gd name="connsiteY86" fmla="*/ 3892731 h 4924697"/>
                <a:gd name="connsiteX87" fmla="*/ 979714 w 6036622"/>
                <a:gd name="connsiteY87" fmla="*/ 3749040 h 4924697"/>
                <a:gd name="connsiteX88" fmla="*/ 927463 w 6036622"/>
                <a:gd name="connsiteY88" fmla="*/ 3670662 h 4924697"/>
                <a:gd name="connsiteX89" fmla="*/ 914400 w 6036622"/>
                <a:gd name="connsiteY89" fmla="*/ 3618411 h 4924697"/>
                <a:gd name="connsiteX90" fmla="*/ 940526 w 6036622"/>
                <a:gd name="connsiteY90" fmla="*/ 3370217 h 4924697"/>
                <a:gd name="connsiteX91" fmla="*/ 979714 w 6036622"/>
                <a:gd name="connsiteY91" fmla="*/ 3331028 h 4924697"/>
                <a:gd name="connsiteX92" fmla="*/ 1071154 w 6036622"/>
                <a:gd name="connsiteY92" fmla="*/ 3265714 h 4924697"/>
                <a:gd name="connsiteX93" fmla="*/ 1123406 w 6036622"/>
                <a:gd name="connsiteY93" fmla="*/ 3252651 h 4924697"/>
                <a:gd name="connsiteX94" fmla="*/ 1201783 w 6036622"/>
                <a:gd name="connsiteY94" fmla="*/ 3200400 h 4924697"/>
                <a:gd name="connsiteX95" fmla="*/ 1254034 w 6036622"/>
                <a:gd name="connsiteY95" fmla="*/ 3174274 h 4924697"/>
                <a:gd name="connsiteX96" fmla="*/ 1306286 w 6036622"/>
                <a:gd name="connsiteY96" fmla="*/ 3122022 h 4924697"/>
                <a:gd name="connsiteX97" fmla="*/ 1319349 w 6036622"/>
                <a:gd name="connsiteY97" fmla="*/ 3082834 h 4924697"/>
                <a:gd name="connsiteX98" fmla="*/ 914400 w 6036622"/>
                <a:gd name="connsiteY98" fmla="*/ 2991394 h 4924697"/>
                <a:gd name="connsiteX99" fmla="*/ 783772 w 6036622"/>
                <a:gd name="connsiteY99" fmla="*/ 3043645 h 4924697"/>
                <a:gd name="connsiteX100" fmla="*/ 679269 w 6036622"/>
                <a:gd name="connsiteY100" fmla="*/ 3108960 h 4924697"/>
                <a:gd name="connsiteX101" fmla="*/ 574766 w 6036622"/>
                <a:gd name="connsiteY101" fmla="*/ 3161211 h 4924697"/>
                <a:gd name="connsiteX102" fmla="*/ 483326 w 6036622"/>
                <a:gd name="connsiteY102" fmla="*/ 3252651 h 4924697"/>
                <a:gd name="connsiteX103" fmla="*/ 261257 w 6036622"/>
                <a:gd name="connsiteY103" fmla="*/ 3370217 h 4924697"/>
                <a:gd name="connsiteX104" fmla="*/ 169817 w 6036622"/>
                <a:gd name="connsiteY104" fmla="*/ 3396342 h 4924697"/>
                <a:gd name="connsiteX105" fmla="*/ 78377 w 6036622"/>
                <a:gd name="connsiteY105" fmla="*/ 3435531 h 4924697"/>
                <a:gd name="connsiteX106" fmla="*/ 52252 w 6036622"/>
                <a:gd name="connsiteY106" fmla="*/ 3357154 h 4924697"/>
                <a:gd name="connsiteX107" fmla="*/ 26126 w 6036622"/>
                <a:gd name="connsiteY107" fmla="*/ 3200400 h 4924697"/>
                <a:gd name="connsiteX108" fmla="*/ 0 w 6036622"/>
                <a:gd name="connsiteY108" fmla="*/ 3082834 h 4924697"/>
                <a:gd name="connsiteX109" fmla="*/ 13063 w 6036622"/>
                <a:gd name="connsiteY109" fmla="*/ 3017520 h 4924697"/>
                <a:gd name="connsiteX110" fmla="*/ 52252 w 6036622"/>
                <a:gd name="connsiteY110" fmla="*/ 2952205 h 4924697"/>
                <a:gd name="connsiteX111" fmla="*/ 104503 w 6036622"/>
                <a:gd name="connsiteY111" fmla="*/ 2860765 h 4924697"/>
                <a:gd name="connsiteX112" fmla="*/ 169817 w 6036622"/>
                <a:gd name="connsiteY112" fmla="*/ 2769325 h 4924697"/>
                <a:gd name="connsiteX113" fmla="*/ 182880 w 6036622"/>
                <a:gd name="connsiteY113" fmla="*/ 2730137 h 4924697"/>
                <a:gd name="connsiteX114" fmla="*/ 248194 w 6036622"/>
                <a:gd name="connsiteY114" fmla="*/ 2612571 h 4924697"/>
                <a:gd name="connsiteX115" fmla="*/ 391886 w 6036622"/>
                <a:gd name="connsiteY115" fmla="*/ 2481942 h 4924697"/>
                <a:gd name="connsiteX116" fmla="*/ 470263 w 6036622"/>
                <a:gd name="connsiteY116" fmla="*/ 2455817 h 4924697"/>
                <a:gd name="connsiteX117" fmla="*/ 888274 w 6036622"/>
                <a:gd name="connsiteY117" fmla="*/ 2495005 h 4924697"/>
                <a:gd name="connsiteX118" fmla="*/ 966652 w 6036622"/>
                <a:gd name="connsiteY118" fmla="*/ 2521131 h 4924697"/>
                <a:gd name="connsiteX119" fmla="*/ 1097280 w 6036622"/>
                <a:gd name="connsiteY119" fmla="*/ 2573382 h 4924697"/>
                <a:gd name="connsiteX120" fmla="*/ 1267097 w 6036622"/>
                <a:gd name="connsiteY120" fmla="*/ 2521131 h 4924697"/>
                <a:gd name="connsiteX121" fmla="*/ 1267097 w 6036622"/>
                <a:gd name="connsiteY121" fmla="*/ 2416628 h 4924697"/>
                <a:gd name="connsiteX122" fmla="*/ 1214846 w 6036622"/>
                <a:gd name="connsiteY122" fmla="*/ 2246811 h 4924697"/>
                <a:gd name="connsiteX123" fmla="*/ 1201783 w 6036622"/>
                <a:gd name="connsiteY123" fmla="*/ 2181497 h 4924697"/>
                <a:gd name="connsiteX124" fmla="*/ 1136469 w 6036622"/>
                <a:gd name="connsiteY124" fmla="*/ 2116182 h 4924697"/>
                <a:gd name="connsiteX125" fmla="*/ 1058092 w 6036622"/>
                <a:gd name="connsiteY125" fmla="*/ 2103120 h 4924697"/>
                <a:gd name="connsiteX126" fmla="*/ 783772 w 6036622"/>
                <a:gd name="connsiteY126" fmla="*/ 2076994 h 4924697"/>
                <a:gd name="connsiteX127" fmla="*/ 587829 w 6036622"/>
                <a:gd name="connsiteY127" fmla="*/ 2037805 h 4924697"/>
                <a:gd name="connsiteX128" fmla="*/ 522514 w 6036622"/>
                <a:gd name="connsiteY128" fmla="*/ 2024742 h 4924697"/>
                <a:gd name="connsiteX129" fmla="*/ 444137 w 6036622"/>
                <a:gd name="connsiteY129" fmla="*/ 1998617 h 4924697"/>
                <a:gd name="connsiteX130" fmla="*/ 248194 w 6036622"/>
                <a:gd name="connsiteY130" fmla="*/ 1841862 h 4924697"/>
                <a:gd name="connsiteX131" fmla="*/ 209006 w 6036622"/>
                <a:gd name="connsiteY131" fmla="*/ 1802674 h 4924697"/>
                <a:gd name="connsiteX132" fmla="*/ 182880 w 6036622"/>
                <a:gd name="connsiteY132" fmla="*/ 1763485 h 4924697"/>
                <a:gd name="connsiteX133" fmla="*/ 195943 w 6036622"/>
                <a:gd name="connsiteY133" fmla="*/ 1332411 h 4924697"/>
                <a:gd name="connsiteX134" fmla="*/ 261257 w 6036622"/>
                <a:gd name="connsiteY134" fmla="*/ 1123405 h 4924697"/>
                <a:gd name="connsiteX135" fmla="*/ 352697 w 6036622"/>
                <a:gd name="connsiteY135" fmla="*/ 966651 h 4924697"/>
                <a:gd name="connsiteX136" fmla="*/ 391886 w 6036622"/>
                <a:gd name="connsiteY136" fmla="*/ 862148 h 4924697"/>
                <a:gd name="connsiteX137" fmla="*/ 483326 w 6036622"/>
                <a:gd name="connsiteY137" fmla="*/ 770708 h 4924697"/>
                <a:gd name="connsiteX138" fmla="*/ 535577 w 6036622"/>
                <a:gd name="connsiteY138" fmla="*/ 718457 h 4924697"/>
                <a:gd name="connsiteX139" fmla="*/ 587829 w 6036622"/>
                <a:gd name="connsiteY139" fmla="*/ 679268 h 4924697"/>
                <a:gd name="connsiteX140" fmla="*/ 627017 w 6036622"/>
                <a:gd name="connsiteY140" fmla="*/ 627017 h 4924697"/>
                <a:gd name="connsiteX141" fmla="*/ 679269 w 6036622"/>
                <a:gd name="connsiteY141" fmla="*/ 613954 h 4924697"/>
                <a:gd name="connsiteX142" fmla="*/ 849086 w 6036622"/>
                <a:gd name="connsiteY142" fmla="*/ 574765 h 4924697"/>
                <a:gd name="connsiteX143" fmla="*/ 1045029 w 6036622"/>
                <a:gd name="connsiteY143" fmla="*/ 587828 h 4924697"/>
                <a:gd name="connsiteX144" fmla="*/ 1097280 w 6036622"/>
                <a:gd name="connsiteY144" fmla="*/ 600891 h 4924697"/>
                <a:gd name="connsiteX145" fmla="*/ 1162594 w 6036622"/>
                <a:gd name="connsiteY145" fmla="*/ 613954 h 4924697"/>
                <a:gd name="connsiteX146" fmla="*/ 1293223 w 6036622"/>
                <a:gd name="connsiteY146" fmla="*/ 666205 h 4924697"/>
                <a:gd name="connsiteX147" fmla="*/ 1423852 w 6036622"/>
                <a:gd name="connsiteY147" fmla="*/ 757645 h 4924697"/>
                <a:gd name="connsiteX148" fmla="*/ 1476103 w 6036622"/>
                <a:gd name="connsiteY148" fmla="*/ 783771 h 4924697"/>
                <a:gd name="connsiteX149" fmla="*/ 1750423 w 6036622"/>
                <a:gd name="connsiteY149" fmla="*/ 992777 h 4924697"/>
                <a:gd name="connsiteX150" fmla="*/ 1828800 w 6036622"/>
                <a:gd name="connsiteY150" fmla="*/ 1031965 h 4924697"/>
                <a:gd name="connsiteX151" fmla="*/ 1894114 w 6036622"/>
                <a:gd name="connsiteY151" fmla="*/ 1084217 h 4924697"/>
                <a:gd name="connsiteX152" fmla="*/ 1933303 w 6036622"/>
                <a:gd name="connsiteY152" fmla="*/ 1110342 h 4924697"/>
                <a:gd name="connsiteX153" fmla="*/ 2037806 w 6036622"/>
                <a:gd name="connsiteY153" fmla="*/ 1097280 h 4924697"/>
                <a:gd name="connsiteX154" fmla="*/ 2076994 w 6036622"/>
                <a:gd name="connsiteY154" fmla="*/ 1071154 h 4924697"/>
                <a:gd name="connsiteX155" fmla="*/ 2155372 w 6036622"/>
                <a:gd name="connsiteY155" fmla="*/ 927462 h 4924697"/>
                <a:gd name="connsiteX156" fmla="*/ 2194560 w 6036622"/>
                <a:gd name="connsiteY156" fmla="*/ 875211 h 4924697"/>
                <a:gd name="connsiteX157" fmla="*/ 2207623 w 6036622"/>
                <a:gd name="connsiteY157" fmla="*/ 822960 h 4924697"/>
                <a:gd name="connsiteX158" fmla="*/ 2207623 w 6036622"/>
                <a:gd name="connsiteY158" fmla="*/ 705394 h 4924697"/>
                <a:gd name="connsiteX159" fmla="*/ 2103120 w 6036622"/>
                <a:gd name="connsiteY159" fmla="*/ 613954 h 4924697"/>
                <a:gd name="connsiteX160" fmla="*/ 2063932 w 6036622"/>
                <a:gd name="connsiteY160" fmla="*/ 600891 h 4924697"/>
                <a:gd name="connsiteX161" fmla="*/ 1933303 w 6036622"/>
                <a:gd name="connsiteY161" fmla="*/ 509451 h 4924697"/>
                <a:gd name="connsiteX162" fmla="*/ 1881052 w 6036622"/>
                <a:gd name="connsiteY162" fmla="*/ 457200 h 4924697"/>
                <a:gd name="connsiteX163" fmla="*/ 1841863 w 6036622"/>
                <a:gd name="connsiteY163" fmla="*/ 431074 h 4924697"/>
                <a:gd name="connsiteX164" fmla="*/ 1763486 w 6036622"/>
                <a:gd name="connsiteY164" fmla="*/ 365760 h 4924697"/>
                <a:gd name="connsiteX165" fmla="*/ 1776549 w 6036622"/>
                <a:gd name="connsiteY165" fmla="*/ 313508 h 4924697"/>
                <a:gd name="connsiteX166" fmla="*/ 1933303 w 6036622"/>
                <a:gd name="connsiteY166" fmla="*/ 222068 h 4924697"/>
                <a:gd name="connsiteX167" fmla="*/ 1985554 w 6036622"/>
                <a:gd name="connsiteY167" fmla="*/ 209005 h 4924697"/>
                <a:gd name="connsiteX168" fmla="*/ 2090057 w 6036622"/>
                <a:gd name="connsiteY168" fmla="*/ 182880 h 4924697"/>
                <a:gd name="connsiteX169" fmla="*/ 2821577 w 6036622"/>
                <a:gd name="connsiteY169" fmla="*/ 195942 h 4924697"/>
                <a:gd name="connsiteX170" fmla="*/ 2926080 w 6036622"/>
                <a:gd name="connsiteY170" fmla="*/ 209005 h 4924697"/>
                <a:gd name="connsiteX171" fmla="*/ 2952206 w 6036622"/>
                <a:gd name="connsiteY171" fmla="*/ 248194 h 4924697"/>
                <a:gd name="connsiteX172" fmla="*/ 2991394 w 6036622"/>
                <a:gd name="connsiteY172" fmla="*/ 274320 h 4924697"/>
                <a:gd name="connsiteX173" fmla="*/ 3043646 w 6036622"/>
                <a:gd name="connsiteY173" fmla="*/ 418011 h 4924697"/>
                <a:gd name="connsiteX174" fmla="*/ 3056709 w 6036622"/>
                <a:gd name="connsiteY174" fmla="*/ 509451 h 4924697"/>
                <a:gd name="connsiteX175" fmla="*/ 3135086 w 6036622"/>
                <a:gd name="connsiteY175" fmla="*/ 705394 h 4924697"/>
                <a:gd name="connsiteX176" fmla="*/ 3148149 w 6036622"/>
                <a:gd name="connsiteY176" fmla="*/ 757645 h 4924697"/>
                <a:gd name="connsiteX177" fmla="*/ 3174274 w 6036622"/>
                <a:gd name="connsiteY177" fmla="*/ 836022 h 4924697"/>
                <a:gd name="connsiteX178" fmla="*/ 3187337 w 6036622"/>
                <a:gd name="connsiteY178" fmla="*/ 901337 h 4924697"/>
                <a:gd name="connsiteX179" fmla="*/ 3592286 w 6036622"/>
                <a:gd name="connsiteY179" fmla="*/ 888274 h 4924697"/>
                <a:gd name="connsiteX180" fmla="*/ 3892732 w 6036622"/>
                <a:gd name="connsiteY180" fmla="*/ 783771 h 4924697"/>
                <a:gd name="connsiteX181" fmla="*/ 4036423 w 6036622"/>
                <a:gd name="connsiteY181" fmla="*/ 757645 h 4924697"/>
                <a:gd name="connsiteX182" fmla="*/ 4140926 w 6036622"/>
                <a:gd name="connsiteY182" fmla="*/ 692331 h 4924697"/>
                <a:gd name="connsiteX183" fmla="*/ 4193177 w 6036622"/>
                <a:gd name="connsiteY183" fmla="*/ 653142 h 4924697"/>
                <a:gd name="connsiteX184" fmla="*/ 4245429 w 6036622"/>
                <a:gd name="connsiteY184" fmla="*/ 600891 h 4924697"/>
                <a:gd name="connsiteX185" fmla="*/ 4258492 w 6036622"/>
                <a:gd name="connsiteY185" fmla="*/ 561702 h 4924697"/>
                <a:gd name="connsiteX186" fmla="*/ 4284617 w 6036622"/>
                <a:gd name="connsiteY186" fmla="*/ 522514 h 4924697"/>
                <a:gd name="connsiteX187" fmla="*/ 4310743 w 6036622"/>
                <a:gd name="connsiteY187" fmla="*/ 391885 h 4924697"/>
                <a:gd name="connsiteX188" fmla="*/ 4297680 w 6036622"/>
                <a:gd name="connsiteY188" fmla="*/ 26125 h 4924697"/>
                <a:gd name="connsiteX189" fmla="*/ 4258492 w 6036622"/>
                <a:gd name="connsiteY189" fmla="*/ 0 h 4924697"/>
                <a:gd name="connsiteX190" fmla="*/ 4036423 w 6036622"/>
                <a:gd name="connsiteY190" fmla="*/ 13062 h 4924697"/>
                <a:gd name="connsiteX191" fmla="*/ 3918857 w 6036622"/>
                <a:gd name="connsiteY191" fmla="*/ 65314 h 4924697"/>
                <a:gd name="connsiteX192" fmla="*/ 3892732 w 6036622"/>
                <a:gd name="connsiteY192" fmla="*/ 104502 h 4924697"/>
                <a:gd name="connsiteX193" fmla="*/ 3944983 w 6036622"/>
                <a:gd name="connsiteY193" fmla="*/ 352697 h 4924697"/>
                <a:gd name="connsiteX194" fmla="*/ 3984172 w 6036622"/>
                <a:gd name="connsiteY194" fmla="*/ 365760 h 4924697"/>
                <a:gd name="connsiteX195" fmla="*/ 4049486 w 6036622"/>
                <a:gd name="connsiteY195" fmla="*/ 418011 h 4924697"/>
                <a:gd name="connsiteX196" fmla="*/ 4114800 w 6036622"/>
                <a:gd name="connsiteY196" fmla="*/ 444137 h 4924697"/>
                <a:gd name="connsiteX197" fmla="*/ 4310743 w 6036622"/>
                <a:gd name="connsiteY197" fmla="*/ 522514 h 4924697"/>
                <a:gd name="connsiteX198" fmla="*/ 4767943 w 6036622"/>
                <a:gd name="connsiteY198" fmla="*/ 679268 h 4924697"/>
                <a:gd name="connsiteX199" fmla="*/ 4937760 w 6036622"/>
                <a:gd name="connsiteY199" fmla="*/ 705394 h 4924697"/>
                <a:gd name="connsiteX200" fmla="*/ 5094514 w 6036622"/>
                <a:gd name="connsiteY200" fmla="*/ 757645 h 4924697"/>
                <a:gd name="connsiteX201" fmla="*/ 5238206 w 6036622"/>
                <a:gd name="connsiteY201" fmla="*/ 783771 h 4924697"/>
                <a:gd name="connsiteX202" fmla="*/ 5447212 w 6036622"/>
                <a:gd name="connsiteY202" fmla="*/ 836022 h 4924697"/>
                <a:gd name="connsiteX203" fmla="*/ 5734594 w 6036622"/>
                <a:gd name="connsiteY203" fmla="*/ 809897 h 4924697"/>
                <a:gd name="connsiteX204" fmla="*/ 5799909 w 6036622"/>
                <a:gd name="connsiteY204" fmla="*/ 718457 h 4924697"/>
                <a:gd name="connsiteX205" fmla="*/ 5878286 w 6036622"/>
                <a:gd name="connsiteY205" fmla="*/ 600891 h 4924697"/>
                <a:gd name="connsiteX206" fmla="*/ 6035040 w 6036622"/>
                <a:gd name="connsiteY206" fmla="*/ 117565 h 4924697"/>
                <a:gd name="connsiteX207" fmla="*/ 6035040 w 6036622"/>
                <a:gd name="connsiteY207" fmla="*/ 26125 h 492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6036622" h="4924697">
                  <a:moveTo>
                    <a:pt x="5499463" y="3526971"/>
                  </a:moveTo>
                  <a:lnTo>
                    <a:pt x="4532812" y="3513908"/>
                  </a:lnTo>
                  <a:cubicBezTo>
                    <a:pt x="4489064" y="3512866"/>
                    <a:pt x="4445434" y="3507499"/>
                    <a:pt x="4402183" y="3500845"/>
                  </a:cubicBezTo>
                  <a:cubicBezTo>
                    <a:pt x="4388574" y="3498751"/>
                    <a:pt x="4376155" y="3491831"/>
                    <a:pt x="4362994" y="3487782"/>
                  </a:cubicBezTo>
                  <a:cubicBezTo>
                    <a:pt x="4319544" y="3474413"/>
                    <a:pt x="4276291" y="3460307"/>
                    <a:pt x="4232366" y="3448594"/>
                  </a:cubicBezTo>
                  <a:cubicBezTo>
                    <a:pt x="4210913" y="3442873"/>
                    <a:pt x="4188762" y="3440183"/>
                    <a:pt x="4167052" y="3435531"/>
                  </a:cubicBezTo>
                  <a:lnTo>
                    <a:pt x="4049486" y="3409405"/>
                  </a:lnTo>
                  <a:cubicBezTo>
                    <a:pt x="4023360" y="3396342"/>
                    <a:pt x="3997700" y="3382304"/>
                    <a:pt x="3971109" y="3370217"/>
                  </a:cubicBezTo>
                  <a:cubicBezTo>
                    <a:pt x="3903367" y="3339425"/>
                    <a:pt x="3889517" y="3347730"/>
                    <a:pt x="3827417" y="3291840"/>
                  </a:cubicBezTo>
                  <a:cubicBezTo>
                    <a:pt x="3806693" y="3273188"/>
                    <a:pt x="3794275" y="3246828"/>
                    <a:pt x="3775166" y="3226525"/>
                  </a:cubicBezTo>
                  <a:cubicBezTo>
                    <a:pt x="3764592" y="3215290"/>
                    <a:pt x="3625985" y="3097979"/>
                    <a:pt x="3592286" y="3030582"/>
                  </a:cubicBezTo>
                  <a:cubicBezTo>
                    <a:pt x="3586128" y="3018266"/>
                    <a:pt x="3583577" y="3004457"/>
                    <a:pt x="3579223" y="2991394"/>
                  </a:cubicBezTo>
                  <a:cubicBezTo>
                    <a:pt x="3596640" y="2904308"/>
                    <a:pt x="3612608" y="2816920"/>
                    <a:pt x="3631474" y="2730137"/>
                  </a:cubicBezTo>
                  <a:cubicBezTo>
                    <a:pt x="3637377" y="2702985"/>
                    <a:pt x="3650723" y="2671699"/>
                    <a:pt x="3670663" y="2651760"/>
                  </a:cubicBezTo>
                  <a:cubicBezTo>
                    <a:pt x="3681765" y="2640659"/>
                    <a:pt x="3696069" y="2633152"/>
                    <a:pt x="3709852" y="2625634"/>
                  </a:cubicBezTo>
                  <a:cubicBezTo>
                    <a:pt x="3744042" y="2606985"/>
                    <a:pt x="3776571" y="2582827"/>
                    <a:pt x="3814354" y="2573382"/>
                  </a:cubicBezTo>
                  <a:cubicBezTo>
                    <a:pt x="3879964" y="2556981"/>
                    <a:pt x="3849574" y="2565997"/>
                    <a:pt x="3905794" y="2547257"/>
                  </a:cubicBezTo>
                  <a:cubicBezTo>
                    <a:pt x="3966754" y="2551611"/>
                    <a:pt x="4029183" y="2546322"/>
                    <a:pt x="4088674" y="2560320"/>
                  </a:cubicBezTo>
                  <a:cubicBezTo>
                    <a:pt x="4106657" y="2564551"/>
                    <a:pt x="4113671" y="2587682"/>
                    <a:pt x="4127863" y="2599508"/>
                  </a:cubicBezTo>
                  <a:cubicBezTo>
                    <a:pt x="4139924" y="2609559"/>
                    <a:pt x="4153739" y="2617313"/>
                    <a:pt x="4167052" y="2625634"/>
                  </a:cubicBezTo>
                  <a:cubicBezTo>
                    <a:pt x="4188582" y="2639090"/>
                    <a:pt x="4210836" y="2651366"/>
                    <a:pt x="4232366" y="2664822"/>
                  </a:cubicBezTo>
                  <a:cubicBezTo>
                    <a:pt x="4245679" y="2673143"/>
                    <a:pt x="4256517" y="2686437"/>
                    <a:pt x="4271554" y="2690948"/>
                  </a:cubicBezTo>
                  <a:cubicBezTo>
                    <a:pt x="4301045" y="2699795"/>
                    <a:pt x="4332514" y="2699657"/>
                    <a:pt x="4362994" y="2704011"/>
                  </a:cubicBezTo>
                  <a:cubicBezTo>
                    <a:pt x="4458788" y="2695302"/>
                    <a:pt x="4555796" y="2695400"/>
                    <a:pt x="4650377" y="2677885"/>
                  </a:cubicBezTo>
                  <a:cubicBezTo>
                    <a:pt x="4675342" y="2673262"/>
                    <a:pt x="4693337" y="2650734"/>
                    <a:pt x="4715692" y="2638697"/>
                  </a:cubicBezTo>
                  <a:cubicBezTo>
                    <a:pt x="4749983" y="2620233"/>
                    <a:pt x="4782411" y="2595890"/>
                    <a:pt x="4820194" y="2586445"/>
                  </a:cubicBezTo>
                  <a:lnTo>
                    <a:pt x="4924697" y="2560320"/>
                  </a:lnTo>
                  <a:cubicBezTo>
                    <a:pt x="4952380" y="2553932"/>
                    <a:pt x="5000660" y="2548464"/>
                    <a:pt x="5029200" y="2534194"/>
                  </a:cubicBezTo>
                  <a:cubicBezTo>
                    <a:pt x="5043242" y="2527173"/>
                    <a:pt x="5054758" y="2515857"/>
                    <a:pt x="5068389" y="2508068"/>
                  </a:cubicBezTo>
                  <a:cubicBezTo>
                    <a:pt x="5154117" y="2459080"/>
                    <a:pt x="5133131" y="2495577"/>
                    <a:pt x="5238206" y="2390502"/>
                  </a:cubicBezTo>
                  <a:cubicBezTo>
                    <a:pt x="5366715" y="2261993"/>
                    <a:pt x="5273283" y="2360234"/>
                    <a:pt x="5460274" y="2129245"/>
                  </a:cubicBezTo>
                  <a:cubicBezTo>
                    <a:pt x="5481672" y="2102812"/>
                    <a:pt x="5525589" y="2050868"/>
                    <a:pt x="5525589" y="2050868"/>
                  </a:cubicBezTo>
                  <a:cubicBezTo>
                    <a:pt x="5534297" y="2016034"/>
                    <a:pt x="5540359" y="1980429"/>
                    <a:pt x="5551714" y="1946365"/>
                  </a:cubicBezTo>
                  <a:cubicBezTo>
                    <a:pt x="5597924" y="1807737"/>
                    <a:pt x="5582802" y="1869306"/>
                    <a:pt x="5603966" y="1763485"/>
                  </a:cubicBezTo>
                  <a:cubicBezTo>
                    <a:pt x="5600939" y="1742295"/>
                    <a:pt x="5591038" y="1650590"/>
                    <a:pt x="5577840" y="1619794"/>
                  </a:cubicBezTo>
                  <a:cubicBezTo>
                    <a:pt x="5571655" y="1605364"/>
                    <a:pt x="5563973" y="1590413"/>
                    <a:pt x="5551714" y="1580605"/>
                  </a:cubicBezTo>
                  <a:cubicBezTo>
                    <a:pt x="5534788" y="1567064"/>
                    <a:pt x="5434954" y="1554614"/>
                    <a:pt x="5434149" y="1554480"/>
                  </a:cubicBezTo>
                  <a:lnTo>
                    <a:pt x="4454434" y="1567542"/>
                  </a:lnTo>
                  <a:cubicBezTo>
                    <a:pt x="4440669" y="1567895"/>
                    <a:pt x="4428485" y="1576822"/>
                    <a:pt x="4415246" y="1580605"/>
                  </a:cubicBezTo>
                  <a:cubicBezTo>
                    <a:pt x="4397983" y="1585537"/>
                    <a:pt x="4380257" y="1588736"/>
                    <a:pt x="4362994" y="1593668"/>
                  </a:cubicBezTo>
                  <a:cubicBezTo>
                    <a:pt x="4349755" y="1597451"/>
                    <a:pt x="4336995" y="1602774"/>
                    <a:pt x="4323806" y="1606731"/>
                  </a:cubicBezTo>
                  <a:cubicBezTo>
                    <a:pt x="4293443" y="1615840"/>
                    <a:pt x="4262729" y="1623748"/>
                    <a:pt x="4232366" y="1632857"/>
                  </a:cubicBezTo>
                  <a:cubicBezTo>
                    <a:pt x="4219177" y="1636814"/>
                    <a:pt x="4205833" y="1640496"/>
                    <a:pt x="4193177" y="1645920"/>
                  </a:cubicBezTo>
                  <a:cubicBezTo>
                    <a:pt x="4080184" y="1694345"/>
                    <a:pt x="4193643" y="1654473"/>
                    <a:pt x="4101737" y="1685108"/>
                  </a:cubicBezTo>
                  <a:cubicBezTo>
                    <a:pt x="4088674" y="1693817"/>
                    <a:pt x="4072356" y="1698975"/>
                    <a:pt x="4062549" y="1711234"/>
                  </a:cubicBezTo>
                  <a:cubicBezTo>
                    <a:pt x="4053947" y="1721986"/>
                    <a:pt x="4049486" y="1736653"/>
                    <a:pt x="4049486" y="1750422"/>
                  </a:cubicBezTo>
                  <a:cubicBezTo>
                    <a:pt x="4049486" y="1837617"/>
                    <a:pt x="4056935" y="1924666"/>
                    <a:pt x="4062549" y="2011680"/>
                  </a:cubicBezTo>
                  <a:cubicBezTo>
                    <a:pt x="4065645" y="2059675"/>
                    <a:pt x="4068478" y="2107809"/>
                    <a:pt x="4075612" y="2155371"/>
                  </a:cubicBezTo>
                  <a:cubicBezTo>
                    <a:pt x="4109234" y="2379518"/>
                    <a:pt x="4087495" y="2202906"/>
                    <a:pt x="4114800" y="2312125"/>
                  </a:cubicBezTo>
                  <a:cubicBezTo>
                    <a:pt x="4138168" y="2405596"/>
                    <a:pt x="4118806" y="2358283"/>
                    <a:pt x="4140926" y="2468880"/>
                  </a:cubicBezTo>
                  <a:cubicBezTo>
                    <a:pt x="4147968" y="2504089"/>
                    <a:pt x="4158343" y="2538548"/>
                    <a:pt x="4167052" y="2573382"/>
                  </a:cubicBezTo>
                  <a:cubicBezTo>
                    <a:pt x="4188772" y="2790598"/>
                    <a:pt x="4168042" y="2618519"/>
                    <a:pt x="4206240" y="2847702"/>
                  </a:cubicBezTo>
                  <a:cubicBezTo>
                    <a:pt x="4226254" y="2967784"/>
                    <a:pt x="4207329" y="2903219"/>
                    <a:pt x="4232366" y="2978331"/>
                  </a:cubicBezTo>
                  <a:cubicBezTo>
                    <a:pt x="4228012" y="3082834"/>
                    <a:pt x="4228991" y="3187696"/>
                    <a:pt x="4219303" y="3291840"/>
                  </a:cubicBezTo>
                  <a:cubicBezTo>
                    <a:pt x="4209767" y="3394355"/>
                    <a:pt x="4201894" y="3509536"/>
                    <a:pt x="4153989" y="3605348"/>
                  </a:cubicBezTo>
                  <a:cubicBezTo>
                    <a:pt x="4146968" y="3619390"/>
                    <a:pt x="4140256" y="3634898"/>
                    <a:pt x="4127863" y="3644537"/>
                  </a:cubicBezTo>
                  <a:cubicBezTo>
                    <a:pt x="4126375" y="3645695"/>
                    <a:pt x="4008547" y="3714789"/>
                    <a:pt x="3984172" y="3722914"/>
                  </a:cubicBezTo>
                  <a:cubicBezTo>
                    <a:pt x="3950108" y="3734269"/>
                    <a:pt x="3914139" y="3738986"/>
                    <a:pt x="3879669" y="3749040"/>
                  </a:cubicBezTo>
                  <a:cubicBezTo>
                    <a:pt x="3809597" y="3769478"/>
                    <a:pt x="3741475" y="3796651"/>
                    <a:pt x="3670663" y="3814354"/>
                  </a:cubicBezTo>
                  <a:cubicBezTo>
                    <a:pt x="3653246" y="3818708"/>
                    <a:pt x="3636121" y="3824465"/>
                    <a:pt x="3618412" y="3827417"/>
                  </a:cubicBezTo>
                  <a:cubicBezTo>
                    <a:pt x="3583784" y="3833188"/>
                    <a:pt x="3548662" y="3835515"/>
                    <a:pt x="3513909" y="3840480"/>
                  </a:cubicBezTo>
                  <a:cubicBezTo>
                    <a:pt x="3487689" y="3844226"/>
                    <a:pt x="3461658" y="3849188"/>
                    <a:pt x="3435532" y="3853542"/>
                  </a:cubicBezTo>
                  <a:cubicBezTo>
                    <a:pt x="3422469" y="3862251"/>
                    <a:pt x="3407444" y="3868567"/>
                    <a:pt x="3396343" y="3879668"/>
                  </a:cubicBezTo>
                  <a:cubicBezTo>
                    <a:pt x="3353549" y="3922462"/>
                    <a:pt x="3381516" y="3928035"/>
                    <a:pt x="3344092" y="3984171"/>
                  </a:cubicBezTo>
                  <a:cubicBezTo>
                    <a:pt x="3330429" y="4004666"/>
                    <a:pt x="3309257" y="4019005"/>
                    <a:pt x="3291840" y="4036422"/>
                  </a:cubicBezTo>
                  <a:cubicBezTo>
                    <a:pt x="3274423" y="4071256"/>
                    <a:pt x="3260746" y="4108227"/>
                    <a:pt x="3239589" y="4140925"/>
                  </a:cubicBezTo>
                  <a:cubicBezTo>
                    <a:pt x="3163999" y="4257746"/>
                    <a:pt x="2863970" y="4572048"/>
                    <a:pt x="2847703" y="4585062"/>
                  </a:cubicBezTo>
                  <a:cubicBezTo>
                    <a:pt x="2825932" y="4602479"/>
                    <a:pt x="2802104" y="4617599"/>
                    <a:pt x="2782389" y="4637314"/>
                  </a:cubicBezTo>
                  <a:cubicBezTo>
                    <a:pt x="2762674" y="4657029"/>
                    <a:pt x="2748789" y="4681904"/>
                    <a:pt x="2730137" y="4702628"/>
                  </a:cubicBezTo>
                  <a:cubicBezTo>
                    <a:pt x="2699022" y="4737200"/>
                    <a:pt x="2640044" y="4794399"/>
                    <a:pt x="2599509" y="4820194"/>
                  </a:cubicBezTo>
                  <a:cubicBezTo>
                    <a:pt x="2574866" y="4835876"/>
                    <a:pt x="2548583" y="4849400"/>
                    <a:pt x="2521132" y="4859382"/>
                  </a:cubicBezTo>
                  <a:cubicBezTo>
                    <a:pt x="2495083" y="4868854"/>
                    <a:pt x="2381478" y="4882658"/>
                    <a:pt x="2364377" y="4885508"/>
                  </a:cubicBezTo>
                  <a:cubicBezTo>
                    <a:pt x="2342477" y="4889158"/>
                    <a:pt x="2320483" y="4892729"/>
                    <a:pt x="2299063" y="4898571"/>
                  </a:cubicBezTo>
                  <a:cubicBezTo>
                    <a:pt x="2272494" y="4905817"/>
                    <a:pt x="2220686" y="4924697"/>
                    <a:pt x="2220686" y="4924697"/>
                  </a:cubicBezTo>
                  <a:cubicBezTo>
                    <a:pt x="2133600" y="4920343"/>
                    <a:pt x="2045891" y="4922912"/>
                    <a:pt x="1959429" y="4911634"/>
                  </a:cubicBezTo>
                  <a:cubicBezTo>
                    <a:pt x="1943861" y="4909603"/>
                    <a:pt x="1930457" y="4897428"/>
                    <a:pt x="1920240" y="4885508"/>
                  </a:cubicBezTo>
                  <a:cubicBezTo>
                    <a:pt x="1866752" y="4823106"/>
                    <a:pt x="1896863" y="4810568"/>
                    <a:pt x="1828800" y="4754880"/>
                  </a:cubicBezTo>
                  <a:cubicBezTo>
                    <a:pt x="1801630" y="4732650"/>
                    <a:pt x="1765751" y="4723276"/>
                    <a:pt x="1737360" y="4702628"/>
                  </a:cubicBezTo>
                  <a:cubicBezTo>
                    <a:pt x="1717440" y="4688140"/>
                    <a:pt x="1706230" y="4663050"/>
                    <a:pt x="1685109" y="4650377"/>
                  </a:cubicBezTo>
                  <a:cubicBezTo>
                    <a:pt x="1639993" y="4623308"/>
                    <a:pt x="1588476" y="4608591"/>
                    <a:pt x="1541417" y="4585062"/>
                  </a:cubicBezTo>
                  <a:cubicBezTo>
                    <a:pt x="1527375" y="4578041"/>
                    <a:pt x="1515292" y="4567645"/>
                    <a:pt x="1502229" y="4558937"/>
                  </a:cubicBezTo>
                  <a:cubicBezTo>
                    <a:pt x="1489166" y="4537165"/>
                    <a:pt x="1475198" y="4515912"/>
                    <a:pt x="1463040" y="4493622"/>
                  </a:cubicBezTo>
                  <a:cubicBezTo>
                    <a:pt x="1449053" y="4467979"/>
                    <a:pt x="1441378" y="4438612"/>
                    <a:pt x="1423852" y="4415245"/>
                  </a:cubicBezTo>
                  <a:cubicBezTo>
                    <a:pt x="1293379" y="4241281"/>
                    <a:pt x="1352535" y="4329857"/>
                    <a:pt x="1254034" y="4245428"/>
                  </a:cubicBezTo>
                  <a:cubicBezTo>
                    <a:pt x="1191766" y="4192056"/>
                    <a:pt x="1242317" y="4215397"/>
                    <a:pt x="1175657" y="4193177"/>
                  </a:cubicBezTo>
                  <a:cubicBezTo>
                    <a:pt x="1085596" y="4073095"/>
                    <a:pt x="1116753" y="4127620"/>
                    <a:pt x="1071154" y="4036422"/>
                  </a:cubicBezTo>
                  <a:cubicBezTo>
                    <a:pt x="1052207" y="3922730"/>
                    <a:pt x="1069727" y="3993425"/>
                    <a:pt x="1031966" y="3892731"/>
                  </a:cubicBezTo>
                  <a:cubicBezTo>
                    <a:pt x="1014071" y="3845011"/>
                    <a:pt x="1001415" y="3795155"/>
                    <a:pt x="979714" y="3749040"/>
                  </a:cubicBezTo>
                  <a:cubicBezTo>
                    <a:pt x="966344" y="3720629"/>
                    <a:pt x="927463" y="3670662"/>
                    <a:pt x="927463" y="3670662"/>
                  </a:cubicBezTo>
                  <a:cubicBezTo>
                    <a:pt x="923109" y="3653245"/>
                    <a:pt x="913620" y="3636347"/>
                    <a:pt x="914400" y="3618411"/>
                  </a:cubicBezTo>
                  <a:cubicBezTo>
                    <a:pt x="918014" y="3535301"/>
                    <a:pt x="922090" y="3451337"/>
                    <a:pt x="940526" y="3370217"/>
                  </a:cubicBezTo>
                  <a:cubicBezTo>
                    <a:pt x="944620" y="3352203"/>
                    <a:pt x="965289" y="3342568"/>
                    <a:pt x="979714" y="3331028"/>
                  </a:cubicBezTo>
                  <a:cubicBezTo>
                    <a:pt x="1008963" y="3307629"/>
                    <a:pt x="1038271" y="3283650"/>
                    <a:pt x="1071154" y="3265714"/>
                  </a:cubicBezTo>
                  <a:cubicBezTo>
                    <a:pt x="1086915" y="3257117"/>
                    <a:pt x="1105989" y="3257005"/>
                    <a:pt x="1123406" y="3252651"/>
                  </a:cubicBezTo>
                  <a:cubicBezTo>
                    <a:pt x="1149532" y="3235234"/>
                    <a:pt x="1173699" y="3214442"/>
                    <a:pt x="1201783" y="3200400"/>
                  </a:cubicBezTo>
                  <a:cubicBezTo>
                    <a:pt x="1219200" y="3191691"/>
                    <a:pt x="1238456" y="3185958"/>
                    <a:pt x="1254034" y="3174274"/>
                  </a:cubicBezTo>
                  <a:cubicBezTo>
                    <a:pt x="1273739" y="3159495"/>
                    <a:pt x="1288869" y="3139439"/>
                    <a:pt x="1306286" y="3122022"/>
                  </a:cubicBezTo>
                  <a:cubicBezTo>
                    <a:pt x="1310640" y="3108959"/>
                    <a:pt x="1319349" y="3096603"/>
                    <a:pt x="1319349" y="3082834"/>
                  </a:cubicBezTo>
                  <a:cubicBezTo>
                    <a:pt x="1319349" y="2847663"/>
                    <a:pt x="1232379" y="2980795"/>
                    <a:pt x="914400" y="2991394"/>
                  </a:cubicBezTo>
                  <a:cubicBezTo>
                    <a:pt x="835269" y="3044149"/>
                    <a:pt x="917702" y="2994944"/>
                    <a:pt x="783772" y="3043645"/>
                  </a:cubicBezTo>
                  <a:cubicBezTo>
                    <a:pt x="710539" y="3070275"/>
                    <a:pt x="748785" y="3068409"/>
                    <a:pt x="679269" y="3108960"/>
                  </a:cubicBezTo>
                  <a:cubicBezTo>
                    <a:pt x="645628" y="3128584"/>
                    <a:pt x="609600" y="3143794"/>
                    <a:pt x="574766" y="3161211"/>
                  </a:cubicBezTo>
                  <a:cubicBezTo>
                    <a:pt x="544286" y="3191691"/>
                    <a:pt x="517220" y="3226020"/>
                    <a:pt x="483326" y="3252651"/>
                  </a:cubicBezTo>
                  <a:cubicBezTo>
                    <a:pt x="457628" y="3272842"/>
                    <a:pt x="273501" y="3367156"/>
                    <a:pt x="261257" y="3370217"/>
                  </a:cubicBezTo>
                  <a:cubicBezTo>
                    <a:pt x="234753" y="3376843"/>
                    <a:pt x="196045" y="3385101"/>
                    <a:pt x="169817" y="3396342"/>
                  </a:cubicBezTo>
                  <a:cubicBezTo>
                    <a:pt x="56811" y="3444772"/>
                    <a:pt x="170292" y="3404893"/>
                    <a:pt x="78377" y="3435531"/>
                  </a:cubicBezTo>
                  <a:cubicBezTo>
                    <a:pt x="69669" y="3409405"/>
                    <a:pt x="59498" y="3383722"/>
                    <a:pt x="52252" y="3357154"/>
                  </a:cubicBezTo>
                  <a:cubicBezTo>
                    <a:pt x="39058" y="3308774"/>
                    <a:pt x="34137" y="3248468"/>
                    <a:pt x="26126" y="3200400"/>
                  </a:cubicBezTo>
                  <a:cubicBezTo>
                    <a:pt x="17834" y="3150646"/>
                    <a:pt x="11744" y="3129808"/>
                    <a:pt x="0" y="3082834"/>
                  </a:cubicBezTo>
                  <a:cubicBezTo>
                    <a:pt x="4354" y="3061063"/>
                    <a:pt x="4817" y="3038134"/>
                    <a:pt x="13063" y="3017520"/>
                  </a:cubicBezTo>
                  <a:cubicBezTo>
                    <a:pt x="22493" y="2993946"/>
                    <a:pt x="39922" y="2974400"/>
                    <a:pt x="52252" y="2952205"/>
                  </a:cubicBezTo>
                  <a:cubicBezTo>
                    <a:pt x="90521" y="2883321"/>
                    <a:pt x="63445" y="2918245"/>
                    <a:pt x="104503" y="2860765"/>
                  </a:cubicBezTo>
                  <a:cubicBezTo>
                    <a:pt x="114373" y="2846947"/>
                    <a:pt x="159551" y="2789857"/>
                    <a:pt x="169817" y="2769325"/>
                  </a:cubicBezTo>
                  <a:cubicBezTo>
                    <a:pt x="175975" y="2757009"/>
                    <a:pt x="177456" y="2742793"/>
                    <a:pt x="182880" y="2730137"/>
                  </a:cubicBezTo>
                  <a:cubicBezTo>
                    <a:pt x="193796" y="2704666"/>
                    <a:pt x="233622" y="2630057"/>
                    <a:pt x="248194" y="2612571"/>
                  </a:cubicBezTo>
                  <a:cubicBezTo>
                    <a:pt x="263173" y="2594596"/>
                    <a:pt x="351545" y="2502113"/>
                    <a:pt x="391886" y="2481942"/>
                  </a:cubicBezTo>
                  <a:cubicBezTo>
                    <a:pt x="416517" y="2469626"/>
                    <a:pt x="470263" y="2455817"/>
                    <a:pt x="470263" y="2455817"/>
                  </a:cubicBezTo>
                  <a:cubicBezTo>
                    <a:pt x="731836" y="2466716"/>
                    <a:pt x="712446" y="2444769"/>
                    <a:pt x="888274" y="2495005"/>
                  </a:cubicBezTo>
                  <a:cubicBezTo>
                    <a:pt x="914754" y="2502571"/>
                    <a:pt x="940866" y="2511461"/>
                    <a:pt x="966652" y="2521131"/>
                  </a:cubicBezTo>
                  <a:cubicBezTo>
                    <a:pt x="1010563" y="2537598"/>
                    <a:pt x="1097280" y="2573382"/>
                    <a:pt x="1097280" y="2573382"/>
                  </a:cubicBezTo>
                  <a:cubicBezTo>
                    <a:pt x="1153886" y="2555965"/>
                    <a:pt x="1214125" y="2547617"/>
                    <a:pt x="1267097" y="2521131"/>
                  </a:cubicBezTo>
                  <a:cubicBezTo>
                    <a:pt x="1296103" y="2506628"/>
                    <a:pt x="1268474" y="2421677"/>
                    <a:pt x="1267097" y="2416628"/>
                  </a:cubicBezTo>
                  <a:cubicBezTo>
                    <a:pt x="1202548" y="2179946"/>
                    <a:pt x="1281228" y="2512337"/>
                    <a:pt x="1214846" y="2246811"/>
                  </a:cubicBezTo>
                  <a:cubicBezTo>
                    <a:pt x="1209461" y="2225271"/>
                    <a:pt x="1209579" y="2202286"/>
                    <a:pt x="1201783" y="2181497"/>
                  </a:cubicBezTo>
                  <a:cubicBezTo>
                    <a:pt x="1191831" y="2154958"/>
                    <a:pt x="1163838" y="2125305"/>
                    <a:pt x="1136469" y="2116182"/>
                  </a:cubicBezTo>
                  <a:cubicBezTo>
                    <a:pt x="1111342" y="2107806"/>
                    <a:pt x="1084447" y="2105755"/>
                    <a:pt x="1058092" y="2103120"/>
                  </a:cubicBezTo>
                  <a:cubicBezTo>
                    <a:pt x="702138" y="2067526"/>
                    <a:pt x="1007434" y="2108946"/>
                    <a:pt x="783772" y="2076994"/>
                  </a:cubicBezTo>
                  <a:cubicBezTo>
                    <a:pt x="691562" y="2046257"/>
                    <a:pt x="768811" y="2069743"/>
                    <a:pt x="587829" y="2037805"/>
                  </a:cubicBezTo>
                  <a:cubicBezTo>
                    <a:pt x="565964" y="2033946"/>
                    <a:pt x="543935" y="2030584"/>
                    <a:pt x="522514" y="2024742"/>
                  </a:cubicBezTo>
                  <a:cubicBezTo>
                    <a:pt x="495946" y="2017496"/>
                    <a:pt x="444137" y="1998617"/>
                    <a:pt x="444137" y="1998617"/>
                  </a:cubicBezTo>
                  <a:cubicBezTo>
                    <a:pt x="331518" y="1923537"/>
                    <a:pt x="373557" y="1956778"/>
                    <a:pt x="248194" y="1841862"/>
                  </a:cubicBezTo>
                  <a:cubicBezTo>
                    <a:pt x="234576" y="1829379"/>
                    <a:pt x="220832" y="1816866"/>
                    <a:pt x="209006" y="1802674"/>
                  </a:cubicBezTo>
                  <a:cubicBezTo>
                    <a:pt x="198955" y="1790613"/>
                    <a:pt x="191589" y="1776548"/>
                    <a:pt x="182880" y="1763485"/>
                  </a:cubicBezTo>
                  <a:cubicBezTo>
                    <a:pt x="187234" y="1619794"/>
                    <a:pt x="182928" y="1475578"/>
                    <a:pt x="195943" y="1332411"/>
                  </a:cubicBezTo>
                  <a:cubicBezTo>
                    <a:pt x="198464" y="1304680"/>
                    <a:pt x="236927" y="1169362"/>
                    <a:pt x="261257" y="1123405"/>
                  </a:cubicBezTo>
                  <a:cubicBezTo>
                    <a:pt x="289560" y="1069943"/>
                    <a:pt x="331457" y="1023291"/>
                    <a:pt x="352697" y="966651"/>
                  </a:cubicBezTo>
                  <a:cubicBezTo>
                    <a:pt x="365760" y="931817"/>
                    <a:pt x="371249" y="893103"/>
                    <a:pt x="391886" y="862148"/>
                  </a:cubicBezTo>
                  <a:cubicBezTo>
                    <a:pt x="415797" y="826282"/>
                    <a:pt x="452846" y="801188"/>
                    <a:pt x="483326" y="770708"/>
                  </a:cubicBezTo>
                  <a:cubicBezTo>
                    <a:pt x="500743" y="753291"/>
                    <a:pt x="515872" y="733236"/>
                    <a:pt x="535577" y="718457"/>
                  </a:cubicBezTo>
                  <a:cubicBezTo>
                    <a:pt x="552994" y="705394"/>
                    <a:pt x="572434" y="694663"/>
                    <a:pt x="587829" y="679268"/>
                  </a:cubicBezTo>
                  <a:cubicBezTo>
                    <a:pt x="603224" y="663873"/>
                    <a:pt x="609301" y="639671"/>
                    <a:pt x="627017" y="627017"/>
                  </a:cubicBezTo>
                  <a:cubicBezTo>
                    <a:pt x="641626" y="616582"/>
                    <a:pt x="662073" y="619113"/>
                    <a:pt x="679269" y="613954"/>
                  </a:cubicBezTo>
                  <a:cubicBezTo>
                    <a:pt x="809678" y="574831"/>
                    <a:pt x="704867" y="595368"/>
                    <a:pt x="849086" y="574765"/>
                  </a:cubicBezTo>
                  <a:cubicBezTo>
                    <a:pt x="914400" y="579119"/>
                    <a:pt x="979929" y="580975"/>
                    <a:pt x="1045029" y="587828"/>
                  </a:cubicBezTo>
                  <a:cubicBezTo>
                    <a:pt x="1062883" y="589707"/>
                    <a:pt x="1079754" y="596996"/>
                    <a:pt x="1097280" y="600891"/>
                  </a:cubicBezTo>
                  <a:cubicBezTo>
                    <a:pt x="1118954" y="605707"/>
                    <a:pt x="1141174" y="608112"/>
                    <a:pt x="1162594" y="613954"/>
                  </a:cubicBezTo>
                  <a:cubicBezTo>
                    <a:pt x="1217330" y="628882"/>
                    <a:pt x="1246119" y="640036"/>
                    <a:pt x="1293223" y="666205"/>
                  </a:cubicBezTo>
                  <a:cubicBezTo>
                    <a:pt x="1439782" y="747627"/>
                    <a:pt x="1275747" y="658909"/>
                    <a:pt x="1423852" y="757645"/>
                  </a:cubicBezTo>
                  <a:cubicBezTo>
                    <a:pt x="1440054" y="768447"/>
                    <a:pt x="1460426" y="772220"/>
                    <a:pt x="1476103" y="783771"/>
                  </a:cubicBezTo>
                  <a:cubicBezTo>
                    <a:pt x="1894897" y="1092356"/>
                    <a:pt x="1527998" y="844494"/>
                    <a:pt x="1750423" y="992777"/>
                  </a:cubicBezTo>
                  <a:cubicBezTo>
                    <a:pt x="1801065" y="1026538"/>
                    <a:pt x="1774721" y="1013938"/>
                    <a:pt x="1828800" y="1031965"/>
                  </a:cubicBezTo>
                  <a:cubicBezTo>
                    <a:pt x="1850571" y="1049382"/>
                    <a:pt x="1871809" y="1067488"/>
                    <a:pt x="1894114" y="1084217"/>
                  </a:cubicBezTo>
                  <a:cubicBezTo>
                    <a:pt x="1906674" y="1093637"/>
                    <a:pt x="1917668" y="1108921"/>
                    <a:pt x="1933303" y="1110342"/>
                  </a:cubicBezTo>
                  <a:cubicBezTo>
                    <a:pt x="1968264" y="1113520"/>
                    <a:pt x="2002972" y="1101634"/>
                    <a:pt x="2037806" y="1097280"/>
                  </a:cubicBezTo>
                  <a:cubicBezTo>
                    <a:pt x="2050869" y="1088571"/>
                    <a:pt x="2066656" y="1082969"/>
                    <a:pt x="2076994" y="1071154"/>
                  </a:cubicBezTo>
                  <a:cubicBezTo>
                    <a:pt x="2160686" y="975505"/>
                    <a:pt x="2103819" y="1020259"/>
                    <a:pt x="2155372" y="927462"/>
                  </a:cubicBezTo>
                  <a:cubicBezTo>
                    <a:pt x="2165945" y="908431"/>
                    <a:pt x="2181497" y="892628"/>
                    <a:pt x="2194560" y="875211"/>
                  </a:cubicBezTo>
                  <a:cubicBezTo>
                    <a:pt x="2198914" y="857794"/>
                    <a:pt x="2202691" y="840222"/>
                    <a:pt x="2207623" y="822960"/>
                  </a:cubicBezTo>
                  <a:cubicBezTo>
                    <a:pt x="2220827" y="776747"/>
                    <a:pt x="2238789" y="762532"/>
                    <a:pt x="2207623" y="705394"/>
                  </a:cubicBezTo>
                  <a:cubicBezTo>
                    <a:pt x="2194854" y="681984"/>
                    <a:pt x="2135473" y="630131"/>
                    <a:pt x="2103120" y="613954"/>
                  </a:cubicBezTo>
                  <a:cubicBezTo>
                    <a:pt x="2090804" y="607796"/>
                    <a:pt x="2075969" y="607578"/>
                    <a:pt x="2063932" y="600891"/>
                  </a:cubicBezTo>
                  <a:cubicBezTo>
                    <a:pt x="2044658" y="590183"/>
                    <a:pt x="1957132" y="530302"/>
                    <a:pt x="1933303" y="509451"/>
                  </a:cubicBezTo>
                  <a:cubicBezTo>
                    <a:pt x="1914766" y="493231"/>
                    <a:pt x="1899754" y="473230"/>
                    <a:pt x="1881052" y="457200"/>
                  </a:cubicBezTo>
                  <a:cubicBezTo>
                    <a:pt x="1869132" y="446983"/>
                    <a:pt x="1853924" y="441125"/>
                    <a:pt x="1841863" y="431074"/>
                  </a:cubicBezTo>
                  <a:cubicBezTo>
                    <a:pt x="1741285" y="347259"/>
                    <a:pt x="1860780" y="430622"/>
                    <a:pt x="1763486" y="365760"/>
                  </a:cubicBezTo>
                  <a:cubicBezTo>
                    <a:pt x="1767840" y="348343"/>
                    <a:pt x="1763854" y="326203"/>
                    <a:pt x="1776549" y="313508"/>
                  </a:cubicBezTo>
                  <a:cubicBezTo>
                    <a:pt x="1826236" y="263820"/>
                    <a:pt x="1872626" y="239404"/>
                    <a:pt x="1933303" y="222068"/>
                  </a:cubicBezTo>
                  <a:cubicBezTo>
                    <a:pt x="1950565" y="217136"/>
                    <a:pt x="1968292" y="213937"/>
                    <a:pt x="1985554" y="209005"/>
                  </a:cubicBezTo>
                  <a:cubicBezTo>
                    <a:pt x="2079271" y="182228"/>
                    <a:pt x="1957281" y="209434"/>
                    <a:pt x="2090057" y="182880"/>
                  </a:cubicBezTo>
                  <a:lnTo>
                    <a:pt x="2821577" y="195942"/>
                  </a:lnTo>
                  <a:cubicBezTo>
                    <a:pt x="2856665" y="197038"/>
                    <a:pt x="2893485" y="195967"/>
                    <a:pt x="2926080" y="209005"/>
                  </a:cubicBezTo>
                  <a:cubicBezTo>
                    <a:pt x="2940657" y="214836"/>
                    <a:pt x="2941105" y="237092"/>
                    <a:pt x="2952206" y="248194"/>
                  </a:cubicBezTo>
                  <a:cubicBezTo>
                    <a:pt x="2963307" y="259295"/>
                    <a:pt x="2978331" y="265611"/>
                    <a:pt x="2991394" y="274320"/>
                  </a:cubicBezTo>
                  <a:cubicBezTo>
                    <a:pt x="3006978" y="313278"/>
                    <a:pt x="3034498" y="378372"/>
                    <a:pt x="3043646" y="418011"/>
                  </a:cubicBezTo>
                  <a:cubicBezTo>
                    <a:pt x="3050569" y="448012"/>
                    <a:pt x="3048873" y="479675"/>
                    <a:pt x="3056709" y="509451"/>
                  </a:cubicBezTo>
                  <a:cubicBezTo>
                    <a:pt x="3094024" y="651248"/>
                    <a:pt x="3084081" y="628887"/>
                    <a:pt x="3135086" y="705394"/>
                  </a:cubicBezTo>
                  <a:cubicBezTo>
                    <a:pt x="3139440" y="722811"/>
                    <a:pt x="3142990" y="740449"/>
                    <a:pt x="3148149" y="757645"/>
                  </a:cubicBezTo>
                  <a:cubicBezTo>
                    <a:pt x="3156062" y="784022"/>
                    <a:pt x="3167028" y="809454"/>
                    <a:pt x="3174274" y="836022"/>
                  </a:cubicBezTo>
                  <a:cubicBezTo>
                    <a:pt x="3180116" y="857443"/>
                    <a:pt x="3182983" y="879565"/>
                    <a:pt x="3187337" y="901337"/>
                  </a:cubicBezTo>
                  <a:cubicBezTo>
                    <a:pt x="3322320" y="896983"/>
                    <a:pt x="3458590" y="907373"/>
                    <a:pt x="3592286" y="888274"/>
                  </a:cubicBezTo>
                  <a:cubicBezTo>
                    <a:pt x="4092627" y="816797"/>
                    <a:pt x="3681750" y="836517"/>
                    <a:pt x="3892732" y="783771"/>
                  </a:cubicBezTo>
                  <a:cubicBezTo>
                    <a:pt x="3939961" y="771964"/>
                    <a:pt x="3988526" y="766354"/>
                    <a:pt x="4036423" y="757645"/>
                  </a:cubicBezTo>
                  <a:cubicBezTo>
                    <a:pt x="4074556" y="734765"/>
                    <a:pt x="4105744" y="717461"/>
                    <a:pt x="4140926" y="692331"/>
                  </a:cubicBezTo>
                  <a:cubicBezTo>
                    <a:pt x="4158642" y="679677"/>
                    <a:pt x="4176792" y="667479"/>
                    <a:pt x="4193177" y="653142"/>
                  </a:cubicBezTo>
                  <a:cubicBezTo>
                    <a:pt x="4211714" y="636922"/>
                    <a:pt x="4228012" y="618308"/>
                    <a:pt x="4245429" y="600891"/>
                  </a:cubicBezTo>
                  <a:cubicBezTo>
                    <a:pt x="4249783" y="587828"/>
                    <a:pt x="4252334" y="574018"/>
                    <a:pt x="4258492" y="561702"/>
                  </a:cubicBezTo>
                  <a:cubicBezTo>
                    <a:pt x="4265513" y="547660"/>
                    <a:pt x="4280000" y="537519"/>
                    <a:pt x="4284617" y="522514"/>
                  </a:cubicBezTo>
                  <a:cubicBezTo>
                    <a:pt x="4297676" y="480072"/>
                    <a:pt x="4310743" y="391885"/>
                    <a:pt x="4310743" y="391885"/>
                  </a:cubicBezTo>
                  <a:cubicBezTo>
                    <a:pt x="4306389" y="269965"/>
                    <a:pt x="4313804" y="147053"/>
                    <a:pt x="4297680" y="26125"/>
                  </a:cubicBezTo>
                  <a:cubicBezTo>
                    <a:pt x="4295605" y="10563"/>
                    <a:pt x="4274172" y="784"/>
                    <a:pt x="4258492" y="0"/>
                  </a:cubicBezTo>
                  <a:lnTo>
                    <a:pt x="4036423" y="13062"/>
                  </a:lnTo>
                  <a:cubicBezTo>
                    <a:pt x="3997619" y="25997"/>
                    <a:pt x="3949908" y="34263"/>
                    <a:pt x="3918857" y="65314"/>
                  </a:cubicBezTo>
                  <a:cubicBezTo>
                    <a:pt x="3907756" y="76415"/>
                    <a:pt x="3901440" y="91439"/>
                    <a:pt x="3892732" y="104502"/>
                  </a:cubicBezTo>
                  <a:cubicBezTo>
                    <a:pt x="3901903" y="260422"/>
                    <a:pt x="3845116" y="302763"/>
                    <a:pt x="3944983" y="352697"/>
                  </a:cubicBezTo>
                  <a:cubicBezTo>
                    <a:pt x="3957299" y="358855"/>
                    <a:pt x="3971109" y="361406"/>
                    <a:pt x="3984172" y="365760"/>
                  </a:cubicBezTo>
                  <a:cubicBezTo>
                    <a:pt x="4005943" y="383177"/>
                    <a:pt x="4025578" y="403666"/>
                    <a:pt x="4049486" y="418011"/>
                  </a:cubicBezTo>
                  <a:cubicBezTo>
                    <a:pt x="4069593" y="430075"/>
                    <a:pt x="4093453" y="434434"/>
                    <a:pt x="4114800" y="444137"/>
                  </a:cubicBezTo>
                  <a:cubicBezTo>
                    <a:pt x="4349818" y="550963"/>
                    <a:pt x="3996193" y="404558"/>
                    <a:pt x="4310743" y="522514"/>
                  </a:cubicBezTo>
                  <a:cubicBezTo>
                    <a:pt x="4573652" y="621105"/>
                    <a:pt x="4163000" y="516966"/>
                    <a:pt x="4767943" y="679268"/>
                  </a:cubicBezTo>
                  <a:cubicBezTo>
                    <a:pt x="4823258" y="694109"/>
                    <a:pt x="4881154" y="696685"/>
                    <a:pt x="4937760" y="705394"/>
                  </a:cubicBezTo>
                  <a:cubicBezTo>
                    <a:pt x="4990011" y="722811"/>
                    <a:pt x="5041220" y="743742"/>
                    <a:pt x="5094514" y="757645"/>
                  </a:cubicBezTo>
                  <a:cubicBezTo>
                    <a:pt x="5141620" y="769934"/>
                    <a:pt x="5190469" y="774223"/>
                    <a:pt x="5238206" y="783771"/>
                  </a:cubicBezTo>
                  <a:cubicBezTo>
                    <a:pt x="5348209" y="805772"/>
                    <a:pt x="5347579" y="807556"/>
                    <a:pt x="5447212" y="836022"/>
                  </a:cubicBezTo>
                  <a:cubicBezTo>
                    <a:pt x="5543006" y="827314"/>
                    <a:pt x="5643341" y="840314"/>
                    <a:pt x="5734594" y="809897"/>
                  </a:cubicBezTo>
                  <a:cubicBezTo>
                    <a:pt x="5770129" y="798052"/>
                    <a:pt x="5777435" y="748423"/>
                    <a:pt x="5799909" y="718457"/>
                  </a:cubicBezTo>
                  <a:cubicBezTo>
                    <a:pt x="5842828" y="661232"/>
                    <a:pt x="5854705" y="661809"/>
                    <a:pt x="5878286" y="600891"/>
                  </a:cubicBezTo>
                  <a:cubicBezTo>
                    <a:pt x="5936759" y="449837"/>
                    <a:pt x="6015346" y="284960"/>
                    <a:pt x="6035040" y="117565"/>
                  </a:cubicBezTo>
                  <a:cubicBezTo>
                    <a:pt x="6038601" y="87294"/>
                    <a:pt x="6035040" y="56605"/>
                    <a:pt x="6035040" y="26125"/>
                  </a:cubicBezTo>
                </a:path>
              </a:pathLst>
            </a:custGeom>
            <a:noFill/>
            <a:ln w="139700">
              <a:solidFill>
                <a:srgbClr val="7939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981200" y="2133600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800600" y="5344106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992085" y="2624112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65662" y="5133502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239000" y="3475901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239000" y="2205445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093028" y="6324600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32857" y="2825931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090057" y="4643856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782490" y="3058885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791200" y="3362917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705600" y="4230036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686593" y="4973407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301343" y="1600299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18708" y="2571053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05400" y="2600316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407228" y="1685109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686593" y="5970814"/>
              <a:ext cx="195943" cy="97972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669970" y="6019800"/>
              <a:ext cx="195943" cy="161109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895597" y="4004726"/>
              <a:ext cx="195943" cy="97972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187336" y="6074228"/>
              <a:ext cx="195943" cy="97972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2292530" y="3461657"/>
              <a:ext cx="152400" cy="232954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6705600" y="4908701"/>
              <a:ext cx="97972" cy="247942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6172200" y="5201503"/>
              <a:ext cx="0" cy="285206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846611" y="2119711"/>
              <a:ext cx="97972" cy="247942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6400800" y="2090183"/>
              <a:ext cx="97972" cy="247942"/>
            </a:xfrm>
            <a:prstGeom prst="line">
              <a:avLst/>
            </a:prstGeom>
            <a:ln w="88900">
              <a:solidFill>
                <a:srgbClr val="5C2C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Oval 70"/>
          <p:cNvSpPr/>
          <p:nvPr/>
        </p:nvSpPr>
        <p:spPr>
          <a:xfrm>
            <a:off x="3989611" y="5943600"/>
            <a:ext cx="381000" cy="381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587930" y="2677885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3233056" y="1862682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08564" y="1806039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003470" y="1425039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6629400" y="1407622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8572500" y="1929211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4315095" y="5023556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3302725" y="5234160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4838699" y="5909854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3414847" y="4421116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8326482" y="4238137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6248400" y="6100354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7413171" y="3443471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7896497" y="1862682"/>
            <a:ext cx="381000" cy="381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5440679" y="2571053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4689564" y="1380408"/>
            <a:ext cx="381000" cy="381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543800" y="5353393"/>
            <a:ext cx="381000" cy="381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115990" y="2825498"/>
            <a:ext cx="381000" cy="381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2869473" y="2559079"/>
            <a:ext cx="381000" cy="381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5426528" y="6024154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6122125" y="5114746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6656614" y="2680870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8821782" y="3475901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8137072" y="4717889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10021169" y="935551"/>
            <a:ext cx="2115344" cy="5632311"/>
          </a:xfrm>
          <a:prstGeom prst="rect">
            <a:avLst/>
          </a:prstGeom>
          <a:solidFill>
            <a:srgbClr val="FFC000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err="1"/>
              <a:t>Kationty</a:t>
            </a:r>
            <a:endParaRPr lang="en-US" sz="3600" b="1" i="1" dirty="0"/>
          </a:p>
          <a:p>
            <a:r>
              <a:rPr lang="en-US" sz="3600" b="1" i="1" dirty="0"/>
              <a:t>-</a:t>
            </a:r>
            <a:r>
              <a:rPr lang="cs-CZ" sz="3600" b="1" i="1" dirty="0"/>
              <a:t> </a:t>
            </a:r>
            <a:r>
              <a:rPr lang="en-US" sz="3600" b="1" i="1" dirty="0" err="1"/>
              <a:t>drasl</a:t>
            </a:r>
            <a:r>
              <a:rPr lang="cs-CZ" sz="3600" b="1" i="1" dirty="0" err="1"/>
              <a:t>ík</a:t>
            </a:r>
            <a:endParaRPr lang="cs-CZ" sz="3600" b="1" i="1" dirty="0"/>
          </a:p>
          <a:p>
            <a:r>
              <a:rPr lang="cs-CZ" sz="3600" b="1" i="1" dirty="0"/>
              <a:t>- vápník</a:t>
            </a:r>
          </a:p>
          <a:p>
            <a:r>
              <a:rPr lang="cs-CZ" sz="3600" b="1" i="1" dirty="0"/>
              <a:t>- sodík, …</a:t>
            </a:r>
          </a:p>
          <a:p>
            <a:endParaRPr lang="cs-CZ" sz="3600" b="1" i="1" dirty="0"/>
          </a:p>
          <a:p>
            <a:r>
              <a:rPr lang="cs-CZ" sz="3600" b="1" i="1" dirty="0"/>
              <a:t>Anionty</a:t>
            </a:r>
          </a:p>
          <a:p>
            <a:r>
              <a:rPr lang="cs-CZ" sz="3600" b="1" i="1" dirty="0"/>
              <a:t>- fosfor</a:t>
            </a:r>
          </a:p>
          <a:p>
            <a:r>
              <a:rPr lang="cs-CZ" sz="3600" b="1" i="1" dirty="0"/>
              <a:t>- dusík, …</a:t>
            </a:r>
            <a:endParaRPr lang="en-GB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23022739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9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9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9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9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9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9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8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8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8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9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9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9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9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9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9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9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9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9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7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7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7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7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7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7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8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6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6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6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7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7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7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8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9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9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9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8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8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31" grpId="0" animBg="1"/>
      <p:bldP spid="32" grpId="0" animBg="1"/>
      <p:bldP spid="33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76672"/>
            <a:ext cx="8640960" cy="648072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…</a:t>
            </a:r>
            <a:r>
              <a:rPr lang="en-GB" sz="3200" dirty="0" err="1"/>
              <a:t>když</a:t>
            </a:r>
            <a:r>
              <a:rPr lang="en-GB" sz="3200" dirty="0"/>
              <a:t> </a:t>
            </a:r>
            <a:r>
              <a:rPr lang="en-GB" sz="3200" dirty="0" err="1"/>
              <a:t>omezíme</a:t>
            </a:r>
            <a:r>
              <a:rPr lang="en-GB" sz="3200" dirty="0"/>
              <a:t> </a:t>
            </a:r>
            <a:r>
              <a:rPr lang="en-GB" sz="3200" dirty="0" err="1"/>
              <a:t>energii</a:t>
            </a:r>
            <a:r>
              <a:rPr lang="en-GB" sz="3200" dirty="0"/>
              <a:t> </a:t>
            </a:r>
            <a:r>
              <a:rPr lang="en-GB" sz="3200" dirty="0" err="1"/>
              <a:t>mrtvé</a:t>
            </a:r>
            <a:r>
              <a:rPr lang="en-GB" sz="3200" dirty="0"/>
              <a:t> </a:t>
            </a:r>
            <a:r>
              <a:rPr lang="en-GB" sz="3200" dirty="0" err="1"/>
              <a:t>biomasy</a:t>
            </a:r>
            <a:r>
              <a:rPr lang="en-GB" sz="32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2777"/>
            <a:ext cx="8435280" cy="5112568"/>
          </a:xfrm>
        </p:spPr>
        <p:txBody>
          <a:bodyPr>
            <a:normAutofit fontScale="77500" lnSpcReduction="20000"/>
          </a:bodyPr>
          <a:lstStyle/>
          <a:p>
            <a:pPr>
              <a:buClrTx/>
              <a:buFont typeface="+mj-lt"/>
              <a:buAutoNum type="alphaLcParenR"/>
            </a:pPr>
            <a:r>
              <a:rPr lang="en-GB" sz="3000" b="1" u="sng" dirty="0" err="1">
                <a:solidFill>
                  <a:schemeClr val="tx1"/>
                </a:solidFill>
              </a:rPr>
              <a:t>poklesne</a:t>
            </a:r>
            <a:r>
              <a:rPr lang="en-GB" sz="3000" b="1" u="sng" dirty="0">
                <a:solidFill>
                  <a:schemeClr val="tx1"/>
                </a:solidFill>
              </a:rPr>
              <a:t> </a:t>
            </a:r>
            <a:r>
              <a:rPr lang="en-GB" sz="3000" b="1" u="sng" dirty="0" err="1">
                <a:solidFill>
                  <a:schemeClr val="tx1"/>
                </a:solidFill>
              </a:rPr>
              <a:t>recyklace</a:t>
            </a:r>
            <a:r>
              <a:rPr lang="en-GB" sz="3000" b="1" u="sng" dirty="0">
                <a:solidFill>
                  <a:schemeClr val="tx1"/>
                </a:solidFill>
              </a:rPr>
              <a:t> (</a:t>
            </a:r>
            <a:r>
              <a:rPr lang="en-GB" sz="3000" b="1" u="sng" dirty="0" err="1">
                <a:solidFill>
                  <a:schemeClr val="tx1"/>
                </a:solidFill>
              </a:rPr>
              <a:t>návrat</a:t>
            </a:r>
            <a:r>
              <a:rPr lang="en-GB" sz="3000" b="1" u="sng" dirty="0">
                <a:solidFill>
                  <a:schemeClr val="tx1"/>
                </a:solidFill>
              </a:rPr>
              <a:t>) </a:t>
            </a:r>
            <a:r>
              <a:rPr lang="en-GB" sz="3000" b="1" u="sng" dirty="0" err="1">
                <a:solidFill>
                  <a:schemeClr val="tx1"/>
                </a:solidFill>
              </a:rPr>
              <a:t>minerálních</a:t>
            </a:r>
            <a:r>
              <a:rPr lang="en-GB" sz="3000" b="1" u="sng" dirty="0">
                <a:solidFill>
                  <a:schemeClr val="tx1"/>
                </a:solidFill>
              </a:rPr>
              <a:t> </a:t>
            </a:r>
            <a:r>
              <a:rPr lang="en-GB" sz="3000" b="1" u="sng" dirty="0" err="1">
                <a:solidFill>
                  <a:schemeClr val="tx1"/>
                </a:solidFill>
              </a:rPr>
              <a:t>živin</a:t>
            </a:r>
            <a:r>
              <a:rPr lang="en-GB" sz="3000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tx1"/>
                </a:solidFill>
              </a:rPr>
              <a:t>    </a:t>
            </a:r>
            <a:r>
              <a:rPr lang="cs-CZ" sz="2200" dirty="0">
                <a:solidFill>
                  <a:schemeClr val="tx1"/>
                </a:solidFill>
              </a:rPr>
              <a:t>  </a:t>
            </a:r>
            <a:r>
              <a:rPr lang="en-GB" sz="2200" dirty="0">
                <a:solidFill>
                  <a:schemeClr val="tx1"/>
                </a:solidFill>
              </a:rPr>
              <a:t>s </a:t>
            </a:r>
            <a:r>
              <a:rPr lang="en-GB" sz="2200" dirty="0" err="1">
                <a:solidFill>
                  <a:schemeClr val="tx1"/>
                </a:solidFill>
              </a:rPr>
              <a:t>následujícími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důsledky</a:t>
            </a:r>
            <a:r>
              <a:rPr lang="en-GB" sz="2200" dirty="0">
                <a:solidFill>
                  <a:schemeClr val="tx1"/>
                </a:solidFill>
              </a:rPr>
              <a:t>:</a:t>
            </a:r>
            <a:r>
              <a:rPr lang="cs-CZ" sz="2200" dirty="0">
                <a:solidFill>
                  <a:schemeClr val="tx1"/>
                </a:solidFill>
              </a:rPr>
              <a:t>                      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buClrTx/>
              <a:buSzPct val="125000"/>
            </a:pPr>
            <a:r>
              <a:rPr lang="en-GB" sz="2600" u="sng" dirty="0" err="1">
                <a:solidFill>
                  <a:schemeClr val="tx1"/>
                </a:solidFill>
              </a:rPr>
              <a:t>Zemědělství</a:t>
            </a:r>
            <a:r>
              <a:rPr lang="en-GB" sz="2200" dirty="0">
                <a:solidFill>
                  <a:schemeClr val="tx1"/>
                </a:solidFill>
              </a:rPr>
              <a:t>: </a:t>
            </a:r>
            <a:r>
              <a:rPr lang="en-GB" sz="2200" dirty="0" err="1">
                <a:solidFill>
                  <a:schemeClr val="tx1"/>
                </a:solidFill>
              </a:rPr>
              <a:t>nutnost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doplňovat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vyšší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dávky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minerálních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hnojiv</a:t>
            </a:r>
            <a:r>
              <a:rPr lang="en-GB" sz="2200" dirty="0">
                <a:solidFill>
                  <a:schemeClr val="tx1"/>
                </a:solidFill>
              </a:rPr>
              <a:t> (</a:t>
            </a:r>
            <a:r>
              <a:rPr lang="en-GB" sz="2200" dirty="0" err="1">
                <a:solidFill>
                  <a:schemeClr val="tx1"/>
                </a:solidFill>
              </a:rPr>
              <a:t>ekonomika</a:t>
            </a:r>
            <a:r>
              <a:rPr lang="en-GB" sz="2200" dirty="0">
                <a:solidFill>
                  <a:schemeClr val="tx1"/>
                </a:solidFill>
              </a:rPr>
              <a:t> – </a:t>
            </a:r>
            <a:r>
              <a:rPr lang="en-GB" sz="2200" dirty="0" err="1">
                <a:solidFill>
                  <a:schemeClr val="tx1"/>
                </a:solidFill>
              </a:rPr>
              <a:t>náklady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na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nákup</a:t>
            </a:r>
            <a:r>
              <a:rPr lang="en-GB" sz="2200" dirty="0">
                <a:solidFill>
                  <a:schemeClr val="tx1"/>
                </a:solidFill>
              </a:rPr>
              <a:t>, </a:t>
            </a:r>
            <a:r>
              <a:rPr lang="en-GB" sz="2200" dirty="0" err="1">
                <a:solidFill>
                  <a:schemeClr val="tx1"/>
                </a:solidFill>
              </a:rPr>
              <a:t>pohonné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hmoty</a:t>
            </a:r>
            <a:r>
              <a:rPr lang="en-GB" sz="2200" dirty="0">
                <a:solidFill>
                  <a:schemeClr val="tx1"/>
                </a:solidFill>
              </a:rPr>
              <a:t>, </a:t>
            </a:r>
            <a:r>
              <a:rPr lang="en-GB" sz="2200" dirty="0" err="1">
                <a:solidFill>
                  <a:schemeClr val="tx1"/>
                </a:solidFill>
              </a:rPr>
              <a:t>pracovní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doba</a:t>
            </a:r>
            <a:r>
              <a:rPr lang="en-GB" sz="2200" dirty="0">
                <a:solidFill>
                  <a:schemeClr val="tx1"/>
                </a:solidFill>
              </a:rPr>
              <a:t>; </a:t>
            </a:r>
            <a:r>
              <a:rPr lang="en-GB" sz="2200" dirty="0" err="1">
                <a:solidFill>
                  <a:schemeClr val="tx1"/>
                </a:solidFill>
              </a:rPr>
              <a:t>dostupnost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zdrojů</a:t>
            </a:r>
            <a:r>
              <a:rPr lang="en-GB" sz="2200" dirty="0">
                <a:solidFill>
                  <a:schemeClr val="tx1"/>
                </a:solidFill>
              </a:rPr>
              <a:t> – </a:t>
            </a:r>
            <a:r>
              <a:rPr lang="en-GB" sz="2200" dirty="0" err="1">
                <a:solidFill>
                  <a:schemeClr val="tx1"/>
                </a:solidFill>
              </a:rPr>
              <a:t>fosfáty</a:t>
            </a:r>
            <a:r>
              <a:rPr lang="en-GB" sz="2200" dirty="0">
                <a:solidFill>
                  <a:schemeClr val="tx1"/>
                </a:solidFill>
              </a:rPr>
              <a:t>, </a:t>
            </a:r>
            <a:r>
              <a:rPr lang="en-GB" sz="2200" dirty="0" err="1">
                <a:solidFill>
                  <a:schemeClr val="tx1"/>
                </a:solidFill>
              </a:rPr>
              <a:t>voda</a:t>
            </a:r>
            <a:r>
              <a:rPr lang="en-GB" sz="2200" dirty="0">
                <a:solidFill>
                  <a:schemeClr val="tx1"/>
                </a:solidFill>
              </a:rPr>
              <a:t>) </a:t>
            </a:r>
            <a:endParaRPr lang="cs-CZ" sz="2200" dirty="0">
              <a:solidFill>
                <a:schemeClr val="tx1"/>
              </a:solidFill>
            </a:endParaRPr>
          </a:p>
          <a:p>
            <a:pPr>
              <a:buClrTx/>
              <a:buSzPct val="125000"/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pPr>
              <a:buClrTx/>
              <a:buSzPct val="125000"/>
            </a:pPr>
            <a:r>
              <a:rPr lang="en-GB" sz="2600" u="sng" dirty="0" err="1">
                <a:solidFill>
                  <a:schemeClr val="tx1"/>
                </a:solidFill>
              </a:rPr>
              <a:t>Lesnictví</a:t>
            </a:r>
            <a:r>
              <a:rPr lang="en-GB" sz="2200" dirty="0">
                <a:solidFill>
                  <a:schemeClr val="tx1"/>
                </a:solidFill>
              </a:rPr>
              <a:t>: </a:t>
            </a:r>
            <a:r>
              <a:rPr lang="en-GB" sz="2200" dirty="0" err="1">
                <a:solidFill>
                  <a:schemeClr val="tx1"/>
                </a:solidFill>
              </a:rPr>
              <a:t>minerální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výživa</a:t>
            </a:r>
            <a:r>
              <a:rPr lang="en-GB" sz="2200" dirty="0">
                <a:solidFill>
                  <a:schemeClr val="tx1"/>
                </a:solidFill>
              </a:rPr>
              <a:t> je </a:t>
            </a:r>
            <a:r>
              <a:rPr lang="en-GB" sz="2200" dirty="0" err="1">
                <a:solidFill>
                  <a:schemeClr val="tx1"/>
                </a:solidFill>
              </a:rPr>
              <a:t>závislá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na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velikosti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zásob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živin</a:t>
            </a:r>
            <a:r>
              <a:rPr lang="en-GB" sz="2200" dirty="0">
                <a:solidFill>
                  <a:schemeClr val="tx1"/>
                </a:solidFill>
              </a:rPr>
              <a:t> v </a:t>
            </a:r>
            <a:r>
              <a:rPr lang="en-GB" sz="2200" dirty="0" err="1">
                <a:solidFill>
                  <a:schemeClr val="tx1"/>
                </a:solidFill>
              </a:rPr>
              <a:t>půdě</a:t>
            </a:r>
            <a:r>
              <a:rPr lang="en-GB" sz="2200" dirty="0">
                <a:solidFill>
                  <a:schemeClr val="tx1"/>
                </a:solidFill>
              </a:rPr>
              <a:t> a </a:t>
            </a:r>
            <a:r>
              <a:rPr lang="en-GB" sz="2200" dirty="0" err="1">
                <a:solidFill>
                  <a:schemeClr val="tx1"/>
                </a:solidFill>
              </a:rPr>
              <a:t>rychlosti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uvolňování</a:t>
            </a:r>
            <a:r>
              <a:rPr lang="en-GB" sz="2200" dirty="0">
                <a:solidFill>
                  <a:schemeClr val="tx1"/>
                </a:solidFill>
              </a:rPr>
              <a:t> z </a:t>
            </a:r>
            <a:r>
              <a:rPr lang="en-GB" sz="2200" dirty="0" err="1">
                <a:solidFill>
                  <a:schemeClr val="tx1"/>
                </a:solidFill>
              </a:rPr>
              <a:t>podloží</a:t>
            </a:r>
            <a:r>
              <a:rPr lang="en-GB" sz="2200" dirty="0">
                <a:solidFill>
                  <a:schemeClr val="tx1"/>
                </a:solidFill>
              </a:rPr>
              <a:t>. </a:t>
            </a:r>
            <a:r>
              <a:rPr lang="en-GB" sz="2200" dirty="0" err="1">
                <a:solidFill>
                  <a:schemeClr val="tx1"/>
                </a:solidFill>
              </a:rPr>
              <a:t>Stromy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jsou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více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závislé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na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symbiózách</a:t>
            </a:r>
            <a:r>
              <a:rPr lang="en-GB" sz="2200" dirty="0">
                <a:solidFill>
                  <a:schemeClr val="tx1"/>
                </a:solidFill>
              </a:rPr>
              <a:t> (</a:t>
            </a:r>
            <a:r>
              <a:rPr lang="en-GB" sz="2200" dirty="0" err="1">
                <a:solidFill>
                  <a:schemeClr val="tx1"/>
                </a:solidFill>
              </a:rPr>
              <a:t>mykorhizy</a:t>
            </a:r>
            <a:r>
              <a:rPr lang="en-GB" sz="2200" dirty="0">
                <a:solidFill>
                  <a:schemeClr val="tx1"/>
                </a:solidFill>
              </a:rPr>
              <a:t>), </a:t>
            </a:r>
            <a:r>
              <a:rPr lang="en-GB" sz="2200" dirty="0" err="1">
                <a:solidFill>
                  <a:schemeClr val="tx1"/>
                </a:solidFill>
              </a:rPr>
              <a:t>chybějící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živiny</a:t>
            </a:r>
            <a:r>
              <a:rPr lang="en-GB" sz="2200" dirty="0">
                <a:solidFill>
                  <a:schemeClr val="tx1"/>
                </a:solidFill>
              </a:rPr>
              <a:t> (</a:t>
            </a:r>
            <a:r>
              <a:rPr lang="en-GB" sz="2200" dirty="0" err="1">
                <a:solidFill>
                  <a:schemeClr val="tx1"/>
                </a:solidFill>
              </a:rPr>
              <a:t>např</a:t>
            </a:r>
            <a:r>
              <a:rPr lang="en-GB" sz="2200" dirty="0">
                <a:solidFill>
                  <a:schemeClr val="tx1"/>
                </a:solidFill>
              </a:rPr>
              <a:t>. </a:t>
            </a:r>
            <a:r>
              <a:rPr lang="en-GB" sz="2200" dirty="0" err="1">
                <a:solidFill>
                  <a:schemeClr val="tx1"/>
                </a:solidFill>
              </a:rPr>
              <a:t>hořčík</a:t>
            </a:r>
            <a:r>
              <a:rPr lang="en-GB" sz="2200" dirty="0">
                <a:solidFill>
                  <a:schemeClr val="tx1"/>
                </a:solidFill>
              </a:rPr>
              <a:t>) je </a:t>
            </a:r>
            <a:r>
              <a:rPr lang="en-GB" sz="2200" dirty="0" err="1">
                <a:solidFill>
                  <a:schemeClr val="tx1"/>
                </a:solidFill>
              </a:rPr>
              <a:t>oslabují</a:t>
            </a:r>
            <a:r>
              <a:rPr lang="en-GB" sz="2200" dirty="0">
                <a:solidFill>
                  <a:schemeClr val="tx1"/>
                </a:solidFill>
              </a:rPr>
              <a:t> a </a:t>
            </a:r>
            <a:r>
              <a:rPr lang="en-GB" sz="2200" dirty="0" err="1">
                <a:solidFill>
                  <a:schemeClr val="tx1"/>
                </a:solidFill>
              </a:rPr>
              <a:t>zvyšují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náchylnost</a:t>
            </a:r>
            <a:r>
              <a:rPr lang="en-GB" sz="2200" dirty="0">
                <a:solidFill>
                  <a:schemeClr val="tx1"/>
                </a:solidFill>
              </a:rPr>
              <a:t> k </a:t>
            </a:r>
            <a:r>
              <a:rPr lang="en-GB" sz="2200" dirty="0" err="1">
                <a:solidFill>
                  <a:schemeClr val="tx1"/>
                </a:solidFill>
              </a:rPr>
              <a:t>nemocem</a:t>
            </a:r>
            <a:r>
              <a:rPr lang="en-GB" sz="2200" dirty="0">
                <a:solidFill>
                  <a:schemeClr val="tx1"/>
                </a:solidFill>
              </a:rPr>
              <a:t> a </a:t>
            </a:r>
            <a:r>
              <a:rPr lang="en-GB" sz="2200" dirty="0" err="1">
                <a:solidFill>
                  <a:schemeClr val="tx1"/>
                </a:solidFill>
              </a:rPr>
              <a:t>odolnost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vůči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škůdcům</a:t>
            </a:r>
            <a:r>
              <a:rPr lang="en-GB" sz="2200" dirty="0">
                <a:solidFill>
                  <a:schemeClr val="tx1"/>
                </a:solidFill>
              </a:rPr>
              <a:t>.</a:t>
            </a:r>
            <a:endParaRPr lang="cs-CZ" sz="2200" dirty="0">
              <a:solidFill>
                <a:schemeClr val="tx1"/>
              </a:solidFill>
            </a:endParaRPr>
          </a:p>
          <a:p>
            <a:pPr>
              <a:buClrTx/>
              <a:buSzPct val="125000"/>
            </a:pPr>
            <a:endParaRPr lang="en-GB" sz="2200" dirty="0">
              <a:solidFill>
                <a:schemeClr val="tx1"/>
              </a:solidFill>
            </a:endParaRPr>
          </a:p>
          <a:p>
            <a:pPr>
              <a:buClrTx/>
              <a:buSzPct val="125000"/>
            </a:pPr>
            <a:r>
              <a:rPr lang="en-GB" sz="2600" u="sng" dirty="0" err="1">
                <a:solidFill>
                  <a:schemeClr val="tx1"/>
                </a:solidFill>
              </a:rPr>
              <a:t>Ochrana</a:t>
            </a:r>
            <a:r>
              <a:rPr lang="en-GB" sz="2600" u="sng" dirty="0">
                <a:solidFill>
                  <a:schemeClr val="tx1"/>
                </a:solidFill>
              </a:rPr>
              <a:t> </a:t>
            </a:r>
            <a:r>
              <a:rPr lang="en-GB" sz="2600" u="sng" dirty="0" err="1">
                <a:solidFill>
                  <a:schemeClr val="tx1"/>
                </a:solidFill>
              </a:rPr>
              <a:t>přírody</a:t>
            </a:r>
            <a:r>
              <a:rPr lang="en-GB" sz="2600" u="sng" dirty="0">
                <a:solidFill>
                  <a:schemeClr val="tx1"/>
                </a:solidFill>
              </a:rPr>
              <a:t>, </a:t>
            </a:r>
            <a:r>
              <a:rPr lang="en-GB" sz="2600" u="sng" dirty="0" err="1">
                <a:solidFill>
                  <a:schemeClr val="tx1"/>
                </a:solidFill>
              </a:rPr>
              <a:t>krajina</a:t>
            </a:r>
            <a:r>
              <a:rPr lang="en-GB" sz="2200" dirty="0">
                <a:solidFill>
                  <a:schemeClr val="tx1"/>
                </a:solidFill>
              </a:rPr>
              <a:t>: </a:t>
            </a:r>
            <a:r>
              <a:rPr lang="en-GB" sz="2200" dirty="0" err="1">
                <a:solidFill>
                  <a:schemeClr val="tx1"/>
                </a:solidFill>
              </a:rPr>
              <a:t>změní</a:t>
            </a:r>
            <a:r>
              <a:rPr lang="en-GB" sz="2200" dirty="0">
                <a:solidFill>
                  <a:schemeClr val="tx1"/>
                </a:solidFill>
              </a:rPr>
              <a:t> se </a:t>
            </a:r>
            <a:r>
              <a:rPr lang="en-GB" sz="2200" dirty="0" err="1">
                <a:solidFill>
                  <a:schemeClr val="tx1"/>
                </a:solidFill>
              </a:rPr>
              <a:t>složení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společenstev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rostlin</a:t>
            </a:r>
            <a:r>
              <a:rPr lang="en-GB" sz="2200" dirty="0">
                <a:solidFill>
                  <a:schemeClr val="tx1"/>
                </a:solidFill>
              </a:rPr>
              <a:t> a </a:t>
            </a:r>
            <a:r>
              <a:rPr lang="en-GB" sz="2200" dirty="0" err="1">
                <a:solidFill>
                  <a:schemeClr val="tx1"/>
                </a:solidFill>
              </a:rPr>
              <a:t>následně</a:t>
            </a:r>
            <a:r>
              <a:rPr lang="en-GB" sz="2200" dirty="0">
                <a:solidFill>
                  <a:schemeClr val="tx1"/>
                </a:solidFill>
              </a:rPr>
              <a:t> hub a </a:t>
            </a:r>
            <a:r>
              <a:rPr lang="en-GB" sz="2200" dirty="0" err="1">
                <a:solidFill>
                  <a:schemeClr val="tx1"/>
                </a:solidFill>
              </a:rPr>
              <a:t>živočichů</a:t>
            </a:r>
            <a:r>
              <a:rPr lang="en-GB" sz="2200" dirty="0">
                <a:solidFill>
                  <a:schemeClr val="tx1"/>
                </a:solidFill>
              </a:rPr>
              <a:t>. To </a:t>
            </a:r>
            <a:r>
              <a:rPr lang="en-GB" sz="2200" dirty="0" err="1">
                <a:solidFill>
                  <a:schemeClr val="tx1"/>
                </a:solidFill>
              </a:rPr>
              <a:t>může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být</a:t>
            </a:r>
            <a:r>
              <a:rPr lang="en-GB" sz="2200" dirty="0">
                <a:solidFill>
                  <a:schemeClr val="tx1"/>
                </a:solidFill>
              </a:rPr>
              <a:t> (a) </a:t>
            </a:r>
            <a:r>
              <a:rPr lang="en-GB" sz="2200" dirty="0" err="1">
                <a:solidFill>
                  <a:schemeClr val="tx1"/>
                </a:solidFill>
              </a:rPr>
              <a:t>negativní</a:t>
            </a:r>
            <a:r>
              <a:rPr lang="en-GB" sz="2200" dirty="0">
                <a:solidFill>
                  <a:schemeClr val="tx1"/>
                </a:solidFill>
              </a:rPr>
              <a:t> – </a:t>
            </a:r>
            <a:r>
              <a:rPr lang="en-GB" sz="2200" dirty="0" err="1">
                <a:solidFill>
                  <a:schemeClr val="tx1"/>
                </a:solidFill>
              </a:rPr>
              <a:t>pokud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tím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ovlivníme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půvpodní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dochovaný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stav</a:t>
            </a:r>
            <a:r>
              <a:rPr lang="en-GB" sz="2200" dirty="0">
                <a:solidFill>
                  <a:schemeClr val="tx1"/>
                </a:solidFill>
              </a:rPr>
              <a:t>, ale </a:t>
            </a:r>
            <a:r>
              <a:rPr lang="en-GB" sz="2200" dirty="0" err="1">
                <a:solidFill>
                  <a:schemeClr val="tx1"/>
                </a:solidFill>
              </a:rPr>
              <a:t>také</a:t>
            </a:r>
            <a:r>
              <a:rPr lang="en-GB" sz="2200" dirty="0">
                <a:solidFill>
                  <a:schemeClr val="tx1"/>
                </a:solidFill>
              </a:rPr>
              <a:t> (b) </a:t>
            </a:r>
            <a:r>
              <a:rPr lang="en-GB" sz="2200" dirty="0" err="1">
                <a:solidFill>
                  <a:schemeClr val="tx1"/>
                </a:solidFill>
              </a:rPr>
              <a:t>pozitivní</a:t>
            </a:r>
            <a:r>
              <a:rPr lang="en-GB" sz="2200" dirty="0">
                <a:solidFill>
                  <a:schemeClr val="tx1"/>
                </a:solidFill>
              </a:rPr>
              <a:t> – </a:t>
            </a:r>
            <a:r>
              <a:rPr lang="en-GB" sz="2200" dirty="0" err="1">
                <a:solidFill>
                  <a:schemeClr val="tx1"/>
                </a:solidFill>
              </a:rPr>
              <a:t>pokud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ekosystém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byl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změněn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eutrofizací</a:t>
            </a:r>
            <a:r>
              <a:rPr lang="en-GB" sz="2200" dirty="0">
                <a:solidFill>
                  <a:schemeClr val="tx1"/>
                </a:solidFill>
              </a:rPr>
              <a:t>, </a:t>
            </a:r>
            <a:r>
              <a:rPr lang="en-GB" sz="2200" dirty="0" err="1">
                <a:solidFill>
                  <a:schemeClr val="tx1"/>
                </a:solidFill>
              </a:rPr>
              <a:t>lze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použít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jako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manažmentové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opatření</a:t>
            </a:r>
            <a:r>
              <a:rPr lang="en-GB" sz="2200" dirty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r>
              <a:rPr lang="cs-CZ" dirty="0">
                <a:solidFill>
                  <a:schemeClr val="tx1"/>
                </a:solidFill>
              </a:rPr>
              <a:t>                  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88288" y="620688"/>
            <a:ext cx="1811484" cy="936104"/>
            <a:chOff x="903648" y="1844824"/>
            <a:chExt cx="7352044" cy="4701976"/>
          </a:xfrm>
        </p:grpSpPr>
        <p:sp>
          <p:nvSpPr>
            <p:cNvPr id="5" name="Left-Right-Up Arrow 4"/>
            <p:cNvSpPr/>
            <p:nvPr/>
          </p:nvSpPr>
          <p:spPr bwMode="auto">
            <a:xfrm rot="10800000">
              <a:off x="3059832" y="3645024"/>
              <a:ext cx="3016352" cy="1930512"/>
            </a:xfrm>
            <a:prstGeom prst="leftRightUp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6" name="Smiley Face 5"/>
            <p:cNvSpPr/>
            <p:nvPr/>
          </p:nvSpPr>
          <p:spPr bwMode="auto">
            <a:xfrm>
              <a:off x="3775919" y="3140967"/>
              <a:ext cx="1584176" cy="1494521"/>
            </a:xfrm>
            <a:prstGeom prst="smileyFac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7" name="Down Arrow Callout 6"/>
            <p:cNvSpPr/>
            <p:nvPr/>
          </p:nvSpPr>
          <p:spPr bwMode="auto">
            <a:xfrm>
              <a:off x="3487887" y="1844824"/>
              <a:ext cx="2160240" cy="1296144"/>
            </a:xfrm>
            <a:prstGeom prst="downArrowCallou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2D5EC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 dirty="0">
                <a:solidFill>
                  <a:srgbClr val="0F5494"/>
                </a:solidFill>
              </a:endParaRPr>
            </a:p>
          </p:txBody>
        </p:sp>
        <p:sp>
          <p:nvSpPr>
            <p:cNvPr id="8" name="Lightning Bolt 7"/>
            <p:cNvSpPr/>
            <p:nvPr/>
          </p:nvSpPr>
          <p:spPr bwMode="auto">
            <a:xfrm>
              <a:off x="3595899" y="251318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9" name="Lightning Bolt 8"/>
            <p:cNvSpPr/>
            <p:nvPr/>
          </p:nvSpPr>
          <p:spPr bwMode="auto">
            <a:xfrm rot="4701409">
              <a:off x="4810006" y="254317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903648" y="3663381"/>
              <a:ext cx="2160239" cy="972108"/>
            </a:xfrm>
            <a:prstGeom prst="rect">
              <a:avLst/>
            </a:prstGeom>
            <a:solidFill>
              <a:srgbClr val="EEB000">
                <a:alpha val="5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8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516691" y="5574692"/>
              <a:ext cx="2160239" cy="972108"/>
            </a:xfrm>
            <a:prstGeom prst="rect">
              <a:avLst/>
            </a:prstGeom>
            <a:solidFill>
              <a:srgbClr val="B08200">
                <a:alpha val="68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095453" y="3663381"/>
              <a:ext cx="2160239" cy="972108"/>
            </a:xfrm>
            <a:prstGeom prst="rect">
              <a:avLst/>
            </a:prstGeom>
            <a:solidFill>
              <a:srgbClr val="FF9A05">
                <a:alpha val="6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8544272" y="764704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14" name="Group 17"/>
          <p:cNvGrpSpPr/>
          <p:nvPr/>
        </p:nvGrpSpPr>
        <p:grpSpPr>
          <a:xfrm>
            <a:off x="8616280" y="908720"/>
            <a:ext cx="720080" cy="296416"/>
            <a:chOff x="6084168" y="3060576"/>
            <a:chExt cx="720080" cy="296416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9336361" y="620688"/>
            <a:ext cx="475621" cy="288032"/>
            <a:chOff x="6084168" y="3060576"/>
            <a:chExt cx="720080" cy="296416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25532778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2207568" y="3429000"/>
            <a:ext cx="7704856" cy="0"/>
          </a:xfrm>
          <a:prstGeom prst="line">
            <a:avLst/>
          </a:prstGeom>
          <a:noFill/>
          <a:ln w="3492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640960" cy="792088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… a pak ubývá zásob (půdní) energie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427648" y="1556792"/>
            <a:ext cx="7352044" cy="4990008"/>
            <a:chOff x="903648" y="1719934"/>
            <a:chExt cx="7352044" cy="4826866"/>
          </a:xfrm>
        </p:grpSpPr>
        <p:sp>
          <p:nvSpPr>
            <p:cNvPr id="4" name="Left-Right-Up Arrow 3"/>
            <p:cNvSpPr/>
            <p:nvPr/>
          </p:nvSpPr>
          <p:spPr bwMode="auto">
            <a:xfrm rot="10800000">
              <a:off x="3059832" y="3645024"/>
              <a:ext cx="3016352" cy="1930512"/>
            </a:xfrm>
            <a:prstGeom prst="leftRightUp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5" name="Smiley Face 4"/>
            <p:cNvSpPr/>
            <p:nvPr/>
          </p:nvSpPr>
          <p:spPr bwMode="auto">
            <a:xfrm>
              <a:off x="3775919" y="3140967"/>
              <a:ext cx="1584176" cy="1494521"/>
            </a:xfrm>
            <a:prstGeom prst="smileyFac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 dirty="0">
                <a:solidFill>
                  <a:srgbClr val="0F5494"/>
                </a:solidFill>
                <a:latin typeface="Verdana" pitchFamily="34" charset="0"/>
              </a:endParaRPr>
            </a:p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0F5494"/>
                  </a:solidFill>
                  <a:latin typeface="Verdana" pitchFamily="34" charset="0"/>
                </a:rPr>
                <a:t>MIKROBI BREBERKY</a:t>
              </a:r>
            </a:p>
          </p:txBody>
        </p:sp>
        <p:sp>
          <p:nvSpPr>
            <p:cNvPr id="8" name="Down Arrow Callout 7"/>
            <p:cNvSpPr/>
            <p:nvPr/>
          </p:nvSpPr>
          <p:spPr bwMode="auto">
            <a:xfrm>
              <a:off x="3487887" y="1719934"/>
              <a:ext cx="2160240" cy="1421034"/>
            </a:xfrm>
            <a:prstGeom prst="downArrowCallou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2D5EC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/>
                <a:t>BIOMASA</a:t>
              </a:r>
              <a:r>
                <a:rPr lang="en-GB" dirty="0"/>
                <a:t> </a:t>
              </a:r>
            </a:p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/>
                <a:t>a v </a:t>
              </a:r>
              <a:r>
                <a:rPr lang="en-GB" sz="1400" dirty="0" err="1"/>
                <a:t>ní</a:t>
              </a:r>
              <a:r>
                <a:rPr lang="en-GB" sz="1400" dirty="0"/>
                <a:t> </a:t>
              </a:r>
              <a:r>
                <a:rPr lang="en-GB" sz="1400" dirty="0" err="1"/>
                <a:t>obsažená</a:t>
              </a:r>
              <a:r>
                <a:rPr lang="en-GB" sz="1400" dirty="0"/>
                <a:t> </a:t>
              </a:r>
              <a:endParaRPr lang="cs-CZ" sz="1400" dirty="0"/>
            </a:p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/>
                <a:t>ENERGIE</a:t>
              </a:r>
              <a:endParaRPr lang="en-GB" b="1" dirty="0">
                <a:solidFill>
                  <a:srgbClr val="0F5494"/>
                </a:solidFill>
              </a:endParaRPr>
            </a:p>
          </p:txBody>
        </p:sp>
        <p:sp>
          <p:nvSpPr>
            <p:cNvPr id="9" name="Lightning Bolt 8"/>
            <p:cNvSpPr/>
            <p:nvPr/>
          </p:nvSpPr>
          <p:spPr bwMode="auto">
            <a:xfrm>
              <a:off x="3595899" y="251318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1" name="Lightning Bolt 10"/>
            <p:cNvSpPr/>
            <p:nvPr/>
          </p:nvSpPr>
          <p:spPr bwMode="auto">
            <a:xfrm rot="4701409">
              <a:off x="4810006" y="254317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903648" y="3663381"/>
              <a:ext cx="2160239" cy="972108"/>
            </a:xfrm>
            <a:prstGeom prst="rect">
              <a:avLst/>
            </a:prstGeom>
            <a:solidFill>
              <a:srgbClr val="EEB000">
                <a:alpha val="5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F5494"/>
                  </a:solidFill>
                  <a:latin typeface="Verdana" pitchFamily="34" charset="0"/>
                </a:rPr>
                <a:t>MINERÁLNÍ LÁTKY: </a:t>
              </a:r>
            </a:p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F5494"/>
                  </a:solidFill>
                  <a:latin typeface="Verdana" pitchFamily="34" charset="0"/>
                </a:rPr>
                <a:t> ŽIVINY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516691" y="5574692"/>
              <a:ext cx="2160239" cy="972108"/>
            </a:xfrm>
            <a:prstGeom prst="rect">
              <a:avLst/>
            </a:prstGeom>
            <a:solidFill>
              <a:srgbClr val="B08200">
                <a:alpha val="68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/>
                <a:t>PŮDNÍ STRUKTURA</a:t>
              </a: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95453" y="3663381"/>
              <a:ext cx="2160239" cy="972108"/>
            </a:xfrm>
            <a:prstGeom prst="rect">
              <a:avLst/>
            </a:prstGeom>
            <a:solidFill>
              <a:srgbClr val="FF9A05">
                <a:alpha val="6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0F5494"/>
                  </a:solidFill>
                  <a:latin typeface="Verdana" pitchFamily="34" charset="0"/>
                </a:rPr>
                <a:t>ULOŽENÁ BIOMASA + ENERGIE:</a:t>
              </a:r>
              <a:r>
                <a:rPr lang="en-GB" sz="1600" b="1" dirty="0">
                  <a:solidFill>
                    <a:srgbClr val="0F5494"/>
                  </a:solidFill>
                  <a:latin typeface="Verdana" pitchFamily="34" charset="0"/>
                </a:rPr>
                <a:t> HUMUS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43081" y="309476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POVRCH PŮDY</a:t>
            </a:r>
          </a:p>
        </p:txBody>
      </p:sp>
      <p:sp>
        <p:nvSpPr>
          <p:cNvPr id="16" name="Elipsa 15"/>
          <p:cNvSpPr/>
          <p:nvPr/>
        </p:nvSpPr>
        <p:spPr>
          <a:xfrm>
            <a:off x="7392144" y="3140968"/>
            <a:ext cx="2592288" cy="187220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7" name="Skupina 16"/>
          <p:cNvGrpSpPr/>
          <p:nvPr/>
        </p:nvGrpSpPr>
        <p:grpSpPr>
          <a:xfrm>
            <a:off x="4799856" y="1412776"/>
            <a:ext cx="2376264" cy="1368152"/>
            <a:chOff x="3275856" y="1412776"/>
            <a:chExt cx="2376264" cy="1368152"/>
          </a:xfrm>
        </p:grpSpPr>
        <p:cxnSp>
          <p:nvCxnSpPr>
            <p:cNvPr id="18" name="Přímá spojovací čára 17"/>
            <p:cNvCxnSpPr/>
            <p:nvPr/>
          </p:nvCxnSpPr>
          <p:spPr>
            <a:xfrm>
              <a:off x="3419872" y="1412776"/>
              <a:ext cx="2232248" cy="136815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18"/>
            <p:cNvCxnSpPr/>
            <p:nvPr/>
          </p:nvCxnSpPr>
          <p:spPr>
            <a:xfrm flipV="1">
              <a:off x="3275856" y="1412776"/>
              <a:ext cx="2304256" cy="122413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5030401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548680"/>
            <a:ext cx="8640960" cy="648072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…</a:t>
            </a:r>
            <a:r>
              <a:rPr lang="en-GB" sz="3200" dirty="0" err="1"/>
              <a:t>když</a:t>
            </a:r>
            <a:r>
              <a:rPr lang="en-GB" sz="3200" dirty="0"/>
              <a:t> </a:t>
            </a:r>
            <a:r>
              <a:rPr lang="en-GB" sz="3200" dirty="0" err="1"/>
              <a:t>omezíme</a:t>
            </a:r>
            <a:r>
              <a:rPr lang="en-GB" sz="3200" dirty="0"/>
              <a:t> </a:t>
            </a:r>
            <a:r>
              <a:rPr lang="en-GB" sz="3200" dirty="0" err="1"/>
              <a:t>energii</a:t>
            </a:r>
            <a:r>
              <a:rPr lang="en-GB" sz="3200" dirty="0"/>
              <a:t> </a:t>
            </a:r>
            <a:r>
              <a:rPr lang="en-GB" sz="3200" dirty="0" err="1"/>
              <a:t>mrtvé</a:t>
            </a:r>
            <a:r>
              <a:rPr lang="en-GB" sz="3200" dirty="0"/>
              <a:t> </a:t>
            </a:r>
            <a:r>
              <a:rPr lang="en-GB" sz="3200" dirty="0" err="1"/>
              <a:t>biomasy</a:t>
            </a:r>
            <a:r>
              <a:rPr lang="en-GB" sz="32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628801"/>
            <a:ext cx="8435280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ClrTx/>
              <a:buNone/>
            </a:pPr>
            <a:r>
              <a:rPr lang="en-GB" sz="2800" b="1" u="sng" dirty="0">
                <a:solidFill>
                  <a:schemeClr val="tx1"/>
                </a:solidFill>
              </a:rPr>
              <a:t>b) </a:t>
            </a:r>
            <a:r>
              <a:rPr lang="en-GB" sz="2800" b="1" u="sng" dirty="0" err="1">
                <a:solidFill>
                  <a:schemeClr val="tx1"/>
                </a:solidFill>
              </a:rPr>
              <a:t>následně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poklesne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množství</a:t>
            </a:r>
            <a:r>
              <a:rPr lang="en-GB" sz="2800" b="1" u="sng" dirty="0">
                <a:solidFill>
                  <a:schemeClr val="tx1"/>
                </a:solidFill>
              </a:rPr>
              <a:t> v </a:t>
            </a:r>
            <a:r>
              <a:rPr lang="en-GB" sz="2800" b="1" u="sng" dirty="0" err="1">
                <a:solidFill>
                  <a:schemeClr val="tx1"/>
                </a:solidFill>
              </a:rPr>
              <a:t>půdě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uložené</a:t>
            </a:r>
            <a:r>
              <a:rPr lang="cs-CZ" sz="2800" b="1" u="sng" dirty="0"/>
              <a:t>                                                                                                               </a:t>
            </a:r>
            <a:r>
              <a:rPr lang="cs-CZ" sz="800" dirty="0"/>
              <a:t>.            </a:t>
            </a:r>
            <a:r>
              <a:rPr lang="en-GB" sz="2800" b="1" u="sng" dirty="0" err="1">
                <a:solidFill>
                  <a:schemeClr val="tx1"/>
                </a:solidFill>
              </a:rPr>
              <a:t>organické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hmoty</a:t>
            </a:r>
            <a:r>
              <a:rPr lang="en-GB" sz="2800" b="1" u="sng" dirty="0">
                <a:solidFill>
                  <a:schemeClr val="tx1"/>
                </a:solidFill>
              </a:rPr>
              <a:t> (</a:t>
            </a:r>
            <a:r>
              <a:rPr lang="en-GB" sz="2800" b="1" u="sng" dirty="0" err="1">
                <a:solidFill>
                  <a:schemeClr val="tx1"/>
                </a:solidFill>
              </a:rPr>
              <a:t>humusu</a:t>
            </a:r>
            <a:r>
              <a:rPr lang="en-GB" sz="2800" b="1" u="sng" dirty="0">
                <a:solidFill>
                  <a:schemeClr val="tx1"/>
                </a:solidFill>
              </a:rPr>
              <a:t>)</a:t>
            </a:r>
          </a:p>
          <a:p>
            <a:pPr marL="0" indent="0">
              <a:buClrTx/>
              <a:buNone/>
            </a:pPr>
            <a:r>
              <a:rPr lang="en-GB" sz="2000" b="1" dirty="0">
                <a:solidFill>
                  <a:schemeClr val="tx1"/>
                </a:solidFill>
              </a:rPr>
              <a:t>   </a:t>
            </a:r>
            <a:r>
              <a:rPr lang="cs-CZ" sz="2000" b="1" dirty="0">
                <a:solidFill>
                  <a:schemeClr val="tx1"/>
                </a:solidFill>
              </a:rPr>
              <a:t>   </a:t>
            </a:r>
            <a:r>
              <a:rPr lang="en-GB" sz="2400" dirty="0">
                <a:solidFill>
                  <a:schemeClr val="tx1"/>
                </a:solidFill>
              </a:rPr>
              <a:t>s </a:t>
            </a:r>
            <a:r>
              <a:rPr lang="en-GB" sz="2400" dirty="0" err="1">
                <a:solidFill>
                  <a:schemeClr val="tx1"/>
                </a:solidFill>
              </a:rPr>
              <a:t>následujícími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důsledky</a:t>
            </a:r>
            <a:r>
              <a:rPr lang="en-GB" sz="24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n-GB" sz="800" dirty="0">
              <a:solidFill>
                <a:schemeClr val="tx1"/>
              </a:solidFill>
            </a:endParaRPr>
          </a:p>
          <a:p>
            <a:pPr>
              <a:buClrTx/>
              <a:buSzPct val="125000"/>
            </a:pPr>
            <a:r>
              <a:rPr lang="cs-CZ" sz="2400" u="sng" dirty="0">
                <a:solidFill>
                  <a:schemeClr val="tx1"/>
                </a:solidFill>
              </a:rPr>
              <a:t> </a:t>
            </a:r>
            <a:r>
              <a:rPr lang="en-GB" sz="2400" u="sng" dirty="0" err="1">
                <a:solidFill>
                  <a:schemeClr val="tx1"/>
                </a:solidFill>
              </a:rPr>
              <a:t>Ochrana</a:t>
            </a:r>
            <a:r>
              <a:rPr lang="en-GB" sz="2400" u="sng" dirty="0">
                <a:solidFill>
                  <a:schemeClr val="tx1"/>
                </a:solidFill>
              </a:rPr>
              <a:t> </a:t>
            </a:r>
            <a:r>
              <a:rPr lang="en-GB" sz="2400" u="sng" dirty="0" err="1">
                <a:solidFill>
                  <a:schemeClr val="tx1"/>
                </a:solidFill>
              </a:rPr>
              <a:t>klimatu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  <a:r>
              <a:rPr lang="en-GB" sz="2000" dirty="0" err="1">
                <a:solidFill>
                  <a:schemeClr val="tx1"/>
                </a:solidFill>
              </a:rPr>
              <a:t>poklesne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objem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zadrženého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uhlíku</a:t>
            </a:r>
            <a:r>
              <a:rPr lang="en-GB" sz="2000" dirty="0">
                <a:solidFill>
                  <a:schemeClr val="tx1"/>
                </a:solidFill>
              </a:rPr>
              <a:t> v </a:t>
            </a:r>
            <a:r>
              <a:rPr lang="en-GB" sz="2000" dirty="0" err="1">
                <a:solidFill>
                  <a:schemeClr val="tx1"/>
                </a:solidFill>
              </a:rPr>
              <a:t>půdě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který</a:t>
            </a:r>
            <a:r>
              <a:rPr lang="en-GB" sz="2000" dirty="0">
                <a:solidFill>
                  <a:schemeClr val="tx1"/>
                </a:solidFill>
              </a:rPr>
              <a:t> se </a:t>
            </a:r>
            <a:r>
              <a:rPr lang="en-GB" sz="2000" dirty="0" err="1">
                <a:solidFill>
                  <a:schemeClr val="tx1"/>
                </a:solidFill>
              </a:rPr>
              <a:t>přesune</a:t>
            </a:r>
            <a:r>
              <a:rPr lang="en-GB" sz="2000" dirty="0">
                <a:solidFill>
                  <a:schemeClr val="tx1"/>
                </a:solidFill>
              </a:rPr>
              <a:t> do </a:t>
            </a:r>
            <a:r>
              <a:rPr lang="en-GB" sz="2000" dirty="0" err="1">
                <a:solidFill>
                  <a:schemeClr val="tx1"/>
                </a:solidFill>
              </a:rPr>
              <a:t>atmosféry</a:t>
            </a:r>
            <a:r>
              <a:rPr lang="en-GB" sz="2000" dirty="0">
                <a:solidFill>
                  <a:schemeClr val="tx1"/>
                </a:solidFill>
              </a:rPr>
              <a:t> v </a:t>
            </a:r>
            <a:r>
              <a:rPr lang="en-GB" sz="2000" dirty="0" err="1">
                <a:solidFill>
                  <a:schemeClr val="tx1"/>
                </a:solidFill>
              </a:rPr>
              <a:t>podobě</a:t>
            </a:r>
            <a:r>
              <a:rPr lang="en-GB" sz="2000" dirty="0">
                <a:solidFill>
                  <a:schemeClr val="tx1"/>
                </a:solidFill>
              </a:rPr>
              <a:t> CO2  </a:t>
            </a:r>
            <a:r>
              <a:rPr lang="en-GB" sz="2000" dirty="0" err="1">
                <a:solidFill>
                  <a:schemeClr val="tx1"/>
                </a:solidFill>
              </a:rPr>
              <a:t>jako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skleníkový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plyn</a:t>
            </a:r>
            <a:r>
              <a:rPr lang="en-GB" sz="2000" dirty="0">
                <a:solidFill>
                  <a:schemeClr val="tx1"/>
                </a:solidFill>
              </a:rPr>
              <a:t>. V </a:t>
            </a:r>
            <a:r>
              <a:rPr lang="en-GB" sz="2000" dirty="0" err="1">
                <a:solidFill>
                  <a:schemeClr val="tx1"/>
                </a:solidFill>
              </a:rPr>
              <a:t>důsledku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toho</a:t>
            </a:r>
            <a:r>
              <a:rPr lang="en-GB" sz="2000" dirty="0">
                <a:solidFill>
                  <a:schemeClr val="tx1"/>
                </a:solidFill>
              </a:rPr>
              <a:t>:</a:t>
            </a:r>
          </a:p>
          <a:p>
            <a:pPr lvl="1">
              <a:buClrTx/>
              <a:buSzPct val="125000"/>
              <a:buFont typeface="Courier New" panose="02070309020205020404" pitchFamily="49" charset="0"/>
              <a:buChar char="o"/>
            </a:pPr>
            <a:r>
              <a:rPr lang="en-GB" sz="2000" i="1" dirty="0">
                <a:solidFill>
                  <a:schemeClr val="tx1"/>
                </a:solidFill>
              </a:rPr>
              <a:t>je </a:t>
            </a:r>
            <a:r>
              <a:rPr lang="en-GB" sz="2000" i="1" dirty="0" err="1">
                <a:solidFill>
                  <a:schemeClr val="tx1"/>
                </a:solidFill>
              </a:rPr>
              <a:t>složitější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dosáhnout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cíle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redukovat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množství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skleníkových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plynů</a:t>
            </a:r>
            <a:r>
              <a:rPr lang="en-GB" sz="2000" i="1" dirty="0">
                <a:solidFill>
                  <a:schemeClr val="tx1"/>
                </a:solidFill>
              </a:rPr>
              <a:t> a </a:t>
            </a:r>
            <a:r>
              <a:rPr lang="en-GB" sz="2000" i="1" dirty="0" err="1">
                <a:solidFill>
                  <a:schemeClr val="tx1"/>
                </a:solidFill>
              </a:rPr>
              <a:t>zvyšuje</a:t>
            </a:r>
            <a:r>
              <a:rPr lang="en-GB" sz="2000" i="1" dirty="0">
                <a:solidFill>
                  <a:schemeClr val="tx1"/>
                </a:solidFill>
              </a:rPr>
              <a:t> se </a:t>
            </a:r>
            <a:r>
              <a:rPr lang="en-GB" sz="2000" i="1" dirty="0" err="1">
                <a:solidFill>
                  <a:schemeClr val="tx1"/>
                </a:solidFill>
              </a:rPr>
              <a:t>pravděpodobnost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vážnějších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dopadů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klimatické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změny</a:t>
            </a:r>
            <a:r>
              <a:rPr lang="en-GB" sz="2000" i="1" dirty="0">
                <a:solidFill>
                  <a:schemeClr val="tx1"/>
                </a:solidFill>
              </a:rPr>
              <a:t> se </a:t>
            </a:r>
            <a:r>
              <a:rPr lang="en-GB" sz="2000" i="1" dirty="0" err="1">
                <a:solidFill>
                  <a:schemeClr val="tx1"/>
                </a:solidFill>
              </a:rPr>
              <a:t>všemi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uvažovanými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dopady</a:t>
            </a:r>
            <a:endParaRPr lang="en-GB" sz="2000" i="1" dirty="0">
              <a:solidFill>
                <a:schemeClr val="tx1"/>
              </a:solidFill>
            </a:endParaRPr>
          </a:p>
          <a:p>
            <a:pPr lvl="1">
              <a:buClrTx/>
              <a:buSzPct val="125000"/>
              <a:buFont typeface="Courier New" panose="02070309020205020404" pitchFamily="49" charset="0"/>
              <a:buChar char="o"/>
            </a:pPr>
            <a:r>
              <a:rPr lang="en-GB" sz="2000" i="1" dirty="0" err="1">
                <a:solidFill>
                  <a:schemeClr val="tx1"/>
                </a:solidFill>
              </a:rPr>
              <a:t>zvyšuje</a:t>
            </a:r>
            <a:r>
              <a:rPr lang="en-GB" sz="2000" i="1" dirty="0">
                <a:solidFill>
                  <a:schemeClr val="tx1"/>
                </a:solidFill>
              </a:rPr>
              <a:t> se </a:t>
            </a:r>
            <a:r>
              <a:rPr lang="en-GB" sz="2000" i="1" dirty="0" err="1">
                <a:solidFill>
                  <a:schemeClr val="tx1"/>
                </a:solidFill>
              </a:rPr>
              <a:t>tlak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na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omezování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skleníkových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plynů</a:t>
            </a:r>
            <a:r>
              <a:rPr lang="en-GB" sz="2000" i="1" dirty="0">
                <a:solidFill>
                  <a:schemeClr val="tx1"/>
                </a:solidFill>
              </a:rPr>
              <a:t> z </a:t>
            </a:r>
            <a:r>
              <a:rPr lang="en-GB" sz="2000" i="1" dirty="0" err="1">
                <a:solidFill>
                  <a:schemeClr val="tx1"/>
                </a:solidFill>
              </a:rPr>
              <a:t>jiných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zdrojů</a:t>
            </a:r>
            <a:r>
              <a:rPr lang="en-GB" sz="2000" i="1" dirty="0">
                <a:solidFill>
                  <a:schemeClr val="tx1"/>
                </a:solidFill>
              </a:rPr>
              <a:t> (</a:t>
            </a:r>
            <a:r>
              <a:rPr lang="en-GB" sz="2000" i="1" dirty="0" err="1">
                <a:solidFill>
                  <a:schemeClr val="tx1"/>
                </a:solidFill>
              </a:rPr>
              <a:t>např</a:t>
            </a:r>
            <a:r>
              <a:rPr lang="en-GB" sz="2000" i="1" dirty="0">
                <a:solidFill>
                  <a:schemeClr val="tx1"/>
                </a:solidFill>
              </a:rPr>
              <a:t>. </a:t>
            </a:r>
            <a:r>
              <a:rPr lang="en-GB" sz="2400" u="sng" dirty="0" err="1">
                <a:solidFill>
                  <a:schemeClr val="tx1"/>
                </a:solidFill>
              </a:rPr>
              <a:t>průmysl</a:t>
            </a:r>
            <a:r>
              <a:rPr lang="en-GB" sz="2400" u="sng" dirty="0">
                <a:solidFill>
                  <a:schemeClr val="tx1"/>
                </a:solidFill>
              </a:rPr>
              <a:t>, </a:t>
            </a:r>
            <a:r>
              <a:rPr lang="en-GB" sz="2400" u="sng" dirty="0" err="1">
                <a:solidFill>
                  <a:schemeClr val="tx1"/>
                </a:solidFill>
              </a:rPr>
              <a:t>doprava</a:t>
            </a:r>
            <a:r>
              <a:rPr lang="en-GB" sz="2000" i="1" dirty="0">
                <a:solidFill>
                  <a:schemeClr val="tx1"/>
                </a:solidFill>
              </a:rPr>
              <a:t>), s </a:t>
            </a:r>
            <a:r>
              <a:rPr lang="en-GB" sz="2000" i="1" dirty="0" err="1">
                <a:solidFill>
                  <a:schemeClr val="tx1"/>
                </a:solidFill>
              </a:rPr>
              <a:t>ekonomickými</a:t>
            </a:r>
            <a:r>
              <a:rPr lang="en-GB" sz="2000" i="1" dirty="0">
                <a:solidFill>
                  <a:schemeClr val="tx1"/>
                </a:solidFill>
              </a:rPr>
              <a:t> a </a:t>
            </a:r>
            <a:r>
              <a:rPr lang="en-GB" sz="2000" i="1" dirty="0" err="1">
                <a:solidFill>
                  <a:schemeClr val="tx1"/>
                </a:solidFill>
              </a:rPr>
              <a:t>politickými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dopady</a:t>
            </a:r>
            <a:r>
              <a:rPr lang="en-GB" sz="2000" i="1" dirty="0">
                <a:solidFill>
                  <a:schemeClr val="tx1"/>
                </a:solidFill>
              </a:rPr>
              <a:t> (</a:t>
            </a:r>
            <a:r>
              <a:rPr lang="en-GB" sz="2000" i="1" dirty="0" err="1">
                <a:solidFill>
                  <a:schemeClr val="tx1"/>
                </a:solidFill>
              </a:rPr>
              <a:t>zaměstnanost</a:t>
            </a:r>
            <a:r>
              <a:rPr lang="en-GB" sz="2000" i="1" dirty="0">
                <a:solidFill>
                  <a:schemeClr val="tx1"/>
                </a:solidFill>
              </a:rPr>
              <a:t>, </a:t>
            </a:r>
            <a:r>
              <a:rPr lang="en-GB" sz="2000" i="1" dirty="0" err="1">
                <a:solidFill>
                  <a:schemeClr val="tx1"/>
                </a:solidFill>
              </a:rPr>
              <a:t>zvýhodnění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technologicky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vyspělejších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států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proti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rozvojovému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světu</a:t>
            </a:r>
            <a:r>
              <a:rPr lang="en-GB" sz="2000" i="1" dirty="0">
                <a:solidFill>
                  <a:schemeClr val="tx1"/>
                </a:solidFill>
              </a:rPr>
              <a:t>, </a:t>
            </a:r>
            <a:r>
              <a:rPr lang="en-GB" sz="2000" i="1" dirty="0" err="1">
                <a:solidFill>
                  <a:schemeClr val="tx1"/>
                </a:solidFill>
              </a:rPr>
              <a:t>rostoucí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tendence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neplnit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závazky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vyplývající</a:t>
            </a:r>
            <a:r>
              <a:rPr lang="en-GB" sz="2000" i="1" dirty="0">
                <a:solidFill>
                  <a:schemeClr val="tx1"/>
                </a:solidFill>
              </a:rPr>
              <a:t> z </a:t>
            </a:r>
            <a:r>
              <a:rPr lang="en-GB" sz="2000" i="1" dirty="0" err="1">
                <a:solidFill>
                  <a:schemeClr val="tx1"/>
                </a:solidFill>
              </a:rPr>
              <a:t>klimatických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dohod</a:t>
            </a:r>
            <a:r>
              <a:rPr lang="en-GB" sz="2000" i="1" dirty="0">
                <a:solidFill>
                  <a:schemeClr val="tx1"/>
                </a:solidFill>
              </a:rPr>
              <a:t>) </a:t>
            </a:r>
          </a:p>
          <a:p>
            <a:pPr marL="0" indent="0">
              <a:buClrTx/>
              <a:buSzPct val="125000"/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72264" y="764704"/>
            <a:ext cx="1811484" cy="936104"/>
            <a:chOff x="903648" y="1844824"/>
            <a:chExt cx="7352044" cy="4701976"/>
          </a:xfrm>
        </p:grpSpPr>
        <p:sp>
          <p:nvSpPr>
            <p:cNvPr id="5" name="Left-Right-Up Arrow 4"/>
            <p:cNvSpPr/>
            <p:nvPr/>
          </p:nvSpPr>
          <p:spPr bwMode="auto">
            <a:xfrm rot="10800000">
              <a:off x="3059832" y="3645024"/>
              <a:ext cx="3016352" cy="1930512"/>
            </a:xfrm>
            <a:prstGeom prst="leftRightUp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6" name="Smiley Face 5"/>
            <p:cNvSpPr/>
            <p:nvPr/>
          </p:nvSpPr>
          <p:spPr bwMode="auto">
            <a:xfrm>
              <a:off x="3775919" y="3140967"/>
              <a:ext cx="1584176" cy="1494521"/>
            </a:xfrm>
            <a:prstGeom prst="smileyFac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7" name="Down Arrow Callout 6"/>
            <p:cNvSpPr/>
            <p:nvPr/>
          </p:nvSpPr>
          <p:spPr bwMode="auto">
            <a:xfrm>
              <a:off x="3487887" y="1844824"/>
              <a:ext cx="2160240" cy="1296144"/>
            </a:xfrm>
            <a:prstGeom prst="downArrowCallou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2D5EC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 dirty="0">
                <a:solidFill>
                  <a:srgbClr val="0F5494"/>
                </a:solidFill>
              </a:endParaRPr>
            </a:p>
          </p:txBody>
        </p:sp>
        <p:sp>
          <p:nvSpPr>
            <p:cNvPr id="8" name="Lightning Bolt 7"/>
            <p:cNvSpPr/>
            <p:nvPr/>
          </p:nvSpPr>
          <p:spPr bwMode="auto">
            <a:xfrm>
              <a:off x="3595899" y="251318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9" name="Lightning Bolt 8"/>
            <p:cNvSpPr/>
            <p:nvPr/>
          </p:nvSpPr>
          <p:spPr bwMode="auto">
            <a:xfrm rot="4701409">
              <a:off x="4810006" y="254317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903648" y="3663381"/>
              <a:ext cx="2160239" cy="972108"/>
            </a:xfrm>
            <a:prstGeom prst="rect">
              <a:avLst/>
            </a:prstGeom>
            <a:solidFill>
              <a:srgbClr val="EEB000">
                <a:alpha val="5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8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516691" y="5574692"/>
              <a:ext cx="2160239" cy="972108"/>
            </a:xfrm>
            <a:prstGeom prst="rect">
              <a:avLst/>
            </a:prstGeom>
            <a:solidFill>
              <a:srgbClr val="B08200">
                <a:alpha val="68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095453" y="3663381"/>
              <a:ext cx="2160239" cy="972108"/>
            </a:xfrm>
            <a:prstGeom prst="rect">
              <a:avLst/>
            </a:prstGeom>
            <a:solidFill>
              <a:srgbClr val="FF9A05">
                <a:alpha val="6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8328248" y="980728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14" name="Group 17"/>
          <p:cNvGrpSpPr/>
          <p:nvPr/>
        </p:nvGrpSpPr>
        <p:grpSpPr>
          <a:xfrm>
            <a:off x="8400256" y="1124744"/>
            <a:ext cx="720080" cy="296416"/>
            <a:chOff x="6084168" y="3060576"/>
            <a:chExt cx="720080" cy="296416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9120337" y="764704"/>
            <a:ext cx="475621" cy="288032"/>
            <a:chOff x="6084168" y="3060576"/>
            <a:chExt cx="720080" cy="296416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Oval 20"/>
          <p:cNvSpPr/>
          <p:nvPr/>
        </p:nvSpPr>
        <p:spPr bwMode="auto">
          <a:xfrm>
            <a:off x="9696400" y="980728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18" name="Group 21"/>
          <p:cNvGrpSpPr/>
          <p:nvPr/>
        </p:nvGrpSpPr>
        <p:grpSpPr>
          <a:xfrm>
            <a:off x="9696400" y="1124744"/>
            <a:ext cx="720080" cy="296416"/>
            <a:chOff x="6084168" y="3060576"/>
            <a:chExt cx="720080" cy="296416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20500104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332656"/>
            <a:ext cx="8640960" cy="720080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…</a:t>
            </a:r>
            <a:r>
              <a:rPr lang="en-GB" sz="3200" dirty="0" err="1"/>
              <a:t>když</a:t>
            </a:r>
            <a:r>
              <a:rPr lang="en-GB" sz="3200" dirty="0"/>
              <a:t> </a:t>
            </a:r>
            <a:r>
              <a:rPr lang="en-GB" sz="3200" dirty="0" err="1"/>
              <a:t>omezíme</a:t>
            </a:r>
            <a:r>
              <a:rPr lang="en-GB" sz="3200" dirty="0"/>
              <a:t> </a:t>
            </a:r>
            <a:r>
              <a:rPr lang="en-GB" sz="3200" dirty="0" err="1"/>
              <a:t>energii</a:t>
            </a:r>
            <a:r>
              <a:rPr lang="en-GB" sz="3200" dirty="0"/>
              <a:t> </a:t>
            </a:r>
            <a:r>
              <a:rPr lang="en-GB" sz="3200" dirty="0" err="1"/>
              <a:t>mrtvé</a:t>
            </a:r>
            <a:r>
              <a:rPr lang="en-GB" sz="3200" dirty="0"/>
              <a:t> </a:t>
            </a:r>
            <a:r>
              <a:rPr lang="en-GB" sz="3200" dirty="0" err="1"/>
              <a:t>biomasy</a:t>
            </a:r>
            <a:r>
              <a:rPr lang="en-GB" sz="32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196752"/>
            <a:ext cx="8424936" cy="5544616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GB" sz="2800" b="1" u="sng" dirty="0">
                <a:solidFill>
                  <a:schemeClr val="tx1"/>
                </a:solidFill>
              </a:rPr>
              <a:t>b) </a:t>
            </a:r>
            <a:r>
              <a:rPr lang="en-GB" sz="2800" b="1" u="sng" dirty="0" err="1">
                <a:solidFill>
                  <a:schemeClr val="tx1"/>
                </a:solidFill>
              </a:rPr>
              <a:t>následně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poklesne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množství</a:t>
            </a:r>
            <a:r>
              <a:rPr lang="en-GB" sz="2800" b="1" u="sng" dirty="0">
                <a:solidFill>
                  <a:schemeClr val="tx1"/>
                </a:solidFill>
              </a:rPr>
              <a:t> v </a:t>
            </a:r>
            <a:r>
              <a:rPr lang="en-GB" sz="2800" b="1" u="sng" dirty="0" err="1">
                <a:solidFill>
                  <a:schemeClr val="tx1"/>
                </a:solidFill>
              </a:rPr>
              <a:t>půdě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uložené</a:t>
            </a:r>
            <a:r>
              <a:rPr lang="cs-CZ" sz="2800" b="1" u="sng" dirty="0"/>
              <a:t> </a:t>
            </a:r>
          </a:p>
          <a:p>
            <a:pPr marL="0" indent="0">
              <a:buClrTx/>
              <a:buNone/>
            </a:pPr>
            <a:r>
              <a:rPr lang="cs-CZ" sz="2800" b="1" dirty="0">
                <a:solidFill>
                  <a:schemeClr val="tx1"/>
                </a:solidFill>
              </a:rPr>
              <a:t>     </a:t>
            </a:r>
            <a:r>
              <a:rPr lang="en-GB" sz="2800" b="1" u="sng" dirty="0" err="1">
                <a:solidFill>
                  <a:schemeClr val="tx1"/>
                </a:solidFill>
              </a:rPr>
              <a:t>organické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hmoty</a:t>
            </a:r>
            <a:r>
              <a:rPr lang="en-GB" sz="2800" b="1" u="sng" dirty="0">
                <a:solidFill>
                  <a:schemeClr val="tx1"/>
                </a:solidFill>
              </a:rPr>
              <a:t> (</a:t>
            </a:r>
            <a:r>
              <a:rPr lang="en-GB" sz="2800" b="1" u="sng" dirty="0" err="1">
                <a:solidFill>
                  <a:schemeClr val="tx1"/>
                </a:solidFill>
              </a:rPr>
              <a:t>humusu</a:t>
            </a:r>
            <a:r>
              <a:rPr lang="en-GB" sz="2800" b="1" u="sng" dirty="0">
                <a:solidFill>
                  <a:schemeClr val="tx1"/>
                </a:solidFill>
              </a:rPr>
              <a:t>)</a:t>
            </a:r>
          </a:p>
          <a:p>
            <a:pPr marL="0" indent="0">
              <a:buClrTx/>
              <a:buNone/>
            </a:pPr>
            <a:r>
              <a:rPr lang="en-GB" sz="2000" b="1" dirty="0">
                <a:solidFill>
                  <a:schemeClr val="tx1"/>
                </a:solidFill>
              </a:rPr>
              <a:t>    </a:t>
            </a:r>
            <a:r>
              <a:rPr lang="cs-CZ" sz="2000" b="1" dirty="0">
                <a:solidFill>
                  <a:schemeClr val="tx1"/>
                </a:solidFill>
              </a:rPr>
              <a:t>    </a:t>
            </a:r>
            <a:r>
              <a:rPr lang="en-GB" sz="2000" dirty="0">
                <a:solidFill>
                  <a:schemeClr val="tx1"/>
                </a:solidFill>
              </a:rPr>
              <a:t>s </a:t>
            </a:r>
            <a:r>
              <a:rPr lang="en-GB" sz="2000" dirty="0" err="1">
                <a:solidFill>
                  <a:schemeClr val="tx1"/>
                </a:solidFill>
              </a:rPr>
              <a:t>následujícími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důsledky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en-GB" sz="2000" dirty="0" err="1">
                <a:solidFill>
                  <a:schemeClr val="tx1"/>
                </a:solidFill>
              </a:rPr>
              <a:t>pokračování</a:t>
            </a:r>
            <a:r>
              <a:rPr lang="en-GB" sz="2000" dirty="0">
                <a:solidFill>
                  <a:schemeClr val="tx1"/>
                </a:solidFill>
              </a:rPr>
              <a:t>):</a:t>
            </a:r>
            <a:endParaRPr lang="en-GB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800" dirty="0">
                <a:solidFill>
                  <a:schemeClr val="tx1"/>
                </a:solidFill>
              </a:rPr>
              <a:t>                           </a:t>
            </a:r>
            <a:endParaRPr lang="en-GB" sz="800" dirty="0">
              <a:solidFill>
                <a:schemeClr val="tx1"/>
              </a:solidFill>
            </a:endParaRPr>
          </a:p>
          <a:p>
            <a:pPr>
              <a:buClrTx/>
              <a:buSzPct val="125000"/>
            </a:pPr>
            <a:r>
              <a:rPr lang="en-GB" sz="2400" u="sng" dirty="0" err="1">
                <a:solidFill>
                  <a:schemeClr val="tx1"/>
                </a:solidFill>
              </a:rPr>
              <a:t>Ochrana</a:t>
            </a:r>
            <a:r>
              <a:rPr lang="en-GB" sz="2400" u="sng" dirty="0">
                <a:solidFill>
                  <a:schemeClr val="tx1"/>
                </a:solidFill>
              </a:rPr>
              <a:t> </a:t>
            </a:r>
            <a:r>
              <a:rPr lang="en-GB" sz="2400" u="sng" dirty="0" err="1">
                <a:solidFill>
                  <a:schemeClr val="tx1"/>
                </a:solidFill>
              </a:rPr>
              <a:t>půdy</a:t>
            </a:r>
            <a:r>
              <a:rPr lang="en-GB" sz="2400" dirty="0">
                <a:solidFill>
                  <a:schemeClr val="tx1"/>
                </a:solidFill>
              </a:rPr>
              <a:t>: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dochází</a:t>
            </a:r>
            <a:r>
              <a:rPr lang="en-GB" sz="2000" dirty="0">
                <a:solidFill>
                  <a:schemeClr val="tx1"/>
                </a:solidFill>
              </a:rPr>
              <a:t> k </a:t>
            </a:r>
            <a:r>
              <a:rPr lang="en-GB" sz="2000" dirty="0" err="1">
                <a:solidFill>
                  <a:schemeClr val="tx1"/>
                </a:solidFill>
              </a:rPr>
              <a:t>zvýšené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degradaci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půdy</a:t>
            </a:r>
            <a:r>
              <a:rPr lang="en-GB" sz="2000" dirty="0">
                <a:solidFill>
                  <a:schemeClr val="tx1"/>
                </a:solidFill>
              </a:rPr>
              <a:t> s </a:t>
            </a:r>
            <a:r>
              <a:rPr lang="en-GB" sz="2000" dirty="0" err="1">
                <a:solidFill>
                  <a:schemeClr val="tx1"/>
                </a:solidFill>
              </a:rPr>
              <a:t>konkrétními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dopady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na</a:t>
            </a:r>
            <a:endParaRPr lang="en-GB" sz="2000" dirty="0">
              <a:solidFill>
                <a:schemeClr val="tx1"/>
              </a:solidFill>
            </a:endParaRPr>
          </a:p>
          <a:p>
            <a:pPr lvl="1">
              <a:buClrTx/>
              <a:buSzPct val="125000"/>
              <a:buFont typeface="Courier New" panose="02070309020205020404" pitchFamily="49" charset="0"/>
              <a:buChar char="o"/>
            </a:pPr>
            <a:r>
              <a:rPr lang="en-GB" sz="2000" i="1" dirty="0" err="1">
                <a:solidFill>
                  <a:schemeClr val="tx1"/>
                </a:solidFill>
              </a:rPr>
              <a:t>růst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náchylnosti</a:t>
            </a:r>
            <a:r>
              <a:rPr lang="en-GB" sz="2000" i="1" dirty="0">
                <a:solidFill>
                  <a:schemeClr val="tx1"/>
                </a:solidFill>
              </a:rPr>
              <a:t> k </a:t>
            </a:r>
            <a:r>
              <a:rPr lang="en-GB" sz="2000" i="1" dirty="0" err="1">
                <a:solidFill>
                  <a:schemeClr val="tx1"/>
                </a:solidFill>
              </a:rPr>
              <a:t>erozi</a:t>
            </a:r>
            <a:r>
              <a:rPr lang="en-GB" sz="2000" i="1" dirty="0">
                <a:solidFill>
                  <a:schemeClr val="tx1"/>
                </a:solidFill>
              </a:rPr>
              <a:t> (</a:t>
            </a:r>
            <a:r>
              <a:rPr lang="en-GB" sz="2000" i="1" dirty="0" err="1">
                <a:solidFill>
                  <a:schemeClr val="tx1"/>
                </a:solidFill>
              </a:rPr>
              <a:t>větší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odnos</a:t>
            </a:r>
            <a:r>
              <a:rPr lang="en-GB" sz="2000" i="1" dirty="0">
                <a:solidFill>
                  <a:schemeClr val="tx1"/>
                </a:solidFill>
              </a:rPr>
              <a:t>/</a:t>
            </a:r>
            <a:r>
              <a:rPr lang="en-GB" sz="2000" i="1" dirty="0" err="1">
                <a:solidFill>
                  <a:schemeClr val="tx1"/>
                </a:solidFill>
              </a:rPr>
              <a:t>ztráty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půdy</a:t>
            </a:r>
            <a:r>
              <a:rPr lang="en-GB" sz="2000" i="1" dirty="0">
                <a:solidFill>
                  <a:schemeClr val="tx1"/>
                </a:solidFill>
              </a:rPr>
              <a:t>)</a:t>
            </a:r>
          </a:p>
          <a:p>
            <a:pPr lvl="1">
              <a:buClrTx/>
              <a:buSzPct val="125000"/>
              <a:buFont typeface="Courier New" panose="02070309020205020404" pitchFamily="49" charset="0"/>
              <a:buChar char="o"/>
            </a:pPr>
            <a:r>
              <a:rPr lang="en-GB" sz="2000" i="1" dirty="0" err="1">
                <a:solidFill>
                  <a:schemeClr val="tx1"/>
                </a:solidFill>
              </a:rPr>
              <a:t>větší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tendenci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ke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zhutňování</a:t>
            </a:r>
            <a:r>
              <a:rPr lang="en-GB" sz="2000" i="1" dirty="0">
                <a:solidFill>
                  <a:schemeClr val="tx1"/>
                </a:solidFill>
              </a:rPr>
              <a:t> (</a:t>
            </a:r>
            <a:r>
              <a:rPr lang="en-GB" sz="2000" i="1" dirty="0" err="1">
                <a:solidFill>
                  <a:schemeClr val="tx1"/>
                </a:solidFill>
              </a:rPr>
              <a:t>větší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kompakce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při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použití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mechanizace</a:t>
            </a:r>
            <a:r>
              <a:rPr lang="en-GB" sz="2000" i="1" dirty="0">
                <a:solidFill>
                  <a:schemeClr val="tx1"/>
                </a:solidFill>
              </a:rPr>
              <a:t>)</a:t>
            </a:r>
          </a:p>
          <a:p>
            <a:pPr lvl="1">
              <a:buClrTx/>
              <a:buSzPct val="125000"/>
              <a:buFont typeface="Courier New" panose="02070309020205020404" pitchFamily="49" charset="0"/>
              <a:buChar char="o"/>
            </a:pPr>
            <a:r>
              <a:rPr lang="en-GB" sz="2000" i="1" dirty="0" err="1">
                <a:solidFill>
                  <a:schemeClr val="tx1"/>
                </a:solidFill>
              </a:rPr>
              <a:t>postupné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zhoršování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půdní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struktury</a:t>
            </a:r>
            <a:endParaRPr lang="en-GB" sz="1100" dirty="0">
              <a:solidFill>
                <a:schemeClr val="tx1"/>
              </a:solidFill>
            </a:endParaRPr>
          </a:p>
          <a:p>
            <a:pPr>
              <a:buClrTx/>
              <a:buSzPct val="125000"/>
            </a:pPr>
            <a:r>
              <a:rPr lang="en-GB" sz="2400" u="sng" dirty="0" err="1">
                <a:solidFill>
                  <a:schemeClr val="tx1"/>
                </a:solidFill>
              </a:rPr>
              <a:t>Zemědělství</a:t>
            </a:r>
            <a:r>
              <a:rPr lang="en-GB" sz="2000" dirty="0">
                <a:solidFill>
                  <a:schemeClr val="tx1"/>
                </a:solidFill>
              </a:rPr>
              <a:t>: </a:t>
            </a:r>
            <a:r>
              <a:rPr lang="en-GB" sz="2000" dirty="0" err="1">
                <a:solidFill>
                  <a:schemeClr val="tx1"/>
                </a:solidFill>
              </a:rPr>
              <a:t>snižuje</a:t>
            </a:r>
            <a:r>
              <a:rPr lang="en-GB" sz="2000" dirty="0">
                <a:solidFill>
                  <a:schemeClr val="tx1"/>
                </a:solidFill>
              </a:rPr>
              <a:t> se </a:t>
            </a:r>
            <a:r>
              <a:rPr lang="en-GB" sz="2000" dirty="0" err="1">
                <a:solidFill>
                  <a:schemeClr val="tx1"/>
                </a:solidFill>
              </a:rPr>
              <a:t>přirozená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půdní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úrodnost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en-GB" sz="2000" dirty="0" err="1">
                <a:solidFill>
                  <a:schemeClr val="tx1"/>
                </a:solidFill>
              </a:rPr>
              <a:t>jako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důsledek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degradace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půdy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  <a:endParaRPr lang="en-GB" sz="1100" dirty="0">
              <a:solidFill>
                <a:schemeClr val="tx1"/>
              </a:solidFill>
            </a:endParaRPr>
          </a:p>
          <a:p>
            <a:pPr>
              <a:buClrTx/>
              <a:buSzPct val="125000"/>
            </a:pPr>
            <a:r>
              <a:rPr lang="en-GB" sz="2400" u="sng" dirty="0" err="1">
                <a:solidFill>
                  <a:schemeClr val="tx1"/>
                </a:solidFill>
              </a:rPr>
              <a:t>Lesnictví</a:t>
            </a:r>
            <a:r>
              <a:rPr lang="en-GB" sz="2400" dirty="0">
                <a:solidFill>
                  <a:schemeClr val="tx1"/>
                </a:solidFill>
              </a:rPr>
              <a:t>:</a:t>
            </a:r>
            <a:r>
              <a:rPr lang="cs-CZ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zhoršuje</a:t>
            </a:r>
            <a:r>
              <a:rPr lang="en-GB" sz="2000" i="1" dirty="0">
                <a:solidFill>
                  <a:schemeClr val="tx1"/>
                </a:solidFill>
              </a:rPr>
              <a:t> se </a:t>
            </a:r>
            <a:r>
              <a:rPr lang="en-GB" sz="2000" i="1" dirty="0" err="1">
                <a:solidFill>
                  <a:schemeClr val="tx1"/>
                </a:solidFill>
              </a:rPr>
              <a:t>schopnost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přirozené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regenerace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lesa</a:t>
            </a:r>
            <a:r>
              <a:rPr lang="en-GB" sz="2000" i="1" dirty="0">
                <a:solidFill>
                  <a:schemeClr val="tx1"/>
                </a:solidFill>
              </a:rPr>
              <a:t>, </a:t>
            </a:r>
            <a:r>
              <a:rPr lang="en-GB" sz="2000" i="1" dirty="0" err="1">
                <a:solidFill>
                  <a:schemeClr val="tx1"/>
                </a:solidFill>
              </a:rPr>
              <a:t>zvyšuje</a:t>
            </a:r>
            <a:r>
              <a:rPr lang="en-GB" sz="2000" i="1" dirty="0">
                <a:solidFill>
                  <a:schemeClr val="tx1"/>
                </a:solidFill>
              </a:rPr>
              <a:t> se </a:t>
            </a:r>
            <a:r>
              <a:rPr lang="en-GB" sz="2000" i="1" dirty="0" err="1">
                <a:solidFill>
                  <a:schemeClr val="tx1"/>
                </a:solidFill>
              </a:rPr>
              <a:t>závislost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obnovy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na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lidských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vstupech</a:t>
            </a:r>
            <a:r>
              <a:rPr lang="en-GB" sz="2000" i="1" dirty="0">
                <a:solidFill>
                  <a:schemeClr val="tx1"/>
                </a:solidFill>
              </a:rPr>
              <a:t>, </a:t>
            </a:r>
            <a:r>
              <a:rPr lang="en-GB" sz="2000" i="1" dirty="0" err="1">
                <a:solidFill>
                  <a:schemeClr val="tx1"/>
                </a:solidFill>
              </a:rPr>
              <a:t>rostou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náklady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na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pěstování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lesa</a:t>
            </a:r>
            <a:r>
              <a:rPr lang="en-GB" sz="2000" i="1" dirty="0">
                <a:solidFill>
                  <a:schemeClr val="tx1"/>
                </a:solidFill>
              </a:rPr>
              <a:t> a </a:t>
            </a:r>
            <a:r>
              <a:rPr lang="en-GB" sz="2000" i="1" dirty="0" err="1">
                <a:solidFill>
                  <a:schemeClr val="tx1"/>
                </a:solidFill>
              </a:rPr>
              <a:t>zpomaluje</a:t>
            </a:r>
            <a:r>
              <a:rPr lang="en-GB" sz="2000" i="1" dirty="0">
                <a:solidFill>
                  <a:schemeClr val="tx1"/>
                </a:solidFill>
              </a:rPr>
              <a:t> se </a:t>
            </a:r>
            <a:r>
              <a:rPr lang="en-GB" sz="2000" i="1" dirty="0" err="1">
                <a:solidFill>
                  <a:schemeClr val="tx1"/>
                </a:solidFill>
              </a:rPr>
              <a:t>jeho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růst</a:t>
            </a:r>
            <a:endParaRPr lang="en-GB" sz="2000" i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00244" y="980728"/>
            <a:ext cx="1811484" cy="936104"/>
            <a:chOff x="903648" y="1844824"/>
            <a:chExt cx="7352044" cy="4701976"/>
          </a:xfrm>
        </p:grpSpPr>
        <p:sp>
          <p:nvSpPr>
            <p:cNvPr id="5" name="Left-Right-Up Arrow 4"/>
            <p:cNvSpPr/>
            <p:nvPr/>
          </p:nvSpPr>
          <p:spPr bwMode="auto">
            <a:xfrm rot="10800000">
              <a:off x="3059832" y="3645024"/>
              <a:ext cx="3016352" cy="1930512"/>
            </a:xfrm>
            <a:prstGeom prst="leftRightUp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6" name="Smiley Face 5"/>
            <p:cNvSpPr/>
            <p:nvPr/>
          </p:nvSpPr>
          <p:spPr bwMode="auto">
            <a:xfrm>
              <a:off x="3775919" y="3140967"/>
              <a:ext cx="1584176" cy="1494521"/>
            </a:xfrm>
            <a:prstGeom prst="smileyFac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7" name="Down Arrow Callout 6"/>
            <p:cNvSpPr/>
            <p:nvPr/>
          </p:nvSpPr>
          <p:spPr bwMode="auto">
            <a:xfrm>
              <a:off x="3487887" y="1844824"/>
              <a:ext cx="2160240" cy="1296144"/>
            </a:xfrm>
            <a:prstGeom prst="downArrowCallou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2D5EC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 dirty="0">
                <a:solidFill>
                  <a:srgbClr val="0F5494"/>
                </a:solidFill>
              </a:endParaRPr>
            </a:p>
          </p:txBody>
        </p:sp>
        <p:sp>
          <p:nvSpPr>
            <p:cNvPr id="8" name="Lightning Bolt 7"/>
            <p:cNvSpPr/>
            <p:nvPr/>
          </p:nvSpPr>
          <p:spPr bwMode="auto">
            <a:xfrm>
              <a:off x="3595899" y="251318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9" name="Lightning Bolt 8"/>
            <p:cNvSpPr/>
            <p:nvPr/>
          </p:nvSpPr>
          <p:spPr bwMode="auto">
            <a:xfrm rot="4701409">
              <a:off x="4810006" y="254317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903648" y="3663381"/>
              <a:ext cx="2160239" cy="972108"/>
            </a:xfrm>
            <a:prstGeom prst="rect">
              <a:avLst/>
            </a:prstGeom>
            <a:solidFill>
              <a:srgbClr val="EEB000">
                <a:alpha val="5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8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516691" y="5574692"/>
              <a:ext cx="2160239" cy="972108"/>
            </a:xfrm>
            <a:prstGeom prst="rect">
              <a:avLst/>
            </a:prstGeom>
            <a:solidFill>
              <a:srgbClr val="B08200">
                <a:alpha val="68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095453" y="3663381"/>
              <a:ext cx="2160239" cy="972108"/>
            </a:xfrm>
            <a:prstGeom prst="rect">
              <a:avLst/>
            </a:prstGeom>
            <a:solidFill>
              <a:srgbClr val="FF9A05">
                <a:alpha val="6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8688288" y="1196752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14" name="Group 17"/>
          <p:cNvGrpSpPr/>
          <p:nvPr/>
        </p:nvGrpSpPr>
        <p:grpSpPr>
          <a:xfrm>
            <a:off x="8688288" y="1268760"/>
            <a:ext cx="720080" cy="296416"/>
            <a:chOff x="6084168" y="3060576"/>
            <a:chExt cx="720080" cy="296416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9480377" y="980728"/>
            <a:ext cx="475621" cy="288032"/>
            <a:chOff x="6084168" y="3060576"/>
            <a:chExt cx="720080" cy="296416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Oval 20"/>
          <p:cNvSpPr/>
          <p:nvPr/>
        </p:nvSpPr>
        <p:spPr bwMode="auto">
          <a:xfrm>
            <a:off x="9860636" y="1196752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18" name="Group 21"/>
          <p:cNvGrpSpPr/>
          <p:nvPr/>
        </p:nvGrpSpPr>
        <p:grpSpPr>
          <a:xfrm>
            <a:off x="9947920" y="1340768"/>
            <a:ext cx="720080" cy="296416"/>
            <a:chOff x="6084168" y="3060576"/>
            <a:chExt cx="720080" cy="296416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37204961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60648"/>
            <a:ext cx="8640960" cy="574718"/>
          </a:xfrm>
        </p:spPr>
        <p:txBody>
          <a:bodyPr>
            <a:noAutofit/>
          </a:bodyPr>
          <a:lstStyle/>
          <a:p>
            <a:pPr algn="l"/>
            <a:r>
              <a:rPr lang="en-GB" sz="3200" dirty="0"/>
              <a:t>…</a:t>
            </a:r>
            <a:r>
              <a:rPr lang="en-GB" sz="3200" dirty="0" err="1"/>
              <a:t>když</a:t>
            </a:r>
            <a:r>
              <a:rPr lang="en-GB" sz="3200" dirty="0"/>
              <a:t> </a:t>
            </a:r>
            <a:r>
              <a:rPr lang="en-GB" sz="3200" dirty="0" err="1"/>
              <a:t>omezíme</a:t>
            </a:r>
            <a:r>
              <a:rPr lang="en-GB" sz="3200" dirty="0"/>
              <a:t> </a:t>
            </a:r>
            <a:r>
              <a:rPr lang="en-GB" sz="3200" dirty="0" err="1"/>
              <a:t>energii</a:t>
            </a:r>
            <a:r>
              <a:rPr lang="en-GB" sz="3200" dirty="0"/>
              <a:t> </a:t>
            </a:r>
            <a:r>
              <a:rPr lang="en-GB" sz="3200" dirty="0" err="1"/>
              <a:t>mrtvé</a:t>
            </a:r>
            <a:r>
              <a:rPr lang="en-GB" sz="3200" dirty="0"/>
              <a:t> </a:t>
            </a:r>
            <a:r>
              <a:rPr lang="en-GB" sz="3200" dirty="0" err="1"/>
              <a:t>biomasy</a:t>
            </a:r>
            <a:r>
              <a:rPr lang="en-GB" sz="32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340768"/>
            <a:ext cx="8435280" cy="5400601"/>
          </a:xfrm>
        </p:spPr>
        <p:txBody>
          <a:bodyPr>
            <a:normAutofit fontScale="85000" lnSpcReduction="10000"/>
          </a:bodyPr>
          <a:lstStyle/>
          <a:p>
            <a:pPr marL="0" indent="0">
              <a:buClrTx/>
              <a:buNone/>
            </a:pPr>
            <a:r>
              <a:rPr lang="en-GB" sz="2800" b="1" u="sng" dirty="0">
                <a:solidFill>
                  <a:schemeClr val="tx1"/>
                </a:solidFill>
              </a:rPr>
              <a:t>b) </a:t>
            </a:r>
            <a:r>
              <a:rPr lang="en-GB" sz="2800" b="1" u="sng" dirty="0" err="1">
                <a:solidFill>
                  <a:schemeClr val="tx1"/>
                </a:solidFill>
              </a:rPr>
              <a:t>následně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poklesne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množství</a:t>
            </a:r>
            <a:r>
              <a:rPr lang="en-GB" sz="2800" b="1" u="sng" dirty="0">
                <a:solidFill>
                  <a:schemeClr val="tx1"/>
                </a:solidFill>
              </a:rPr>
              <a:t> v </a:t>
            </a:r>
            <a:r>
              <a:rPr lang="en-GB" sz="2800" b="1" u="sng" dirty="0" err="1">
                <a:solidFill>
                  <a:schemeClr val="tx1"/>
                </a:solidFill>
              </a:rPr>
              <a:t>půdě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uložené</a:t>
            </a:r>
            <a:endParaRPr lang="en-GB" sz="2800" b="1" u="sng" dirty="0">
              <a:solidFill>
                <a:schemeClr val="tx1"/>
              </a:solidFill>
            </a:endParaRPr>
          </a:p>
          <a:p>
            <a:pPr marL="0" indent="0">
              <a:buClrTx/>
              <a:buNone/>
            </a:pPr>
            <a:r>
              <a:rPr lang="en-GB" sz="2800" b="1" dirty="0">
                <a:solidFill>
                  <a:schemeClr val="tx1"/>
                </a:solidFill>
              </a:rPr>
              <a:t>    </a:t>
            </a:r>
            <a:r>
              <a:rPr lang="en-GB" sz="2800" b="1" u="sng" dirty="0" err="1">
                <a:solidFill>
                  <a:schemeClr val="tx1"/>
                </a:solidFill>
              </a:rPr>
              <a:t>organické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hmoty</a:t>
            </a:r>
            <a:r>
              <a:rPr lang="en-GB" sz="2800" b="1" u="sng" dirty="0">
                <a:solidFill>
                  <a:schemeClr val="tx1"/>
                </a:solidFill>
              </a:rPr>
              <a:t> (</a:t>
            </a:r>
            <a:r>
              <a:rPr lang="en-GB" sz="2800" b="1" u="sng" dirty="0" err="1">
                <a:solidFill>
                  <a:schemeClr val="tx1"/>
                </a:solidFill>
              </a:rPr>
              <a:t>humusu</a:t>
            </a:r>
            <a:r>
              <a:rPr lang="en-GB" sz="2800" b="1" u="sng" dirty="0">
                <a:solidFill>
                  <a:schemeClr val="tx1"/>
                </a:solidFill>
              </a:rPr>
              <a:t>)</a:t>
            </a:r>
          </a:p>
          <a:p>
            <a:pPr marL="0" indent="0">
              <a:buClrTx/>
              <a:buNone/>
            </a:pPr>
            <a:r>
              <a:rPr lang="en-GB" b="1" dirty="0">
                <a:solidFill>
                  <a:schemeClr val="tx1"/>
                </a:solidFill>
              </a:rPr>
              <a:t>    </a:t>
            </a:r>
            <a:r>
              <a:rPr lang="cs-CZ" b="1" dirty="0">
                <a:solidFill>
                  <a:schemeClr val="tx1"/>
                </a:solidFill>
              </a:rPr>
              <a:t>  </a:t>
            </a:r>
            <a:r>
              <a:rPr lang="en-GB" sz="2000" dirty="0">
                <a:solidFill>
                  <a:schemeClr val="tx1"/>
                </a:solidFill>
              </a:rPr>
              <a:t>s </a:t>
            </a:r>
            <a:r>
              <a:rPr lang="en-GB" sz="2000" dirty="0" err="1">
                <a:solidFill>
                  <a:schemeClr val="tx1"/>
                </a:solidFill>
              </a:rPr>
              <a:t>následujícími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důsledky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en-GB" sz="2000" dirty="0" err="1">
                <a:solidFill>
                  <a:schemeClr val="tx1"/>
                </a:solidFill>
              </a:rPr>
              <a:t>pokračování</a:t>
            </a:r>
            <a:r>
              <a:rPr lang="en-GB" sz="2000" dirty="0">
                <a:solidFill>
                  <a:schemeClr val="tx1"/>
                </a:solidFill>
              </a:rPr>
              <a:t> 2):</a:t>
            </a:r>
          </a:p>
          <a:p>
            <a:pPr marL="0" indent="0">
              <a:buNone/>
            </a:pPr>
            <a:endParaRPr lang="en-GB" sz="1000" dirty="0">
              <a:solidFill>
                <a:schemeClr val="tx1"/>
              </a:solidFill>
            </a:endParaRPr>
          </a:p>
          <a:p>
            <a:pPr>
              <a:buClrTx/>
              <a:buSzPct val="125000"/>
            </a:pPr>
            <a:r>
              <a:rPr lang="en-GB" sz="2600" u="sng" dirty="0" err="1">
                <a:solidFill>
                  <a:schemeClr val="tx1"/>
                </a:solidFill>
              </a:rPr>
              <a:t>Ochrana</a:t>
            </a:r>
            <a:r>
              <a:rPr lang="en-GB" sz="2600" u="sng" dirty="0">
                <a:solidFill>
                  <a:schemeClr val="tx1"/>
                </a:solidFill>
              </a:rPr>
              <a:t> </a:t>
            </a:r>
            <a:r>
              <a:rPr lang="en-GB" sz="2600" u="sng" dirty="0" err="1">
                <a:solidFill>
                  <a:schemeClr val="tx1"/>
                </a:solidFill>
              </a:rPr>
              <a:t>přírody</a:t>
            </a:r>
            <a:r>
              <a:rPr lang="en-GB" sz="2600" u="sng" dirty="0">
                <a:solidFill>
                  <a:schemeClr val="tx1"/>
                </a:solidFill>
              </a:rPr>
              <a:t>, </a:t>
            </a:r>
            <a:r>
              <a:rPr lang="en-GB" sz="2600" u="sng" dirty="0" err="1">
                <a:solidFill>
                  <a:schemeClr val="tx1"/>
                </a:solidFill>
              </a:rPr>
              <a:t>krajina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  <a:r>
              <a:rPr lang="en-GB" sz="2400" dirty="0" err="1">
                <a:solidFill>
                  <a:schemeClr val="tx1"/>
                </a:solidFill>
              </a:rPr>
              <a:t>půdní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prostředí</a:t>
            </a:r>
            <a:r>
              <a:rPr lang="en-GB" sz="2400" dirty="0">
                <a:solidFill>
                  <a:schemeClr val="tx1"/>
                </a:solidFill>
              </a:rPr>
              <a:t> se </a:t>
            </a:r>
            <a:r>
              <a:rPr lang="en-GB" sz="2400" dirty="0" err="1">
                <a:solidFill>
                  <a:schemeClr val="tx1"/>
                </a:solidFill>
              </a:rPr>
              <a:t>zjednodušuje</a:t>
            </a:r>
            <a:r>
              <a:rPr lang="en-GB" sz="2400" dirty="0">
                <a:solidFill>
                  <a:schemeClr val="tx1"/>
                </a:solidFill>
              </a:rPr>
              <a:t> a </a:t>
            </a:r>
            <a:r>
              <a:rPr lang="en-GB" sz="2400" dirty="0" err="1">
                <a:solidFill>
                  <a:schemeClr val="tx1"/>
                </a:solidFill>
              </a:rPr>
              <a:t>chemicko-fyzikální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vlastnosti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jsou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více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uniformní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  <a:r>
              <a:rPr lang="en-GB" sz="2400" dirty="0" err="1">
                <a:solidFill>
                  <a:schemeClr val="tx1"/>
                </a:solidFill>
              </a:rPr>
              <a:t>Tudíž</a:t>
            </a:r>
            <a:r>
              <a:rPr lang="en-GB" sz="2400" dirty="0">
                <a:solidFill>
                  <a:schemeClr val="tx1"/>
                </a:solidFill>
              </a:rPr>
              <a:t>:</a:t>
            </a:r>
          </a:p>
          <a:p>
            <a:pPr lvl="1">
              <a:buClrTx/>
              <a:buSzPct val="125000"/>
              <a:buFont typeface="Courier New" panose="02070309020205020404" pitchFamily="49" charset="0"/>
              <a:buChar char="o"/>
            </a:pPr>
            <a:r>
              <a:rPr lang="en-GB" sz="2400" i="1" dirty="0" err="1">
                <a:solidFill>
                  <a:schemeClr val="tx1"/>
                </a:solidFill>
              </a:rPr>
              <a:t>snižuje</a:t>
            </a:r>
            <a:r>
              <a:rPr lang="en-GB" sz="2400" i="1" dirty="0">
                <a:solidFill>
                  <a:schemeClr val="tx1"/>
                </a:solidFill>
              </a:rPr>
              <a:t> se </a:t>
            </a:r>
            <a:r>
              <a:rPr lang="en-GB" sz="2400" i="1" dirty="0" err="1">
                <a:solidFill>
                  <a:schemeClr val="tx1"/>
                </a:solidFill>
              </a:rPr>
              <a:t>prostorová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diverzita</a:t>
            </a:r>
            <a:r>
              <a:rPr lang="en-GB" sz="2400" i="1" dirty="0">
                <a:solidFill>
                  <a:schemeClr val="tx1"/>
                </a:solidFill>
              </a:rPr>
              <a:t> a </a:t>
            </a:r>
            <a:r>
              <a:rPr lang="en-GB" sz="2400" i="1" dirty="0" err="1">
                <a:solidFill>
                  <a:schemeClr val="tx1"/>
                </a:solidFill>
              </a:rPr>
              <a:t>následně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množství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ekologických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nik</a:t>
            </a:r>
            <a:endParaRPr lang="en-GB" sz="2400" i="1" dirty="0">
              <a:solidFill>
                <a:schemeClr val="tx1"/>
              </a:solidFill>
            </a:endParaRPr>
          </a:p>
          <a:p>
            <a:pPr lvl="1">
              <a:buClrTx/>
              <a:buSzPct val="125000"/>
              <a:buFont typeface="Courier New" panose="02070309020205020404" pitchFamily="49" charset="0"/>
              <a:buChar char="o"/>
            </a:pPr>
            <a:r>
              <a:rPr lang="en-GB" sz="2400" i="1" dirty="0" err="1">
                <a:solidFill>
                  <a:schemeClr val="tx1"/>
                </a:solidFill>
              </a:rPr>
              <a:t>snižuje</a:t>
            </a:r>
            <a:r>
              <a:rPr lang="en-GB" sz="2400" i="1" dirty="0">
                <a:solidFill>
                  <a:schemeClr val="tx1"/>
                </a:solidFill>
              </a:rPr>
              <a:t> se </a:t>
            </a:r>
            <a:r>
              <a:rPr lang="en-GB" sz="2400" i="1" dirty="0" err="1">
                <a:solidFill>
                  <a:schemeClr val="tx1"/>
                </a:solidFill>
              </a:rPr>
              <a:t>biologická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diverzita</a:t>
            </a:r>
            <a:r>
              <a:rPr lang="en-GB" sz="2400" i="1" dirty="0">
                <a:solidFill>
                  <a:schemeClr val="tx1"/>
                </a:solidFill>
              </a:rPr>
              <a:t>, </a:t>
            </a:r>
            <a:r>
              <a:rPr lang="en-GB" sz="2400" i="1" dirty="0" err="1">
                <a:solidFill>
                  <a:schemeClr val="tx1"/>
                </a:solidFill>
              </a:rPr>
              <a:t>tzn</a:t>
            </a:r>
            <a:r>
              <a:rPr lang="en-GB" sz="2400" i="1" dirty="0">
                <a:solidFill>
                  <a:schemeClr val="tx1"/>
                </a:solidFill>
              </a:rPr>
              <a:t>. </a:t>
            </a:r>
            <a:r>
              <a:rPr lang="en-GB" sz="2400" i="1" dirty="0" err="1">
                <a:solidFill>
                  <a:schemeClr val="tx1"/>
                </a:solidFill>
              </a:rPr>
              <a:t>počet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druhů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organizmů</a:t>
            </a:r>
            <a:r>
              <a:rPr lang="en-GB" sz="2400" i="1" dirty="0">
                <a:solidFill>
                  <a:schemeClr val="tx1"/>
                </a:solidFill>
              </a:rPr>
              <a:t>, </a:t>
            </a:r>
            <a:r>
              <a:rPr lang="en-GB" sz="2400" i="1" dirty="0" err="1">
                <a:solidFill>
                  <a:schemeClr val="tx1"/>
                </a:solidFill>
              </a:rPr>
              <a:t>i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jejich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početnost</a:t>
            </a:r>
            <a:r>
              <a:rPr lang="en-GB" sz="2400" i="1" dirty="0">
                <a:solidFill>
                  <a:schemeClr val="tx1"/>
                </a:solidFill>
              </a:rPr>
              <a:t> (abundance) s </a:t>
            </a:r>
            <a:r>
              <a:rPr lang="en-GB" sz="2400" i="1" dirty="0" err="1">
                <a:solidFill>
                  <a:schemeClr val="tx1"/>
                </a:solidFill>
              </a:rPr>
              <a:t>výjimkou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malého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počtu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druhů</a:t>
            </a:r>
            <a:r>
              <a:rPr lang="en-GB" sz="2400" i="1" dirty="0">
                <a:solidFill>
                  <a:schemeClr val="tx1"/>
                </a:solidFill>
              </a:rPr>
              <a:t>, </a:t>
            </a:r>
            <a:r>
              <a:rPr lang="en-GB" sz="2400" i="1" dirty="0" err="1">
                <a:solidFill>
                  <a:schemeClr val="tx1"/>
                </a:solidFill>
              </a:rPr>
              <a:t>zvyšuje</a:t>
            </a:r>
            <a:r>
              <a:rPr lang="en-GB" sz="2400" i="1" dirty="0">
                <a:solidFill>
                  <a:schemeClr val="tx1"/>
                </a:solidFill>
              </a:rPr>
              <a:t> se </a:t>
            </a:r>
            <a:r>
              <a:rPr lang="en-GB" sz="2400" i="1" dirty="0" err="1">
                <a:solidFill>
                  <a:schemeClr val="tx1"/>
                </a:solidFill>
              </a:rPr>
              <a:t>jejich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fluktuace</a:t>
            </a:r>
            <a:r>
              <a:rPr lang="en-GB" sz="2400" i="1" dirty="0">
                <a:solidFill>
                  <a:schemeClr val="tx1"/>
                </a:solidFill>
              </a:rPr>
              <a:t> v </a:t>
            </a:r>
            <a:r>
              <a:rPr lang="en-GB" sz="2400" i="1" dirty="0" err="1">
                <a:solidFill>
                  <a:schemeClr val="tx1"/>
                </a:solidFill>
              </a:rPr>
              <a:t>čase</a:t>
            </a:r>
            <a:r>
              <a:rPr lang="en-GB" sz="2400" i="1" dirty="0">
                <a:solidFill>
                  <a:schemeClr val="tx1"/>
                </a:solidFill>
              </a:rPr>
              <a:t> (</a:t>
            </a:r>
            <a:r>
              <a:rPr lang="en-GB" sz="2400" i="1" dirty="0" err="1">
                <a:solidFill>
                  <a:schemeClr val="tx1"/>
                </a:solidFill>
              </a:rPr>
              <a:t>více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extrémů</a:t>
            </a:r>
            <a:r>
              <a:rPr lang="en-GB" sz="2400" i="1" dirty="0">
                <a:solidFill>
                  <a:schemeClr val="tx1"/>
                </a:solidFill>
              </a:rPr>
              <a:t>)</a:t>
            </a:r>
          </a:p>
          <a:p>
            <a:pPr lvl="1">
              <a:buClrTx/>
              <a:buSzPct val="125000"/>
              <a:buFont typeface="Courier New" panose="02070309020205020404" pitchFamily="49" charset="0"/>
              <a:buChar char="o"/>
            </a:pPr>
            <a:r>
              <a:rPr lang="en-GB" sz="2400" i="1" dirty="0" err="1">
                <a:solidFill>
                  <a:schemeClr val="tx1"/>
                </a:solidFill>
              </a:rPr>
              <a:t>ubývá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vzácných</a:t>
            </a:r>
            <a:r>
              <a:rPr lang="en-GB" sz="2400" i="1" dirty="0">
                <a:solidFill>
                  <a:schemeClr val="tx1"/>
                </a:solidFill>
              </a:rPr>
              <a:t> a </a:t>
            </a:r>
            <a:r>
              <a:rPr lang="en-GB" sz="2400" i="1" dirty="0" err="1">
                <a:solidFill>
                  <a:schemeClr val="tx1"/>
                </a:solidFill>
              </a:rPr>
              <a:t>specializovaných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druhů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zejména</a:t>
            </a:r>
            <a:r>
              <a:rPr lang="en-GB" sz="2400" i="1" dirty="0">
                <a:solidFill>
                  <a:schemeClr val="tx1"/>
                </a:solidFill>
              </a:rPr>
              <a:t> v </a:t>
            </a:r>
            <a:r>
              <a:rPr lang="en-GB" sz="2400" i="1" dirty="0" err="1">
                <a:solidFill>
                  <a:schemeClr val="tx1"/>
                </a:solidFill>
              </a:rPr>
              <a:t>detritovém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potravním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řetězci</a:t>
            </a:r>
            <a:r>
              <a:rPr lang="en-GB" sz="2400" i="1" dirty="0">
                <a:solidFill>
                  <a:schemeClr val="tx1"/>
                </a:solidFill>
              </a:rPr>
              <a:t>, ale </a:t>
            </a:r>
            <a:r>
              <a:rPr lang="en-GB" sz="2400" i="1" dirty="0" err="1">
                <a:solidFill>
                  <a:schemeClr val="tx1"/>
                </a:solidFill>
              </a:rPr>
              <a:t>sekundárně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i</a:t>
            </a:r>
            <a:r>
              <a:rPr lang="en-GB" sz="2400" i="1" dirty="0">
                <a:solidFill>
                  <a:schemeClr val="tx1"/>
                </a:solidFill>
              </a:rPr>
              <a:t> v </a:t>
            </a:r>
            <a:r>
              <a:rPr lang="en-GB" sz="2400" i="1" dirty="0" err="1">
                <a:solidFill>
                  <a:schemeClr val="tx1"/>
                </a:solidFill>
              </a:rPr>
              <a:t>nadzemních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ekosystémech</a:t>
            </a:r>
            <a:endParaRPr lang="en-GB" sz="2400" i="1" dirty="0">
              <a:solidFill>
                <a:schemeClr val="tx1"/>
              </a:solidFill>
            </a:endParaRPr>
          </a:p>
          <a:p>
            <a:pPr lvl="1">
              <a:buClrTx/>
              <a:buSzPct val="125000"/>
              <a:buFont typeface="Courier New" panose="02070309020205020404" pitchFamily="49" charset="0"/>
              <a:buChar char="o"/>
            </a:pPr>
            <a:r>
              <a:rPr lang="en-GB" sz="2400" i="1" dirty="0" err="1">
                <a:solidFill>
                  <a:schemeClr val="tx1"/>
                </a:solidFill>
              </a:rPr>
              <a:t>klesá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celková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ekologická</a:t>
            </a:r>
            <a:r>
              <a:rPr lang="en-GB" sz="2400" i="1" dirty="0">
                <a:solidFill>
                  <a:schemeClr val="tx1"/>
                </a:solidFill>
              </a:rPr>
              <a:t> resilience </a:t>
            </a:r>
            <a:r>
              <a:rPr lang="en-GB" sz="2400" i="1" dirty="0" err="1">
                <a:solidFill>
                  <a:schemeClr val="tx1"/>
                </a:solidFill>
              </a:rPr>
              <a:t>půdního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systému</a:t>
            </a:r>
            <a:endParaRPr lang="en-GB" sz="2400" i="1" dirty="0">
              <a:solidFill>
                <a:schemeClr val="tx1"/>
              </a:solidFill>
            </a:endParaRPr>
          </a:p>
          <a:p>
            <a:pPr marL="457200" lvl="1" indent="0">
              <a:buClrTx/>
              <a:buSzPct val="125000"/>
              <a:buNone/>
            </a:pPr>
            <a:endParaRPr lang="en-GB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72264" y="620688"/>
            <a:ext cx="1811484" cy="936104"/>
            <a:chOff x="903648" y="1844824"/>
            <a:chExt cx="7352044" cy="4701976"/>
          </a:xfrm>
        </p:grpSpPr>
        <p:sp>
          <p:nvSpPr>
            <p:cNvPr id="5" name="Left-Right-Up Arrow 4"/>
            <p:cNvSpPr/>
            <p:nvPr/>
          </p:nvSpPr>
          <p:spPr bwMode="auto">
            <a:xfrm rot="10800000">
              <a:off x="3059832" y="3645024"/>
              <a:ext cx="3016352" cy="1930512"/>
            </a:xfrm>
            <a:prstGeom prst="leftRightUp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6" name="Smiley Face 5"/>
            <p:cNvSpPr/>
            <p:nvPr/>
          </p:nvSpPr>
          <p:spPr bwMode="auto">
            <a:xfrm>
              <a:off x="3775919" y="3140967"/>
              <a:ext cx="1584176" cy="1494521"/>
            </a:xfrm>
            <a:prstGeom prst="smileyFac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7" name="Down Arrow Callout 6"/>
            <p:cNvSpPr/>
            <p:nvPr/>
          </p:nvSpPr>
          <p:spPr bwMode="auto">
            <a:xfrm>
              <a:off x="3487887" y="1844824"/>
              <a:ext cx="2160240" cy="1296144"/>
            </a:xfrm>
            <a:prstGeom prst="downArrowCallou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2D5EC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 dirty="0">
                <a:solidFill>
                  <a:srgbClr val="0F5494"/>
                </a:solidFill>
              </a:endParaRPr>
            </a:p>
          </p:txBody>
        </p:sp>
        <p:sp>
          <p:nvSpPr>
            <p:cNvPr id="8" name="Lightning Bolt 7"/>
            <p:cNvSpPr/>
            <p:nvPr/>
          </p:nvSpPr>
          <p:spPr bwMode="auto">
            <a:xfrm>
              <a:off x="3595899" y="251318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9" name="Lightning Bolt 8"/>
            <p:cNvSpPr/>
            <p:nvPr/>
          </p:nvSpPr>
          <p:spPr bwMode="auto">
            <a:xfrm rot="4701409">
              <a:off x="4810006" y="254317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903648" y="3663381"/>
              <a:ext cx="2160239" cy="972108"/>
            </a:xfrm>
            <a:prstGeom prst="rect">
              <a:avLst/>
            </a:prstGeom>
            <a:solidFill>
              <a:srgbClr val="EEB000">
                <a:alpha val="5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8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516691" y="5574692"/>
              <a:ext cx="2160239" cy="972108"/>
            </a:xfrm>
            <a:prstGeom prst="rect">
              <a:avLst/>
            </a:prstGeom>
            <a:solidFill>
              <a:srgbClr val="B08200">
                <a:alpha val="68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095453" y="3663381"/>
              <a:ext cx="2160239" cy="972108"/>
            </a:xfrm>
            <a:prstGeom prst="rect">
              <a:avLst/>
            </a:prstGeom>
            <a:solidFill>
              <a:srgbClr val="FF9A05">
                <a:alpha val="6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8328248" y="764704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14" name="Group 17"/>
          <p:cNvGrpSpPr/>
          <p:nvPr/>
        </p:nvGrpSpPr>
        <p:grpSpPr>
          <a:xfrm>
            <a:off x="8400256" y="980728"/>
            <a:ext cx="720080" cy="296416"/>
            <a:chOff x="6084168" y="3060576"/>
            <a:chExt cx="720080" cy="296416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9120337" y="548680"/>
            <a:ext cx="475621" cy="288032"/>
            <a:chOff x="6084168" y="3060576"/>
            <a:chExt cx="720080" cy="296416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Oval 20"/>
          <p:cNvSpPr/>
          <p:nvPr/>
        </p:nvSpPr>
        <p:spPr bwMode="auto">
          <a:xfrm>
            <a:off x="9624392" y="764704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18" name="Group 21"/>
          <p:cNvGrpSpPr/>
          <p:nvPr/>
        </p:nvGrpSpPr>
        <p:grpSpPr>
          <a:xfrm>
            <a:off x="9696400" y="980728"/>
            <a:ext cx="720080" cy="296416"/>
            <a:chOff x="6084168" y="3060576"/>
            <a:chExt cx="720080" cy="296416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38791680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2207568" y="3429000"/>
            <a:ext cx="7704856" cy="0"/>
          </a:xfrm>
          <a:prstGeom prst="line">
            <a:avLst/>
          </a:prstGeom>
          <a:noFill/>
          <a:ln w="3492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712968" cy="792088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… a následuje rozpad struktury půdy: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427648" y="1556792"/>
            <a:ext cx="7352044" cy="4990008"/>
            <a:chOff x="903648" y="1719934"/>
            <a:chExt cx="7352044" cy="4826866"/>
          </a:xfrm>
        </p:grpSpPr>
        <p:sp>
          <p:nvSpPr>
            <p:cNvPr id="4" name="Left-Right-Up Arrow 3"/>
            <p:cNvSpPr/>
            <p:nvPr/>
          </p:nvSpPr>
          <p:spPr bwMode="auto">
            <a:xfrm rot="10800000">
              <a:off x="3059832" y="3645024"/>
              <a:ext cx="3016352" cy="1930512"/>
            </a:xfrm>
            <a:prstGeom prst="leftRightUp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5" name="Smiley Face 4"/>
            <p:cNvSpPr/>
            <p:nvPr/>
          </p:nvSpPr>
          <p:spPr bwMode="auto">
            <a:xfrm>
              <a:off x="3775919" y="3140967"/>
              <a:ext cx="1584176" cy="1494521"/>
            </a:xfrm>
            <a:prstGeom prst="smileyFac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 dirty="0">
                <a:solidFill>
                  <a:srgbClr val="0F5494"/>
                </a:solidFill>
                <a:latin typeface="Verdana" pitchFamily="34" charset="0"/>
              </a:endParaRPr>
            </a:p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0F5494"/>
                  </a:solidFill>
                  <a:latin typeface="Verdana" pitchFamily="34" charset="0"/>
                </a:rPr>
                <a:t>MIKROBI BREBERKY</a:t>
              </a:r>
            </a:p>
          </p:txBody>
        </p:sp>
        <p:sp>
          <p:nvSpPr>
            <p:cNvPr id="8" name="Down Arrow Callout 7"/>
            <p:cNvSpPr/>
            <p:nvPr/>
          </p:nvSpPr>
          <p:spPr bwMode="auto">
            <a:xfrm>
              <a:off x="3487887" y="1719934"/>
              <a:ext cx="2160240" cy="1421034"/>
            </a:xfrm>
            <a:prstGeom prst="downArrowCallou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2D5EC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/>
                <a:t>BIOMASA</a:t>
              </a:r>
              <a:r>
                <a:rPr lang="en-GB" dirty="0"/>
                <a:t> </a:t>
              </a:r>
            </a:p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/>
                <a:t>a v </a:t>
              </a:r>
              <a:r>
                <a:rPr lang="en-GB" sz="1400" dirty="0" err="1"/>
                <a:t>ní</a:t>
              </a:r>
              <a:r>
                <a:rPr lang="en-GB" sz="1400" dirty="0"/>
                <a:t> </a:t>
              </a:r>
              <a:r>
                <a:rPr lang="en-GB" sz="1400" dirty="0" err="1"/>
                <a:t>obsažená</a:t>
              </a:r>
              <a:r>
                <a:rPr lang="en-GB" sz="1400" dirty="0"/>
                <a:t> </a:t>
              </a:r>
              <a:endParaRPr lang="cs-CZ" sz="1400" dirty="0"/>
            </a:p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/>
                <a:t>ENERGIE</a:t>
              </a:r>
              <a:endParaRPr lang="en-GB" b="1" dirty="0">
                <a:solidFill>
                  <a:srgbClr val="0F5494"/>
                </a:solidFill>
              </a:endParaRPr>
            </a:p>
          </p:txBody>
        </p:sp>
        <p:sp>
          <p:nvSpPr>
            <p:cNvPr id="9" name="Lightning Bolt 8"/>
            <p:cNvSpPr/>
            <p:nvPr/>
          </p:nvSpPr>
          <p:spPr bwMode="auto">
            <a:xfrm>
              <a:off x="3595899" y="251318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1" name="Lightning Bolt 10"/>
            <p:cNvSpPr/>
            <p:nvPr/>
          </p:nvSpPr>
          <p:spPr bwMode="auto">
            <a:xfrm rot="4701409">
              <a:off x="4810006" y="254317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903648" y="3663381"/>
              <a:ext cx="2160239" cy="972108"/>
            </a:xfrm>
            <a:prstGeom prst="rect">
              <a:avLst/>
            </a:prstGeom>
            <a:solidFill>
              <a:srgbClr val="EEB000">
                <a:alpha val="5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F5494"/>
                  </a:solidFill>
                  <a:latin typeface="Verdana" pitchFamily="34" charset="0"/>
                </a:rPr>
                <a:t>MINERÁLNÍ LÁTKY: </a:t>
              </a:r>
            </a:p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F5494"/>
                  </a:solidFill>
                  <a:latin typeface="Verdana" pitchFamily="34" charset="0"/>
                </a:rPr>
                <a:t> ŽIVINY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516691" y="5574692"/>
              <a:ext cx="2160239" cy="972108"/>
            </a:xfrm>
            <a:prstGeom prst="rect">
              <a:avLst/>
            </a:prstGeom>
            <a:solidFill>
              <a:srgbClr val="B08200">
                <a:alpha val="68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/>
                <a:t>PŮDNÍ STRUKTURA</a:t>
              </a: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95453" y="3663381"/>
              <a:ext cx="2160239" cy="972108"/>
            </a:xfrm>
            <a:prstGeom prst="rect">
              <a:avLst/>
            </a:prstGeom>
            <a:solidFill>
              <a:srgbClr val="FF9A05">
                <a:alpha val="6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0F5494"/>
                  </a:solidFill>
                  <a:latin typeface="Verdana" pitchFamily="34" charset="0"/>
                </a:rPr>
                <a:t>ULOŽENÁ BIOMASA + ENERGIE:</a:t>
              </a:r>
              <a:r>
                <a:rPr lang="en-GB" sz="1600" b="1" dirty="0">
                  <a:solidFill>
                    <a:srgbClr val="0F5494"/>
                  </a:solidFill>
                  <a:latin typeface="Verdana" pitchFamily="34" charset="0"/>
                </a:rPr>
                <a:t> HUMUS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43081" y="309476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POVRCH PŮDY</a:t>
            </a:r>
          </a:p>
        </p:txBody>
      </p:sp>
      <p:sp>
        <p:nvSpPr>
          <p:cNvPr id="16" name="Elipsa 15"/>
          <p:cNvSpPr/>
          <p:nvPr/>
        </p:nvSpPr>
        <p:spPr>
          <a:xfrm>
            <a:off x="4799856" y="4985792"/>
            <a:ext cx="2592288" cy="187220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7" name="Skupina 16"/>
          <p:cNvGrpSpPr/>
          <p:nvPr/>
        </p:nvGrpSpPr>
        <p:grpSpPr>
          <a:xfrm>
            <a:off x="4799856" y="1412776"/>
            <a:ext cx="2376264" cy="1368152"/>
            <a:chOff x="3275856" y="1412776"/>
            <a:chExt cx="2376264" cy="1368152"/>
          </a:xfrm>
        </p:grpSpPr>
        <p:cxnSp>
          <p:nvCxnSpPr>
            <p:cNvPr id="18" name="Přímá spojovací čára 17"/>
            <p:cNvCxnSpPr/>
            <p:nvPr/>
          </p:nvCxnSpPr>
          <p:spPr>
            <a:xfrm>
              <a:off x="3419872" y="1412776"/>
              <a:ext cx="2232248" cy="136815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18"/>
            <p:cNvCxnSpPr/>
            <p:nvPr/>
          </p:nvCxnSpPr>
          <p:spPr>
            <a:xfrm flipV="1">
              <a:off x="3275856" y="1412776"/>
              <a:ext cx="2304256" cy="122413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593801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.aktualne.centrum.cz/231/44/2314487-slu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8459" y="0"/>
            <a:ext cx="10403541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cs-CZ" sz="6000" b="1" dirty="0"/>
              <a:t>Energie nejen pro lidstvo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7160840" cy="17526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Doc. RNDr. Ladislav </a:t>
            </a:r>
            <a:r>
              <a:rPr lang="cs-CZ" b="1" dirty="0" err="1">
                <a:solidFill>
                  <a:srgbClr val="C00000"/>
                </a:solidFill>
              </a:rPr>
              <a:t>Miko</a:t>
            </a:r>
            <a:r>
              <a:rPr lang="cs-CZ" b="1" dirty="0">
                <a:solidFill>
                  <a:srgbClr val="C00000"/>
                </a:solidFill>
              </a:rPr>
              <a:t>, PhD.</a:t>
            </a:r>
          </a:p>
          <a:p>
            <a:endParaRPr lang="cs-CZ" dirty="0"/>
          </a:p>
        </p:txBody>
      </p:sp>
      <p:pic>
        <p:nvPicPr>
          <p:cNvPr id="36868" name="Picture 4" descr="http://img.mf.cz/095/124/2-profimedia_0087511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941" y="5514310"/>
            <a:ext cx="2267744" cy="1343691"/>
          </a:xfrm>
          <a:prstGeom prst="rect">
            <a:avLst/>
          </a:prstGeom>
          <a:noFill/>
        </p:spPr>
      </p:pic>
      <p:pic>
        <p:nvPicPr>
          <p:cNvPr id="36870" name="Picture 6" descr="http://i3.cn.cz/1108379196_elektrarna-ko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0303" y="5509002"/>
            <a:ext cx="2232248" cy="1348998"/>
          </a:xfrm>
          <a:prstGeom prst="rect">
            <a:avLst/>
          </a:prstGeom>
          <a:noFill/>
        </p:spPr>
      </p:pic>
      <p:pic>
        <p:nvPicPr>
          <p:cNvPr id="36872" name="Picture 8" descr="http://im.tiscali.cz/press/2013/04/21/134237-tepelna-elektrarna-ilustracni-foto-653x3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84885" y="5507238"/>
            <a:ext cx="2403401" cy="1350763"/>
          </a:xfrm>
          <a:prstGeom prst="rect">
            <a:avLst/>
          </a:prstGeom>
          <a:noFill/>
        </p:spPr>
      </p:pic>
      <p:pic>
        <p:nvPicPr>
          <p:cNvPr id="36874" name="Picture 10" descr="Výsledek obrázku pro ropné věže f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4293" y="5494570"/>
            <a:ext cx="2520280" cy="1363431"/>
          </a:xfrm>
          <a:prstGeom prst="rect">
            <a:avLst/>
          </a:prstGeom>
          <a:noFill/>
        </p:spPr>
      </p:pic>
      <p:pic>
        <p:nvPicPr>
          <p:cNvPr id="36876" name="Picture 12" descr="Výsledek obrázku pro těžba uhlí fo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7678" y="5516524"/>
            <a:ext cx="1895103" cy="134147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16"/>
          <p:cNvSpPr>
            <a:spLocks noChangeArrowheads="1"/>
          </p:cNvSpPr>
          <p:nvPr/>
        </p:nvSpPr>
        <p:spPr bwMode="auto">
          <a:xfrm rot="5400000">
            <a:off x="7177088" y="4797426"/>
            <a:ext cx="1511300" cy="2232025"/>
          </a:xfrm>
          <a:prstGeom prst="homePlate">
            <a:avLst>
              <a:gd name="adj" fmla="val 41523"/>
            </a:avLst>
          </a:prstGeom>
          <a:solidFill>
            <a:srgbClr val="FF0000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 sz="2400" dirty="0"/>
              <a:t>Ztráta živin</a:t>
            </a:r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dirty="0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 rot="13024559" flipV="1">
            <a:off x="7550150" y="2017714"/>
            <a:ext cx="1944688" cy="1944687"/>
          </a:xfrm>
          <a:custGeom>
            <a:avLst/>
            <a:gdLst>
              <a:gd name="T0" fmla="*/ 1236587 w 21600"/>
              <a:gd name="T1" fmla="*/ 1908044 h 21600"/>
              <a:gd name="T2" fmla="*/ 1465718 w 21600"/>
              <a:gd name="T3" fmla="*/ 240025 h 21600"/>
              <a:gd name="T4" fmla="*/ 1188060 w 21600"/>
              <a:gd name="T5" fmla="*/ 1736173 h 21600"/>
              <a:gd name="T6" fmla="*/ -133877 w 21600"/>
              <a:gd name="T7" fmla="*/ 468616 h 21600"/>
              <a:gd name="T8" fmla="*/ 306378 w 21600"/>
              <a:gd name="T9" fmla="*/ 303857 h 21600"/>
              <a:gd name="T10" fmla="*/ 471137 w 21600"/>
              <a:gd name="T11" fmla="*/ 74411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776" y="7146"/>
                </a:moveTo>
                <a:cubicBezTo>
                  <a:pt x="2254" y="8293"/>
                  <a:pt x="1984" y="9539"/>
                  <a:pt x="1984" y="10799"/>
                </a:cubicBezTo>
                <a:cubicBezTo>
                  <a:pt x="1984" y="15668"/>
                  <a:pt x="5931" y="19616"/>
                  <a:pt x="10800" y="19616"/>
                </a:cubicBezTo>
                <a:cubicBezTo>
                  <a:pt x="15668" y="19616"/>
                  <a:pt x="19616" y="15668"/>
                  <a:pt x="19616" y="10800"/>
                </a:cubicBezTo>
                <a:cubicBezTo>
                  <a:pt x="19616" y="7867"/>
                  <a:pt x="18158" y="5127"/>
                  <a:pt x="15726" y="3488"/>
                </a:cubicBezTo>
                <a:lnTo>
                  <a:pt x="16834" y="1843"/>
                </a:lnTo>
                <a:cubicBezTo>
                  <a:pt x="19813" y="3850"/>
                  <a:pt x="21600" y="7207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-1" y="9255"/>
                  <a:pt x="331" y="7729"/>
                  <a:pt x="971" y="6324"/>
                </a:cubicBezTo>
                <a:lnTo>
                  <a:pt x="-1487" y="5205"/>
                </a:lnTo>
                <a:lnTo>
                  <a:pt x="3403" y="3375"/>
                </a:lnTo>
                <a:lnTo>
                  <a:pt x="5233" y="8265"/>
                </a:lnTo>
                <a:lnTo>
                  <a:pt x="2776" y="7146"/>
                </a:lnTo>
                <a:close/>
              </a:path>
            </a:pathLst>
          </a:custGeom>
          <a:solidFill>
            <a:srgbClr val="CCFFCC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 rot="5758735">
            <a:off x="1943895" y="1675607"/>
            <a:ext cx="3119437" cy="3168650"/>
          </a:xfrm>
          <a:custGeom>
            <a:avLst/>
            <a:gdLst>
              <a:gd name="T0" fmla="*/ 2596065 w 21600"/>
              <a:gd name="T1" fmla="*/ 400189 h 21600"/>
              <a:gd name="T2" fmla="*/ 411737 w 21600"/>
              <a:gd name="T3" fmla="*/ 1734102 h 21600"/>
              <a:gd name="T4" fmla="*/ 2061283 w 21600"/>
              <a:gd name="T5" fmla="*/ 1011181 h 21600"/>
              <a:gd name="T6" fmla="*/ 1539067 w 21600"/>
              <a:gd name="T7" fmla="*/ 3564584 h 21600"/>
              <a:gd name="T8" fmla="*/ 755164 w 21600"/>
              <a:gd name="T9" fmla="*/ 2751298 h 21600"/>
              <a:gd name="T10" fmla="*/ 1555819 w 21600"/>
              <a:gd name="T11" fmla="*/ 195502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745" y="16027"/>
                </a:moveTo>
                <a:cubicBezTo>
                  <a:pt x="10763" y="16027"/>
                  <a:pt x="10781" y="16028"/>
                  <a:pt x="10800" y="16028"/>
                </a:cubicBezTo>
                <a:cubicBezTo>
                  <a:pt x="13687" y="16028"/>
                  <a:pt x="16028" y="13687"/>
                  <a:pt x="16028" y="10800"/>
                </a:cubicBezTo>
                <a:cubicBezTo>
                  <a:pt x="16028" y="7912"/>
                  <a:pt x="13687" y="5572"/>
                  <a:pt x="10800" y="5572"/>
                </a:cubicBezTo>
                <a:cubicBezTo>
                  <a:pt x="7912" y="5572"/>
                  <a:pt x="5572" y="7912"/>
                  <a:pt x="5572" y="10800"/>
                </a:cubicBezTo>
                <a:cubicBezTo>
                  <a:pt x="5571" y="11022"/>
                  <a:pt x="5586" y="11245"/>
                  <a:pt x="5614" y="11466"/>
                </a:cubicBezTo>
                <a:lnTo>
                  <a:pt x="88" y="12176"/>
                </a:lnTo>
                <a:cubicBezTo>
                  <a:pt x="29" y="11719"/>
                  <a:pt x="0" y="11260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10762" y="21600"/>
                  <a:pt x="10724" y="21599"/>
                  <a:pt x="10686" y="21599"/>
                </a:cubicBezTo>
                <a:lnTo>
                  <a:pt x="10657" y="24299"/>
                </a:lnTo>
                <a:lnTo>
                  <a:pt x="5229" y="18755"/>
                </a:lnTo>
                <a:lnTo>
                  <a:pt x="10773" y="13327"/>
                </a:lnTo>
                <a:lnTo>
                  <a:pt x="10745" y="16027"/>
                </a:lnTo>
                <a:close/>
              </a:path>
            </a:pathLst>
          </a:custGeom>
          <a:solidFill>
            <a:srgbClr val="CCFFCC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135561" y="188914"/>
            <a:ext cx="8281615" cy="922337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/>
              <a:t>Půdní struktura a produkce potravin: </a:t>
            </a:r>
            <a:br>
              <a:rPr lang="cs-CZ" sz="4000" dirty="0"/>
            </a:br>
            <a:r>
              <a:rPr lang="cs-CZ" sz="4000" dirty="0"/>
              <a:t>úskalí intenzifikace – ztráta živin</a:t>
            </a:r>
            <a:endParaRPr lang="en-GB" sz="4000" dirty="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640013" y="2636839"/>
            <a:ext cx="2519362" cy="2447925"/>
            <a:chOff x="1112" y="2725"/>
            <a:chExt cx="617" cy="599"/>
          </a:xfrm>
        </p:grpSpPr>
        <p:sp>
          <p:nvSpPr>
            <p:cNvPr id="23609" name="Freeform 33"/>
            <p:cNvSpPr>
              <a:spLocks/>
            </p:cNvSpPr>
            <p:nvPr/>
          </p:nvSpPr>
          <p:spPr bwMode="auto">
            <a:xfrm>
              <a:off x="1112" y="2779"/>
              <a:ext cx="544" cy="515"/>
            </a:xfrm>
            <a:custGeom>
              <a:avLst/>
              <a:gdLst>
                <a:gd name="T0" fmla="*/ 352 w 544"/>
                <a:gd name="T1" fmla="*/ 209 h 515"/>
                <a:gd name="T2" fmla="*/ 253 w 544"/>
                <a:gd name="T3" fmla="*/ 131 h 515"/>
                <a:gd name="T4" fmla="*/ 121 w 544"/>
                <a:gd name="T5" fmla="*/ 80 h 515"/>
                <a:gd name="T6" fmla="*/ 13 w 544"/>
                <a:gd name="T7" fmla="*/ 131 h 515"/>
                <a:gd name="T8" fmla="*/ 19 w 544"/>
                <a:gd name="T9" fmla="*/ 143 h 515"/>
                <a:gd name="T10" fmla="*/ 136 w 544"/>
                <a:gd name="T11" fmla="*/ 107 h 515"/>
                <a:gd name="T12" fmla="*/ 169 w 544"/>
                <a:gd name="T13" fmla="*/ 197 h 515"/>
                <a:gd name="T14" fmla="*/ 85 w 544"/>
                <a:gd name="T15" fmla="*/ 182 h 515"/>
                <a:gd name="T16" fmla="*/ 73 w 544"/>
                <a:gd name="T17" fmla="*/ 200 h 515"/>
                <a:gd name="T18" fmla="*/ 142 w 544"/>
                <a:gd name="T19" fmla="*/ 239 h 515"/>
                <a:gd name="T20" fmla="*/ 232 w 544"/>
                <a:gd name="T21" fmla="*/ 242 h 515"/>
                <a:gd name="T22" fmla="*/ 67 w 544"/>
                <a:gd name="T23" fmla="*/ 266 h 515"/>
                <a:gd name="T24" fmla="*/ 112 w 544"/>
                <a:gd name="T25" fmla="*/ 353 h 515"/>
                <a:gd name="T26" fmla="*/ 187 w 544"/>
                <a:gd name="T27" fmla="*/ 410 h 515"/>
                <a:gd name="T28" fmla="*/ 190 w 544"/>
                <a:gd name="T29" fmla="*/ 362 h 515"/>
                <a:gd name="T30" fmla="*/ 244 w 544"/>
                <a:gd name="T31" fmla="*/ 311 h 515"/>
                <a:gd name="T32" fmla="*/ 217 w 544"/>
                <a:gd name="T33" fmla="*/ 347 h 515"/>
                <a:gd name="T34" fmla="*/ 235 w 544"/>
                <a:gd name="T35" fmla="*/ 389 h 515"/>
                <a:gd name="T36" fmla="*/ 277 w 544"/>
                <a:gd name="T37" fmla="*/ 380 h 515"/>
                <a:gd name="T38" fmla="*/ 370 w 544"/>
                <a:gd name="T39" fmla="*/ 365 h 515"/>
                <a:gd name="T40" fmla="*/ 286 w 544"/>
                <a:gd name="T41" fmla="*/ 353 h 515"/>
                <a:gd name="T42" fmla="*/ 307 w 544"/>
                <a:gd name="T43" fmla="*/ 383 h 515"/>
                <a:gd name="T44" fmla="*/ 262 w 544"/>
                <a:gd name="T45" fmla="*/ 275 h 515"/>
                <a:gd name="T46" fmla="*/ 259 w 544"/>
                <a:gd name="T47" fmla="*/ 182 h 515"/>
                <a:gd name="T48" fmla="*/ 328 w 544"/>
                <a:gd name="T49" fmla="*/ 281 h 515"/>
                <a:gd name="T50" fmla="*/ 346 w 544"/>
                <a:gd name="T51" fmla="*/ 329 h 515"/>
                <a:gd name="T52" fmla="*/ 322 w 544"/>
                <a:gd name="T53" fmla="*/ 230 h 515"/>
                <a:gd name="T54" fmla="*/ 391 w 544"/>
                <a:gd name="T55" fmla="*/ 299 h 515"/>
                <a:gd name="T56" fmla="*/ 379 w 544"/>
                <a:gd name="T57" fmla="*/ 467 h 515"/>
                <a:gd name="T58" fmla="*/ 400 w 544"/>
                <a:gd name="T59" fmla="*/ 413 h 515"/>
                <a:gd name="T60" fmla="*/ 403 w 544"/>
                <a:gd name="T61" fmla="*/ 230 h 515"/>
                <a:gd name="T62" fmla="*/ 436 w 544"/>
                <a:gd name="T63" fmla="*/ 257 h 515"/>
                <a:gd name="T64" fmla="*/ 424 w 544"/>
                <a:gd name="T65" fmla="*/ 338 h 515"/>
                <a:gd name="T66" fmla="*/ 448 w 544"/>
                <a:gd name="T67" fmla="*/ 341 h 515"/>
                <a:gd name="T68" fmla="*/ 457 w 544"/>
                <a:gd name="T69" fmla="*/ 320 h 515"/>
                <a:gd name="T70" fmla="*/ 496 w 544"/>
                <a:gd name="T71" fmla="*/ 359 h 515"/>
                <a:gd name="T72" fmla="*/ 514 w 544"/>
                <a:gd name="T73" fmla="*/ 440 h 515"/>
                <a:gd name="T74" fmla="*/ 478 w 544"/>
                <a:gd name="T75" fmla="*/ 284 h 515"/>
                <a:gd name="T76" fmla="*/ 481 w 544"/>
                <a:gd name="T77" fmla="*/ 197 h 515"/>
                <a:gd name="T78" fmla="*/ 520 w 544"/>
                <a:gd name="T79" fmla="*/ 212 h 515"/>
                <a:gd name="T80" fmla="*/ 460 w 544"/>
                <a:gd name="T81" fmla="*/ 182 h 515"/>
                <a:gd name="T82" fmla="*/ 478 w 544"/>
                <a:gd name="T83" fmla="*/ 113 h 515"/>
                <a:gd name="T84" fmla="*/ 373 w 544"/>
                <a:gd name="T85" fmla="*/ 20 h 515"/>
                <a:gd name="T86" fmla="*/ 271 w 544"/>
                <a:gd name="T87" fmla="*/ 23 h 515"/>
                <a:gd name="T88" fmla="*/ 289 w 544"/>
                <a:gd name="T89" fmla="*/ 92 h 515"/>
                <a:gd name="T90" fmla="*/ 226 w 544"/>
                <a:gd name="T91" fmla="*/ 44 h 515"/>
                <a:gd name="T92" fmla="*/ 322 w 544"/>
                <a:gd name="T93" fmla="*/ 107 h 515"/>
                <a:gd name="T94" fmla="*/ 346 w 544"/>
                <a:gd name="T95" fmla="*/ 125 h 515"/>
                <a:gd name="T96" fmla="*/ 373 w 544"/>
                <a:gd name="T97" fmla="*/ 101 h 515"/>
                <a:gd name="T98" fmla="*/ 403 w 544"/>
                <a:gd name="T99" fmla="*/ 98 h 515"/>
                <a:gd name="T100" fmla="*/ 343 w 544"/>
                <a:gd name="T101" fmla="*/ 164 h 515"/>
                <a:gd name="T102" fmla="*/ 376 w 544"/>
                <a:gd name="T103" fmla="*/ 170 h 515"/>
                <a:gd name="T104" fmla="*/ 466 w 544"/>
                <a:gd name="T105" fmla="*/ 134 h 5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4"/>
                <a:gd name="T160" fmla="*/ 0 h 515"/>
                <a:gd name="T161" fmla="*/ 544 w 544"/>
                <a:gd name="T162" fmla="*/ 515 h 5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4" h="515">
                  <a:moveTo>
                    <a:pt x="466" y="134"/>
                  </a:moveTo>
                  <a:cubicBezTo>
                    <a:pt x="426" y="147"/>
                    <a:pt x="423" y="186"/>
                    <a:pt x="379" y="197"/>
                  </a:cubicBezTo>
                  <a:cubicBezTo>
                    <a:pt x="365" y="207"/>
                    <a:pt x="373" y="202"/>
                    <a:pt x="352" y="209"/>
                  </a:cubicBezTo>
                  <a:cubicBezTo>
                    <a:pt x="349" y="210"/>
                    <a:pt x="343" y="212"/>
                    <a:pt x="343" y="212"/>
                  </a:cubicBezTo>
                  <a:cubicBezTo>
                    <a:pt x="312" y="208"/>
                    <a:pt x="299" y="188"/>
                    <a:pt x="280" y="164"/>
                  </a:cubicBezTo>
                  <a:cubicBezTo>
                    <a:pt x="271" y="152"/>
                    <a:pt x="267" y="136"/>
                    <a:pt x="253" y="131"/>
                  </a:cubicBezTo>
                  <a:cubicBezTo>
                    <a:pt x="227" y="105"/>
                    <a:pt x="199" y="99"/>
                    <a:pt x="163" y="95"/>
                  </a:cubicBezTo>
                  <a:cubicBezTo>
                    <a:pt x="154" y="89"/>
                    <a:pt x="156" y="89"/>
                    <a:pt x="145" y="86"/>
                  </a:cubicBezTo>
                  <a:cubicBezTo>
                    <a:pt x="137" y="84"/>
                    <a:pt x="121" y="80"/>
                    <a:pt x="121" y="80"/>
                  </a:cubicBezTo>
                  <a:cubicBezTo>
                    <a:pt x="107" y="81"/>
                    <a:pt x="93" y="81"/>
                    <a:pt x="79" y="83"/>
                  </a:cubicBezTo>
                  <a:cubicBezTo>
                    <a:pt x="73" y="84"/>
                    <a:pt x="61" y="89"/>
                    <a:pt x="61" y="89"/>
                  </a:cubicBezTo>
                  <a:cubicBezTo>
                    <a:pt x="46" y="104"/>
                    <a:pt x="26" y="115"/>
                    <a:pt x="13" y="131"/>
                  </a:cubicBezTo>
                  <a:cubicBezTo>
                    <a:pt x="11" y="133"/>
                    <a:pt x="0" y="150"/>
                    <a:pt x="1" y="152"/>
                  </a:cubicBezTo>
                  <a:cubicBezTo>
                    <a:pt x="3" y="155"/>
                    <a:pt x="7" y="148"/>
                    <a:pt x="10" y="146"/>
                  </a:cubicBezTo>
                  <a:cubicBezTo>
                    <a:pt x="13" y="145"/>
                    <a:pt x="16" y="145"/>
                    <a:pt x="19" y="143"/>
                  </a:cubicBezTo>
                  <a:cubicBezTo>
                    <a:pt x="25" y="139"/>
                    <a:pt x="31" y="135"/>
                    <a:pt x="37" y="131"/>
                  </a:cubicBezTo>
                  <a:cubicBezTo>
                    <a:pt x="51" y="122"/>
                    <a:pt x="68" y="119"/>
                    <a:pt x="82" y="110"/>
                  </a:cubicBezTo>
                  <a:cubicBezTo>
                    <a:pt x="95" y="91"/>
                    <a:pt x="117" y="101"/>
                    <a:pt x="136" y="107"/>
                  </a:cubicBezTo>
                  <a:cubicBezTo>
                    <a:pt x="155" y="126"/>
                    <a:pt x="178" y="128"/>
                    <a:pt x="205" y="131"/>
                  </a:cubicBezTo>
                  <a:cubicBezTo>
                    <a:pt x="212" y="152"/>
                    <a:pt x="213" y="165"/>
                    <a:pt x="193" y="179"/>
                  </a:cubicBezTo>
                  <a:cubicBezTo>
                    <a:pt x="186" y="189"/>
                    <a:pt x="181" y="193"/>
                    <a:pt x="169" y="197"/>
                  </a:cubicBezTo>
                  <a:cubicBezTo>
                    <a:pt x="163" y="206"/>
                    <a:pt x="145" y="218"/>
                    <a:pt x="145" y="218"/>
                  </a:cubicBezTo>
                  <a:cubicBezTo>
                    <a:pt x="138" y="228"/>
                    <a:pt x="124" y="238"/>
                    <a:pt x="112" y="242"/>
                  </a:cubicBezTo>
                  <a:cubicBezTo>
                    <a:pt x="81" y="232"/>
                    <a:pt x="114" y="192"/>
                    <a:pt x="85" y="182"/>
                  </a:cubicBezTo>
                  <a:cubicBezTo>
                    <a:pt x="73" y="170"/>
                    <a:pt x="70" y="165"/>
                    <a:pt x="61" y="182"/>
                  </a:cubicBezTo>
                  <a:cubicBezTo>
                    <a:pt x="62" y="186"/>
                    <a:pt x="62" y="191"/>
                    <a:pt x="64" y="194"/>
                  </a:cubicBezTo>
                  <a:cubicBezTo>
                    <a:pt x="66" y="197"/>
                    <a:pt x="72" y="197"/>
                    <a:pt x="73" y="200"/>
                  </a:cubicBezTo>
                  <a:cubicBezTo>
                    <a:pt x="85" y="233"/>
                    <a:pt x="70" y="238"/>
                    <a:pt x="103" y="260"/>
                  </a:cubicBezTo>
                  <a:cubicBezTo>
                    <a:pt x="110" y="259"/>
                    <a:pt x="118" y="260"/>
                    <a:pt x="124" y="257"/>
                  </a:cubicBezTo>
                  <a:cubicBezTo>
                    <a:pt x="131" y="253"/>
                    <a:pt x="142" y="239"/>
                    <a:pt x="142" y="239"/>
                  </a:cubicBezTo>
                  <a:cubicBezTo>
                    <a:pt x="152" y="210"/>
                    <a:pt x="174" y="203"/>
                    <a:pt x="202" y="200"/>
                  </a:cubicBezTo>
                  <a:cubicBezTo>
                    <a:pt x="210" y="188"/>
                    <a:pt x="212" y="176"/>
                    <a:pt x="220" y="164"/>
                  </a:cubicBezTo>
                  <a:cubicBezTo>
                    <a:pt x="249" y="174"/>
                    <a:pt x="237" y="222"/>
                    <a:pt x="232" y="242"/>
                  </a:cubicBezTo>
                  <a:cubicBezTo>
                    <a:pt x="230" y="249"/>
                    <a:pt x="214" y="254"/>
                    <a:pt x="214" y="254"/>
                  </a:cubicBezTo>
                  <a:cubicBezTo>
                    <a:pt x="196" y="280"/>
                    <a:pt x="158" y="285"/>
                    <a:pt x="130" y="287"/>
                  </a:cubicBezTo>
                  <a:cubicBezTo>
                    <a:pt x="105" y="283"/>
                    <a:pt x="90" y="274"/>
                    <a:pt x="67" y="266"/>
                  </a:cubicBezTo>
                  <a:cubicBezTo>
                    <a:pt x="55" y="270"/>
                    <a:pt x="50" y="272"/>
                    <a:pt x="46" y="284"/>
                  </a:cubicBezTo>
                  <a:cubicBezTo>
                    <a:pt x="69" y="300"/>
                    <a:pt x="107" y="277"/>
                    <a:pt x="130" y="293"/>
                  </a:cubicBezTo>
                  <a:cubicBezTo>
                    <a:pt x="155" y="309"/>
                    <a:pt x="126" y="344"/>
                    <a:pt x="112" y="353"/>
                  </a:cubicBezTo>
                  <a:cubicBezTo>
                    <a:pt x="86" y="393"/>
                    <a:pt x="50" y="386"/>
                    <a:pt x="139" y="377"/>
                  </a:cubicBezTo>
                  <a:cubicBezTo>
                    <a:pt x="141" y="343"/>
                    <a:pt x="124" y="298"/>
                    <a:pt x="163" y="308"/>
                  </a:cubicBezTo>
                  <a:cubicBezTo>
                    <a:pt x="195" y="329"/>
                    <a:pt x="176" y="378"/>
                    <a:pt x="187" y="410"/>
                  </a:cubicBezTo>
                  <a:cubicBezTo>
                    <a:pt x="189" y="438"/>
                    <a:pt x="189" y="503"/>
                    <a:pt x="226" y="515"/>
                  </a:cubicBezTo>
                  <a:cubicBezTo>
                    <a:pt x="244" y="454"/>
                    <a:pt x="224" y="456"/>
                    <a:pt x="205" y="413"/>
                  </a:cubicBezTo>
                  <a:cubicBezTo>
                    <a:pt x="198" y="396"/>
                    <a:pt x="196" y="379"/>
                    <a:pt x="190" y="362"/>
                  </a:cubicBezTo>
                  <a:cubicBezTo>
                    <a:pt x="192" y="334"/>
                    <a:pt x="186" y="314"/>
                    <a:pt x="214" y="305"/>
                  </a:cubicBezTo>
                  <a:cubicBezTo>
                    <a:pt x="221" y="295"/>
                    <a:pt x="223" y="287"/>
                    <a:pt x="232" y="278"/>
                  </a:cubicBezTo>
                  <a:cubicBezTo>
                    <a:pt x="247" y="282"/>
                    <a:pt x="256" y="293"/>
                    <a:pt x="244" y="311"/>
                  </a:cubicBezTo>
                  <a:cubicBezTo>
                    <a:pt x="240" y="317"/>
                    <a:pt x="232" y="319"/>
                    <a:pt x="226" y="323"/>
                  </a:cubicBezTo>
                  <a:cubicBezTo>
                    <a:pt x="223" y="325"/>
                    <a:pt x="217" y="329"/>
                    <a:pt x="217" y="329"/>
                  </a:cubicBezTo>
                  <a:cubicBezTo>
                    <a:pt x="217" y="329"/>
                    <a:pt x="209" y="347"/>
                    <a:pt x="217" y="347"/>
                  </a:cubicBezTo>
                  <a:cubicBezTo>
                    <a:pt x="218" y="347"/>
                    <a:pt x="223" y="330"/>
                    <a:pt x="235" y="326"/>
                  </a:cubicBezTo>
                  <a:cubicBezTo>
                    <a:pt x="256" y="331"/>
                    <a:pt x="245" y="342"/>
                    <a:pt x="262" y="353"/>
                  </a:cubicBezTo>
                  <a:cubicBezTo>
                    <a:pt x="258" y="368"/>
                    <a:pt x="248" y="380"/>
                    <a:pt x="235" y="389"/>
                  </a:cubicBezTo>
                  <a:cubicBezTo>
                    <a:pt x="236" y="397"/>
                    <a:pt x="231" y="410"/>
                    <a:pt x="238" y="413"/>
                  </a:cubicBezTo>
                  <a:cubicBezTo>
                    <a:pt x="245" y="416"/>
                    <a:pt x="244" y="399"/>
                    <a:pt x="250" y="395"/>
                  </a:cubicBezTo>
                  <a:cubicBezTo>
                    <a:pt x="271" y="381"/>
                    <a:pt x="261" y="385"/>
                    <a:pt x="277" y="380"/>
                  </a:cubicBezTo>
                  <a:cubicBezTo>
                    <a:pt x="286" y="407"/>
                    <a:pt x="293" y="424"/>
                    <a:pt x="322" y="434"/>
                  </a:cubicBezTo>
                  <a:cubicBezTo>
                    <a:pt x="375" y="426"/>
                    <a:pt x="349" y="429"/>
                    <a:pt x="379" y="407"/>
                  </a:cubicBezTo>
                  <a:cubicBezTo>
                    <a:pt x="384" y="391"/>
                    <a:pt x="389" y="371"/>
                    <a:pt x="370" y="365"/>
                  </a:cubicBezTo>
                  <a:cubicBezTo>
                    <a:pt x="350" y="379"/>
                    <a:pt x="348" y="402"/>
                    <a:pt x="331" y="419"/>
                  </a:cubicBezTo>
                  <a:cubicBezTo>
                    <a:pt x="308" y="413"/>
                    <a:pt x="307" y="392"/>
                    <a:pt x="292" y="377"/>
                  </a:cubicBezTo>
                  <a:cubicBezTo>
                    <a:pt x="290" y="369"/>
                    <a:pt x="288" y="361"/>
                    <a:pt x="286" y="353"/>
                  </a:cubicBezTo>
                  <a:cubicBezTo>
                    <a:pt x="285" y="349"/>
                    <a:pt x="283" y="341"/>
                    <a:pt x="283" y="341"/>
                  </a:cubicBezTo>
                  <a:cubicBezTo>
                    <a:pt x="287" y="327"/>
                    <a:pt x="289" y="321"/>
                    <a:pt x="304" y="326"/>
                  </a:cubicBezTo>
                  <a:cubicBezTo>
                    <a:pt x="305" y="345"/>
                    <a:pt x="303" y="364"/>
                    <a:pt x="307" y="383"/>
                  </a:cubicBezTo>
                  <a:cubicBezTo>
                    <a:pt x="308" y="389"/>
                    <a:pt x="313" y="365"/>
                    <a:pt x="313" y="365"/>
                  </a:cubicBezTo>
                  <a:cubicBezTo>
                    <a:pt x="310" y="327"/>
                    <a:pt x="310" y="312"/>
                    <a:pt x="274" y="305"/>
                  </a:cubicBezTo>
                  <a:cubicBezTo>
                    <a:pt x="267" y="295"/>
                    <a:pt x="266" y="286"/>
                    <a:pt x="262" y="275"/>
                  </a:cubicBezTo>
                  <a:cubicBezTo>
                    <a:pt x="261" y="263"/>
                    <a:pt x="261" y="251"/>
                    <a:pt x="259" y="239"/>
                  </a:cubicBezTo>
                  <a:cubicBezTo>
                    <a:pt x="257" y="230"/>
                    <a:pt x="250" y="212"/>
                    <a:pt x="250" y="212"/>
                  </a:cubicBezTo>
                  <a:cubicBezTo>
                    <a:pt x="253" y="202"/>
                    <a:pt x="259" y="182"/>
                    <a:pt x="259" y="182"/>
                  </a:cubicBezTo>
                  <a:cubicBezTo>
                    <a:pt x="268" y="208"/>
                    <a:pt x="255" y="168"/>
                    <a:pt x="265" y="230"/>
                  </a:cubicBezTo>
                  <a:cubicBezTo>
                    <a:pt x="271" y="268"/>
                    <a:pt x="284" y="260"/>
                    <a:pt x="322" y="263"/>
                  </a:cubicBezTo>
                  <a:cubicBezTo>
                    <a:pt x="324" y="269"/>
                    <a:pt x="326" y="275"/>
                    <a:pt x="328" y="281"/>
                  </a:cubicBezTo>
                  <a:cubicBezTo>
                    <a:pt x="329" y="284"/>
                    <a:pt x="331" y="290"/>
                    <a:pt x="331" y="290"/>
                  </a:cubicBezTo>
                  <a:cubicBezTo>
                    <a:pt x="332" y="305"/>
                    <a:pt x="329" y="321"/>
                    <a:pt x="334" y="335"/>
                  </a:cubicBezTo>
                  <a:cubicBezTo>
                    <a:pt x="336" y="339"/>
                    <a:pt x="345" y="333"/>
                    <a:pt x="346" y="329"/>
                  </a:cubicBezTo>
                  <a:cubicBezTo>
                    <a:pt x="349" y="313"/>
                    <a:pt x="346" y="297"/>
                    <a:pt x="343" y="281"/>
                  </a:cubicBezTo>
                  <a:cubicBezTo>
                    <a:pt x="339" y="262"/>
                    <a:pt x="306" y="254"/>
                    <a:pt x="292" y="245"/>
                  </a:cubicBezTo>
                  <a:cubicBezTo>
                    <a:pt x="284" y="220"/>
                    <a:pt x="298" y="228"/>
                    <a:pt x="322" y="230"/>
                  </a:cubicBezTo>
                  <a:cubicBezTo>
                    <a:pt x="326" y="241"/>
                    <a:pt x="322" y="256"/>
                    <a:pt x="331" y="263"/>
                  </a:cubicBezTo>
                  <a:cubicBezTo>
                    <a:pt x="336" y="268"/>
                    <a:pt x="372" y="271"/>
                    <a:pt x="379" y="272"/>
                  </a:cubicBezTo>
                  <a:cubicBezTo>
                    <a:pt x="389" y="286"/>
                    <a:pt x="384" y="278"/>
                    <a:pt x="391" y="299"/>
                  </a:cubicBezTo>
                  <a:cubicBezTo>
                    <a:pt x="392" y="302"/>
                    <a:pt x="394" y="308"/>
                    <a:pt x="394" y="308"/>
                  </a:cubicBezTo>
                  <a:cubicBezTo>
                    <a:pt x="395" y="329"/>
                    <a:pt x="404" y="398"/>
                    <a:pt x="397" y="431"/>
                  </a:cubicBezTo>
                  <a:cubicBezTo>
                    <a:pt x="393" y="449"/>
                    <a:pt x="389" y="452"/>
                    <a:pt x="379" y="467"/>
                  </a:cubicBezTo>
                  <a:cubicBezTo>
                    <a:pt x="375" y="472"/>
                    <a:pt x="373" y="485"/>
                    <a:pt x="373" y="485"/>
                  </a:cubicBezTo>
                  <a:cubicBezTo>
                    <a:pt x="387" y="490"/>
                    <a:pt x="392" y="488"/>
                    <a:pt x="400" y="476"/>
                  </a:cubicBezTo>
                  <a:cubicBezTo>
                    <a:pt x="407" y="446"/>
                    <a:pt x="402" y="472"/>
                    <a:pt x="400" y="413"/>
                  </a:cubicBezTo>
                  <a:cubicBezTo>
                    <a:pt x="399" y="381"/>
                    <a:pt x="420" y="302"/>
                    <a:pt x="379" y="275"/>
                  </a:cubicBezTo>
                  <a:cubicBezTo>
                    <a:pt x="371" y="263"/>
                    <a:pt x="366" y="251"/>
                    <a:pt x="358" y="239"/>
                  </a:cubicBezTo>
                  <a:cubicBezTo>
                    <a:pt x="372" y="225"/>
                    <a:pt x="384" y="234"/>
                    <a:pt x="403" y="230"/>
                  </a:cubicBezTo>
                  <a:cubicBezTo>
                    <a:pt x="419" y="219"/>
                    <a:pt x="415" y="200"/>
                    <a:pt x="433" y="194"/>
                  </a:cubicBezTo>
                  <a:cubicBezTo>
                    <a:pt x="457" y="202"/>
                    <a:pt x="438" y="222"/>
                    <a:pt x="427" y="233"/>
                  </a:cubicBezTo>
                  <a:cubicBezTo>
                    <a:pt x="423" y="246"/>
                    <a:pt x="422" y="252"/>
                    <a:pt x="436" y="257"/>
                  </a:cubicBezTo>
                  <a:cubicBezTo>
                    <a:pt x="442" y="248"/>
                    <a:pt x="442" y="231"/>
                    <a:pt x="448" y="248"/>
                  </a:cubicBezTo>
                  <a:cubicBezTo>
                    <a:pt x="436" y="266"/>
                    <a:pt x="431" y="286"/>
                    <a:pt x="415" y="302"/>
                  </a:cubicBezTo>
                  <a:cubicBezTo>
                    <a:pt x="410" y="316"/>
                    <a:pt x="402" y="345"/>
                    <a:pt x="424" y="338"/>
                  </a:cubicBezTo>
                  <a:cubicBezTo>
                    <a:pt x="431" y="317"/>
                    <a:pt x="425" y="324"/>
                    <a:pt x="439" y="314"/>
                  </a:cubicBezTo>
                  <a:cubicBezTo>
                    <a:pt x="441" y="320"/>
                    <a:pt x="443" y="326"/>
                    <a:pt x="445" y="332"/>
                  </a:cubicBezTo>
                  <a:cubicBezTo>
                    <a:pt x="446" y="335"/>
                    <a:pt x="448" y="341"/>
                    <a:pt x="448" y="341"/>
                  </a:cubicBezTo>
                  <a:cubicBezTo>
                    <a:pt x="445" y="359"/>
                    <a:pt x="448" y="367"/>
                    <a:pt x="433" y="377"/>
                  </a:cubicBezTo>
                  <a:cubicBezTo>
                    <a:pt x="436" y="394"/>
                    <a:pt x="434" y="401"/>
                    <a:pt x="448" y="410"/>
                  </a:cubicBezTo>
                  <a:cubicBezTo>
                    <a:pt x="485" y="404"/>
                    <a:pt x="492" y="343"/>
                    <a:pt x="457" y="320"/>
                  </a:cubicBezTo>
                  <a:cubicBezTo>
                    <a:pt x="449" y="296"/>
                    <a:pt x="450" y="308"/>
                    <a:pt x="454" y="284"/>
                  </a:cubicBezTo>
                  <a:cubicBezTo>
                    <a:pt x="476" y="291"/>
                    <a:pt x="455" y="281"/>
                    <a:pt x="466" y="323"/>
                  </a:cubicBezTo>
                  <a:cubicBezTo>
                    <a:pt x="468" y="330"/>
                    <a:pt x="489" y="352"/>
                    <a:pt x="496" y="359"/>
                  </a:cubicBezTo>
                  <a:cubicBezTo>
                    <a:pt x="498" y="365"/>
                    <a:pt x="500" y="371"/>
                    <a:pt x="502" y="377"/>
                  </a:cubicBezTo>
                  <a:cubicBezTo>
                    <a:pt x="503" y="380"/>
                    <a:pt x="505" y="386"/>
                    <a:pt x="505" y="386"/>
                  </a:cubicBezTo>
                  <a:cubicBezTo>
                    <a:pt x="503" y="407"/>
                    <a:pt x="495" y="427"/>
                    <a:pt x="514" y="440"/>
                  </a:cubicBezTo>
                  <a:cubicBezTo>
                    <a:pt x="531" y="437"/>
                    <a:pt x="535" y="433"/>
                    <a:pt x="544" y="419"/>
                  </a:cubicBezTo>
                  <a:cubicBezTo>
                    <a:pt x="540" y="390"/>
                    <a:pt x="529" y="392"/>
                    <a:pt x="517" y="371"/>
                  </a:cubicBezTo>
                  <a:cubicBezTo>
                    <a:pt x="502" y="345"/>
                    <a:pt x="504" y="301"/>
                    <a:pt x="478" y="284"/>
                  </a:cubicBezTo>
                  <a:cubicBezTo>
                    <a:pt x="477" y="274"/>
                    <a:pt x="477" y="264"/>
                    <a:pt x="475" y="254"/>
                  </a:cubicBezTo>
                  <a:cubicBezTo>
                    <a:pt x="474" y="248"/>
                    <a:pt x="469" y="236"/>
                    <a:pt x="469" y="236"/>
                  </a:cubicBezTo>
                  <a:cubicBezTo>
                    <a:pt x="471" y="213"/>
                    <a:pt x="468" y="190"/>
                    <a:pt x="481" y="197"/>
                  </a:cubicBezTo>
                  <a:cubicBezTo>
                    <a:pt x="488" y="201"/>
                    <a:pt x="485" y="213"/>
                    <a:pt x="487" y="221"/>
                  </a:cubicBezTo>
                  <a:cubicBezTo>
                    <a:pt x="490" y="233"/>
                    <a:pt x="495" y="238"/>
                    <a:pt x="505" y="245"/>
                  </a:cubicBezTo>
                  <a:cubicBezTo>
                    <a:pt x="525" y="240"/>
                    <a:pt x="524" y="231"/>
                    <a:pt x="520" y="212"/>
                  </a:cubicBezTo>
                  <a:cubicBezTo>
                    <a:pt x="519" y="208"/>
                    <a:pt x="520" y="203"/>
                    <a:pt x="517" y="200"/>
                  </a:cubicBezTo>
                  <a:cubicBezTo>
                    <a:pt x="513" y="197"/>
                    <a:pt x="507" y="198"/>
                    <a:pt x="502" y="197"/>
                  </a:cubicBezTo>
                  <a:cubicBezTo>
                    <a:pt x="486" y="193"/>
                    <a:pt x="476" y="185"/>
                    <a:pt x="460" y="182"/>
                  </a:cubicBezTo>
                  <a:cubicBezTo>
                    <a:pt x="464" y="167"/>
                    <a:pt x="472" y="169"/>
                    <a:pt x="478" y="155"/>
                  </a:cubicBezTo>
                  <a:cubicBezTo>
                    <a:pt x="481" y="149"/>
                    <a:pt x="484" y="137"/>
                    <a:pt x="484" y="137"/>
                  </a:cubicBezTo>
                  <a:cubicBezTo>
                    <a:pt x="482" y="129"/>
                    <a:pt x="484" y="119"/>
                    <a:pt x="478" y="113"/>
                  </a:cubicBezTo>
                  <a:cubicBezTo>
                    <a:pt x="470" y="105"/>
                    <a:pt x="460" y="101"/>
                    <a:pt x="451" y="95"/>
                  </a:cubicBezTo>
                  <a:cubicBezTo>
                    <a:pt x="441" y="88"/>
                    <a:pt x="437" y="78"/>
                    <a:pt x="427" y="71"/>
                  </a:cubicBezTo>
                  <a:cubicBezTo>
                    <a:pt x="411" y="47"/>
                    <a:pt x="397" y="36"/>
                    <a:pt x="373" y="20"/>
                  </a:cubicBezTo>
                  <a:cubicBezTo>
                    <a:pt x="364" y="14"/>
                    <a:pt x="353" y="14"/>
                    <a:pt x="343" y="11"/>
                  </a:cubicBezTo>
                  <a:cubicBezTo>
                    <a:pt x="340" y="10"/>
                    <a:pt x="334" y="8"/>
                    <a:pt x="334" y="8"/>
                  </a:cubicBezTo>
                  <a:cubicBezTo>
                    <a:pt x="314" y="9"/>
                    <a:pt x="279" y="0"/>
                    <a:pt x="271" y="23"/>
                  </a:cubicBezTo>
                  <a:cubicBezTo>
                    <a:pt x="272" y="29"/>
                    <a:pt x="268" y="38"/>
                    <a:pt x="274" y="41"/>
                  </a:cubicBezTo>
                  <a:cubicBezTo>
                    <a:pt x="284" y="46"/>
                    <a:pt x="319" y="36"/>
                    <a:pt x="331" y="32"/>
                  </a:cubicBezTo>
                  <a:cubicBezTo>
                    <a:pt x="328" y="61"/>
                    <a:pt x="320" y="84"/>
                    <a:pt x="289" y="92"/>
                  </a:cubicBezTo>
                  <a:cubicBezTo>
                    <a:pt x="283" y="90"/>
                    <a:pt x="277" y="88"/>
                    <a:pt x="271" y="86"/>
                  </a:cubicBezTo>
                  <a:cubicBezTo>
                    <a:pt x="268" y="85"/>
                    <a:pt x="262" y="83"/>
                    <a:pt x="262" y="83"/>
                  </a:cubicBezTo>
                  <a:cubicBezTo>
                    <a:pt x="252" y="69"/>
                    <a:pt x="243" y="50"/>
                    <a:pt x="226" y="44"/>
                  </a:cubicBezTo>
                  <a:cubicBezTo>
                    <a:pt x="210" y="68"/>
                    <a:pt x="234" y="68"/>
                    <a:pt x="253" y="71"/>
                  </a:cubicBezTo>
                  <a:cubicBezTo>
                    <a:pt x="274" y="85"/>
                    <a:pt x="256" y="100"/>
                    <a:pt x="286" y="110"/>
                  </a:cubicBezTo>
                  <a:cubicBezTo>
                    <a:pt x="298" y="109"/>
                    <a:pt x="310" y="110"/>
                    <a:pt x="322" y="107"/>
                  </a:cubicBezTo>
                  <a:cubicBezTo>
                    <a:pt x="329" y="105"/>
                    <a:pt x="340" y="95"/>
                    <a:pt x="340" y="95"/>
                  </a:cubicBezTo>
                  <a:cubicBezTo>
                    <a:pt x="345" y="80"/>
                    <a:pt x="342" y="58"/>
                    <a:pt x="358" y="53"/>
                  </a:cubicBezTo>
                  <a:cubicBezTo>
                    <a:pt x="392" y="61"/>
                    <a:pt x="373" y="116"/>
                    <a:pt x="346" y="125"/>
                  </a:cubicBezTo>
                  <a:cubicBezTo>
                    <a:pt x="349" y="126"/>
                    <a:pt x="352" y="129"/>
                    <a:pt x="355" y="128"/>
                  </a:cubicBezTo>
                  <a:cubicBezTo>
                    <a:pt x="358" y="127"/>
                    <a:pt x="356" y="122"/>
                    <a:pt x="358" y="119"/>
                  </a:cubicBezTo>
                  <a:cubicBezTo>
                    <a:pt x="362" y="113"/>
                    <a:pt x="369" y="107"/>
                    <a:pt x="373" y="101"/>
                  </a:cubicBezTo>
                  <a:cubicBezTo>
                    <a:pt x="375" y="84"/>
                    <a:pt x="375" y="68"/>
                    <a:pt x="394" y="80"/>
                  </a:cubicBezTo>
                  <a:cubicBezTo>
                    <a:pt x="395" y="83"/>
                    <a:pt x="396" y="86"/>
                    <a:pt x="397" y="89"/>
                  </a:cubicBezTo>
                  <a:cubicBezTo>
                    <a:pt x="399" y="92"/>
                    <a:pt x="402" y="95"/>
                    <a:pt x="403" y="98"/>
                  </a:cubicBezTo>
                  <a:cubicBezTo>
                    <a:pt x="406" y="104"/>
                    <a:pt x="409" y="116"/>
                    <a:pt x="409" y="116"/>
                  </a:cubicBezTo>
                  <a:cubicBezTo>
                    <a:pt x="406" y="142"/>
                    <a:pt x="401" y="159"/>
                    <a:pt x="376" y="167"/>
                  </a:cubicBezTo>
                  <a:cubicBezTo>
                    <a:pt x="365" y="166"/>
                    <a:pt x="354" y="167"/>
                    <a:pt x="343" y="164"/>
                  </a:cubicBezTo>
                  <a:cubicBezTo>
                    <a:pt x="336" y="162"/>
                    <a:pt x="325" y="152"/>
                    <a:pt x="325" y="152"/>
                  </a:cubicBezTo>
                  <a:cubicBezTo>
                    <a:pt x="317" y="140"/>
                    <a:pt x="312" y="141"/>
                    <a:pt x="307" y="155"/>
                  </a:cubicBezTo>
                  <a:cubicBezTo>
                    <a:pt x="316" y="183"/>
                    <a:pt x="352" y="162"/>
                    <a:pt x="376" y="170"/>
                  </a:cubicBezTo>
                  <a:cubicBezTo>
                    <a:pt x="396" y="167"/>
                    <a:pt x="408" y="159"/>
                    <a:pt x="421" y="143"/>
                  </a:cubicBezTo>
                  <a:cubicBezTo>
                    <a:pt x="425" y="137"/>
                    <a:pt x="433" y="125"/>
                    <a:pt x="433" y="125"/>
                  </a:cubicBezTo>
                  <a:cubicBezTo>
                    <a:pt x="455" y="131"/>
                    <a:pt x="446" y="154"/>
                    <a:pt x="466" y="134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10" name="Freeform 34"/>
            <p:cNvSpPr>
              <a:spLocks/>
            </p:cNvSpPr>
            <p:nvPr/>
          </p:nvSpPr>
          <p:spPr bwMode="auto">
            <a:xfrm>
              <a:off x="1221" y="2725"/>
              <a:ext cx="117" cy="152"/>
            </a:xfrm>
            <a:custGeom>
              <a:avLst/>
              <a:gdLst>
                <a:gd name="T0" fmla="*/ 6 w 117"/>
                <a:gd name="T1" fmla="*/ 29 h 152"/>
                <a:gd name="T2" fmla="*/ 24 w 117"/>
                <a:gd name="T3" fmla="*/ 38 h 152"/>
                <a:gd name="T4" fmla="*/ 0 w 117"/>
                <a:gd name="T5" fmla="*/ 65 h 152"/>
                <a:gd name="T6" fmla="*/ 9 w 117"/>
                <a:gd name="T7" fmla="*/ 89 h 152"/>
                <a:gd name="T8" fmla="*/ 27 w 117"/>
                <a:gd name="T9" fmla="*/ 101 h 152"/>
                <a:gd name="T10" fmla="*/ 36 w 117"/>
                <a:gd name="T11" fmla="*/ 107 h 152"/>
                <a:gd name="T12" fmla="*/ 51 w 117"/>
                <a:gd name="T13" fmla="*/ 122 h 152"/>
                <a:gd name="T14" fmla="*/ 69 w 117"/>
                <a:gd name="T15" fmla="*/ 152 h 152"/>
                <a:gd name="T16" fmla="*/ 108 w 117"/>
                <a:gd name="T17" fmla="*/ 110 h 152"/>
                <a:gd name="T18" fmla="*/ 117 w 117"/>
                <a:gd name="T19" fmla="*/ 80 h 152"/>
                <a:gd name="T20" fmla="*/ 108 w 117"/>
                <a:gd name="T21" fmla="*/ 32 h 152"/>
                <a:gd name="T22" fmla="*/ 75 w 117"/>
                <a:gd name="T23" fmla="*/ 20 h 152"/>
                <a:gd name="T24" fmla="*/ 48 w 117"/>
                <a:gd name="T25" fmla="*/ 8 h 152"/>
                <a:gd name="T26" fmla="*/ 6 w 117"/>
                <a:gd name="T27" fmla="*/ 29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"/>
                <a:gd name="T43" fmla="*/ 0 h 152"/>
                <a:gd name="T44" fmla="*/ 117 w 117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" h="152">
                  <a:moveTo>
                    <a:pt x="6" y="29"/>
                  </a:moveTo>
                  <a:cubicBezTo>
                    <a:pt x="12" y="31"/>
                    <a:pt x="24" y="38"/>
                    <a:pt x="24" y="38"/>
                  </a:cubicBezTo>
                  <a:cubicBezTo>
                    <a:pt x="30" y="0"/>
                    <a:pt x="5" y="50"/>
                    <a:pt x="0" y="65"/>
                  </a:cubicBezTo>
                  <a:cubicBezTo>
                    <a:pt x="2" y="74"/>
                    <a:pt x="2" y="82"/>
                    <a:pt x="9" y="89"/>
                  </a:cubicBezTo>
                  <a:cubicBezTo>
                    <a:pt x="14" y="94"/>
                    <a:pt x="21" y="97"/>
                    <a:pt x="27" y="101"/>
                  </a:cubicBezTo>
                  <a:cubicBezTo>
                    <a:pt x="30" y="103"/>
                    <a:pt x="36" y="107"/>
                    <a:pt x="36" y="107"/>
                  </a:cubicBezTo>
                  <a:cubicBezTo>
                    <a:pt x="40" y="113"/>
                    <a:pt x="47" y="116"/>
                    <a:pt x="51" y="122"/>
                  </a:cubicBezTo>
                  <a:cubicBezTo>
                    <a:pt x="61" y="138"/>
                    <a:pt x="52" y="146"/>
                    <a:pt x="69" y="152"/>
                  </a:cubicBezTo>
                  <a:cubicBezTo>
                    <a:pt x="111" y="147"/>
                    <a:pt x="98" y="145"/>
                    <a:pt x="108" y="110"/>
                  </a:cubicBezTo>
                  <a:cubicBezTo>
                    <a:pt x="111" y="100"/>
                    <a:pt x="117" y="80"/>
                    <a:pt x="117" y="80"/>
                  </a:cubicBezTo>
                  <a:cubicBezTo>
                    <a:pt x="112" y="65"/>
                    <a:pt x="113" y="47"/>
                    <a:pt x="108" y="32"/>
                  </a:cubicBezTo>
                  <a:cubicBezTo>
                    <a:pt x="104" y="21"/>
                    <a:pt x="75" y="20"/>
                    <a:pt x="75" y="20"/>
                  </a:cubicBezTo>
                  <a:cubicBezTo>
                    <a:pt x="67" y="15"/>
                    <a:pt x="48" y="8"/>
                    <a:pt x="48" y="8"/>
                  </a:cubicBezTo>
                  <a:cubicBezTo>
                    <a:pt x="28" y="15"/>
                    <a:pt x="29" y="35"/>
                    <a:pt x="6" y="2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11" name="Freeform 35"/>
            <p:cNvSpPr>
              <a:spLocks/>
            </p:cNvSpPr>
            <p:nvPr/>
          </p:nvSpPr>
          <p:spPr bwMode="auto">
            <a:xfrm>
              <a:off x="1209" y="2927"/>
              <a:ext cx="65" cy="74"/>
            </a:xfrm>
            <a:custGeom>
              <a:avLst/>
              <a:gdLst>
                <a:gd name="T0" fmla="*/ 45 w 65"/>
                <a:gd name="T1" fmla="*/ 19 h 74"/>
                <a:gd name="T2" fmla="*/ 0 w 65"/>
                <a:gd name="T3" fmla="*/ 52 h 74"/>
                <a:gd name="T4" fmla="*/ 36 w 65"/>
                <a:gd name="T5" fmla="*/ 61 h 74"/>
                <a:gd name="T6" fmla="*/ 54 w 65"/>
                <a:gd name="T7" fmla="*/ 55 h 74"/>
                <a:gd name="T8" fmla="*/ 48 w 65"/>
                <a:gd name="T9" fmla="*/ 7 h 74"/>
                <a:gd name="T10" fmla="*/ 45 w 65"/>
                <a:gd name="T11" fmla="*/ 19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74"/>
                <a:gd name="T20" fmla="*/ 65 w 65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74">
                  <a:moveTo>
                    <a:pt x="45" y="19"/>
                  </a:moveTo>
                  <a:cubicBezTo>
                    <a:pt x="16" y="0"/>
                    <a:pt x="6" y="28"/>
                    <a:pt x="0" y="52"/>
                  </a:cubicBezTo>
                  <a:cubicBezTo>
                    <a:pt x="5" y="74"/>
                    <a:pt x="0" y="67"/>
                    <a:pt x="36" y="61"/>
                  </a:cubicBezTo>
                  <a:cubicBezTo>
                    <a:pt x="42" y="60"/>
                    <a:pt x="54" y="55"/>
                    <a:pt x="54" y="55"/>
                  </a:cubicBezTo>
                  <a:cubicBezTo>
                    <a:pt x="65" y="39"/>
                    <a:pt x="65" y="19"/>
                    <a:pt x="48" y="7"/>
                  </a:cubicBezTo>
                  <a:cubicBezTo>
                    <a:pt x="37" y="15"/>
                    <a:pt x="36" y="10"/>
                    <a:pt x="45" y="1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12" name="Freeform 36"/>
            <p:cNvSpPr>
              <a:spLocks/>
            </p:cNvSpPr>
            <p:nvPr/>
          </p:nvSpPr>
          <p:spPr bwMode="auto">
            <a:xfrm>
              <a:off x="1177" y="3147"/>
              <a:ext cx="123" cy="159"/>
            </a:xfrm>
            <a:custGeom>
              <a:avLst/>
              <a:gdLst>
                <a:gd name="T0" fmla="*/ 107 w 123"/>
                <a:gd name="T1" fmla="*/ 108 h 159"/>
                <a:gd name="T2" fmla="*/ 113 w 123"/>
                <a:gd name="T3" fmla="*/ 45 h 159"/>
                <a:gd name="T4" fmla="*/ 95 w 123"/>
                <a:gd name="T5" fmla="*/ 39 h 159"/>
                <a:gd name="T6" fmla="*/ 68 w 123"/>
                <a:gd name="T7" fmla="*/ 24 h 159"/>
                <a:gd name="T8" fmla="*/ 8 w 123"/>
                <a:gd name="T9" fmla="*/ 72 h 159"/>
                <a:gd name="T10" fmla="*/ 89 w 123"/>
                <a:gd name="T11" fmla="*/ 138 h 159"/>
                <a:gd name="T12" fmla="*/ 107 w 123"/>
                <a:gd name="T13" fmla="*/ 108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159"/>
                <a:gd name="T23" fmla="*/ 123 w 12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159">
                  <a:moveTo>
                    <a:pt x="107" y="108"/>
                  </a:moveTo>
                  <a:cubicBezTo>
                    <a:pt x="110" y="95"/>
                    <a:pt x="123" y="59"/>
                    <a:pt x="113" y="45"/>
                  </a:cubicBezTo>
                  <a:cubicBezTo>
                    <a:pt x="109" y="40"/>
                    <a:pt x="95" y="39"/>
                    <a:pt x="95" y="39"/>
                  </a:cubicBezTo>
                  <a:cubicBezTo>
                    <a:pt x="87" y="27"/>
                    <a:pt x="81" y="28"/>
                    <a:pt x="68" y="24"/>
                  </a:cubicBezTo>
                  <a:cubicBezTo>
                    <a:pt x="44" y="0"/>
                    <a:pt x="15" y="50"/>
                    <a:pt x="8" y="72"/>
                  </a:cubicBezTo>
                  <a:cubicBezTo>
                    <a:pt x="12" y="159"/>
                    <a:pt x="0" y="142"/>
                    <a:pt x="89" y="138"/>
                  </a:cubicBezTo>
                  <a:cubicBezTo>
                    <a:pt x="96" y="128"/>
                    <a:pt x="114" y="121"/>
                    <a:pt x="107" y="10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13" name="Freeform 37"/>
            <p:cNvSpPr>
              <a:spLocks/>
            </p:cNvSpPr>
            <p:nvPr/>
          </p:nvSpPr>
          <p:spPr bwMode="auto">
            <a:xfrm>
              <a:off x="1415" y="3087"/>
              <a:ext cx="87" cy="66"/>
            </a:xfrm>
            <a:custGeom>
              <a:avLst/>
              <a:gdLst>
                <a:gd name="T0" fmla="*/ 73 w 87"/>
                <a:gd name="T1" fmla="*/ 12 h 66"/>
                <a:gd name="T2" fmla="*/ 46 w 87"/>
                <a:gd name="T3" fmla="*/ 6 h 66"/>
                <a:gd name="T4" fmla="*/ 28 w 87"/>
                <a:gd name="T5" fmla="*/ 18 h 66"/>
                <a:gd name="T6" fmla="*/ 40 w 87"/>
                <a:gd name="T7" fmla="*/ 66 h 66"/>
                <a:gd name="T8" fmla="*/ 73 w 87"/>
                <a:gd name="T9" fmla="*/ 1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66"/>
                <a:gd name="T17" fmla="*/ 87 w 87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66">
                  <a:moveTo>
                    <a:pt x="73" y="12"/>
                  </a:moveTo>
                  <a:cubicBezTo>
                    <a:pt x="63" y="9"/>
                    <a:pt x="57" y="0"/>
                    <a:pt x="46" y="6"/>
                  </a:cubicBezTo>
                  <a:cubicBezTo>
                    <a:pt x="40" y="10"/>
                    <a:pt x="28" y="18"/>
                    <a:pt x="28" y="18"/>
                  </a:cubicBezTo>
                  <a:cubicBezTo>
                    <a:pt x="10" y="45"/>
                    <a:pt x="0" y="58"/>
                    <a:pt x="40" y="66"/>
                  </a:cubicBezTo>
                  <a:cubicBezTo>
                    <a:pt x="87" y="62"/>
                    <a:pt x="77" y="60"/>
                    <a:pt x="73" y="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14" name="Freeform 38"/>
            <p:cNvSpPr>
              <a:spLocks/>
            </p:cNvSpPr>
            <p:nvPr/>
          </p:nvSpPr>
          <p:spPr bwMode="auto">
            <a:xfrm>
              <a:off x="1516" y="3192"/>
              <a:ext cx="149" cy="132"/>
            </a:xfrm>
            <a:custGeom>
              <a:avLst/>
              <a:gdLst>
                <a:gd name="T0" fmla="*/ 149 w 149"/>
                <a:gd name="T1" fmla="*/ 48 h 132"/>
                <a:gd name="T2" fmla="*/ 71 w 149"/>
                <a:gd name="T3" fmla="*/ 9 h 132"/>
                <a:gd name="T4" fmla="*/ 8 w 149"/>
                <a:gd name="T5" fmla="*/ 24 h 132"/>
                <a:gd name="T6" fmla="*/ 23 w 149"/>
                <a:gd name="T7" fmla="*/ 114 h 132"/>
                <a:gd name="T8" fmla="*/ 50 w 149"/>
                <a:gd name="T9" fmla="*/ 132 h 132"/>
                <a:gd name="T10" fmla="*/ 140 w 149"/>
                <a:gd name="T11" fmla="*/ 117 h 132"/>
                <a:gd name="T12" fmla="*/ 149 w 149"/>
                <a:gd name="T13" fmla="*/ 48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"/>
                <a:gd name="T22" fmla="*/ 0 h 132"/>
                <a:gd name="T23" fmla="*/ 149 w 149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" h="132">
                  <a:moveTo>
                    <a:pt x="149" y="48"/>
                  </a:moveTo>
                  <a:cubicBezTo>
                    <a:pt x="117" y="16"/>
                    <a:pt x="122" y="13"/>
                    <a:pt x="71" y="9"/>
                  </a:cubicBezTo>
                  <a:cubicBezTo>
                    <a:pt x="45" y="0"/>
                    <a:pt x="26" y="6"/>
                    <a:pt x="8" y="24"/>
                  </a:cubicBezTo>
                  <a:cubicBezTo>
                    <a:pt x="0" y="48"/>
                    <a:pt x="0" y="95"/>
                    <a:pt x="23" y="114"/>
                  </a:cubicBezTo>
                  <a:cubicBezTo>
                    <a:pt x="32" y="121"/>
                    <a:pt x="41" y="123"/>
                    <a:pt x="50" y="132"/>
                  </a:cubicBezTo>
                  <a:cubicBezTo>
                    <a:pt x="84" y="129"/>
                    <a:pt x="105" y="120"/>
                    <a:pt x="140" y="117"/>
                  </a:cubicBezTo>
                  <a:cubicBezTo>
                    <a:pt x="147" y="95"/>
                    <a:pt x="143" y="71"/>
                    <a:pt x="149" y="4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15" name="Freeform 39"/>
            <p:cNvSpPr>
              <a:spLocks/>
            </p:cNvSpPr>
            <p:nvPr/>
          </p:nvSpPr>
          <p:spPr bwMode="auto">
            <a:xfrm>
              <a:off x="1557" y="2818"/>
              <a:ext cx="172" cy="144"/>
            </a:xfrm>
            <a:custGeom>
              <a:avLst/>
              <a:gdLst>
                <a:gd name="T0" fmla="*/ 93 w 172"/>
                <a:gd name="T1" fmla="*/ 59 h 144"/>
                <a:gd name="T2" fmla="*/ 0 w 172"/>
                <a:gd name="T3" fmla="*/ 53 h 144"/>
                <a:gd name="T4" fmla="*/ 24 w 172"/>
                <a:gd name="T5" fmla="*/ 95 h 144"/>
                <a:gd name="T6" fmla="*/ 72 w 172"/>
                <a:gd name="T7" fmla="*/ 137 h 144"/>
                <a:gd name="T8" fmla="*/ 144 w 172"/>
                <a:gd name="T9" fmla="*/ 113 h 144"/>
                <a:gd name="T10" fmla="*/ 165 w 172"/>
                <a:gd name="T11" fmla="*/ 83 h 144"/>
                <a:gd name="T12" fmla="*/ 144 w 172"/>
                <a:gd name="T13" fmla="*/ 23 h 144"/>
                <a:gd name="T14" fmla="*/ 99 w 172"/>
                <a:gd name="T15" fmla="*/ 38 h 144"/>
                <a:gd name="T16" fmla="*/ 96 w 172"/>
                <a:gd name="T17" fmla="*/ 47 h 144"/>
                <a:gd name="T18" fmla="*/ 87 w 172"/>
                <a:gd name="T19" fmla="*/ 53 h 144"/>
                <a:gd name="T20" fmla="*/ 93 w 172"/>
                <a:gd name="T21" fmla="*/ 59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"/>
                <a:gd name="T34" fmla="*/ 0 h 144"/>
                <a:gd name="T35" fmla="*/ 172 w 172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" h="144">
                  <a:moveTo>
                    <a:pt x="93" y="59"/>
                  </a:moveTo>
                  <a:cubicBezTo>
                    <a:pt x="49" y="44"/>
                    <a:pt x="101" y="49"/>
                    <a:pt x="0" y="53"/>
                  </a:cubicBezTo>
                  <a:cubicBezTo>
                    <a:pt x="3" y="77"/>
                    <a:pt x="1" y="87"/>
                    <a:pt x="24" y="95"/>
                  </a:cubicBezTo>
                  <a:cubicBezTo>
                    <a:pt x="34" y="134"/>
                    <a:pt x="28" y="133"/>
                    <a:pt x="72" y="137"/>
                  </a:cubicBezTo>
                  <a:cubicBezTo>
                    <a:pt x="92" y="144"/>
                    <a:pt x="129" y="128"/>
                    <a:pt x="144" y="113"/>
                  </a:cubicBezTo>
                  <a:cubicBezTo>
                    <a:pt x="153" y="104"/>
                    <a:pt x="165" y="83"/>
                    <a:pt x="165" y="83"/>
                  </a:cubicBezTo>
                  <a:cubicBezTo>
                    <a:pt x="172" y="56"/>
                    <a:pt x="169" y="40"/>
                    <a:pt x="144" y="23"/>
                  </a:cubicBezTo>
                  <a:cubicBezTo>
                    <a:pt x="129" y="0"/>
                    <a:pt x="108" y="20"/>
                    <a:pt x="99" y="38"/>
                  </a:cubicBezTo>
                  <a:cubicBezTo>
                    <a:pt x="98" y="41"/>
                    <a:pt x="98" y="45"/>
                    <a:pt x="96" y="47"/>
                  </a:cubicBezTo>
                  <a:cubicBezTo>
                    <a:pt x="94" y="50"/>
                    <a:pt x="88" y="50"/>
                    <a:pt x="87" y="53"/>
                  </a:cubicBezTo>
                  <a:cubicBezTo>
                    <a:pt x="86" y="56"/>
                    <a:pt x="91" y="57"/>
                    <a:pt x="93" y="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16" name="Freeform 40"/>
            <p:cNvSpPr>
              <a:spLocks/>
            </p:cNvSpPr>
            <p:nvPr/>
          </p:nvSpPr>
          <p:spPr bwMode="auto">
            <a:xfrm>
              <a:off x="1380" y="2882"/>
              <a:ext cx="99" cy="136"/>
            </a:xfrm>
            <a:custGeom>
              <a:avLst/>
              <a:gdLst>
                <a:gd name="T0" fmla="*/ 81 w 99"/>
                <a:gd name="T1" fmla="*/ 1 h 136"/>
                <a:gd name="T2" fmla="*/ 45 w 99"/>
                <a:gd name="T3" fmla="*/ 7 h 136"/>
                <a:gd name="T4" fmla="*/ 0 w 99"/>
                <a:gd name="T5" fmla="*/ 73 h 136"/>
                <a:gd name="T6" fmla="*/ 24 w 99"/>
                <a:gd name="T7" fmla="*/ 121 h 136"/>
                <a:gd name="T8" fmla="*/ 27 w 99"/>
                <a:gd name="T9" fmla="*/ 130 h 136"/>
                <a:gd name="T10" fmla="*/ 45 w 99"/>
                <a:gd name="T11" fmla="*/ 136 h 136"/>
                <a:gd name="T12" fmla="*/ 78 w 99"/>
                <a:gd name="T13" fmla="*/ 121 h 136"/>
                <a:gd name="T14" fmla="*/ 90 w 99"/>
                <a:gd name="T15" fmla="*/ 94 h 136"/>
                <a:gd name="T16" fmla="*/ 93 w 99"/>
                <a:gd name="T17" fmla="*/ 64 h 136"/>
                <a:gd name="T18" fmla="*/ 99 w 99"/>
                <a:gd name="T19" fmla="*/ 46 h 136"/>
                <a:gd name="T20" fmla="*/ 84 w 99"/>
                <a:gd name="T21" fmla="*/ 28 h 136"/>
                <a:gd name="T22" fmla="*/ 81 w 99"/>
                <a:gd name="T23" fmla="*/ 1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36"/>
                <a:gd name="T38" fmla="*/ 99 w 99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36">
                  <a:moveTo>
                    <a:pt x="81" y="1"/>
                  </a:moveTo>
                  <a:cubicBezTo>
                    <a:pt x="69" y="2"/>
                    <a:pt x="55" y="0"/>
                    <a:pt x="45" y="7"/>
                  </a:cubicBezTo>
                  <a:cubicBezTo>
                    <a:pt x="25" y="20"/>
                    <a:pt x="8" y="50"/>
                    <a:pt x="0" y="73"/>
                  </a:cubicBezTo>
                  <a:cubicBezTo>
                    <a:pt x="4" y="90"/>
                    <a:pt x="16" y="105"/>
                    <a:pt x="24" y="121"/>
                  </a:cubicBezTo>
                  <a:cubicBezTo>
                    <a:pt x="25" y="124"/>
                    <a:pt x="24" y="128"/>
                    <a:pt x="27" y="130"/>
                  </a:cubicBezTo>
                  <a:cubicBezTo>
                    <a:pt x="32" y="134"/>
                    <a:pt x="45" y="136"/>
                    <a:pt x="45" y="136"/>
                  </a:cubicBezTo>
                  <a:cubicBezTo>
                    <a:pt x="58" y="133"/>
                    <a:pt x="68" y="131"/>
                    <a:pt x="78" y="121"/>
                  </a:cubicBezTo>
                  <a:cubicBezTo>
                    <a:pt x="85" y="114"/>
                    <a:pt x="90" y="94"/>
                    <a:pt x="90" y="94"/>
                  </a:cubicBezTo>
                  <a:cubicBezTo>
                    <a:pt x="91" y="84"/>
                    <a:pt x="91" y="74"/>
                    <a:pt x="93" y="64"/>
                  </a:cubicBezTo>
                  <a:cubicBezTo>
                    <a:pt x="94" y="58"/>
                    <a:pt x="99" y="46"/>
                    <a:pt x="99" y="46"/>
                  </a:cubicBezTo>
                  <a:cubicBezTo>
                    <a:pt x="95" y="35"/>
                    <a:pt x="91" y="35"/>
                    <a:pt x="84" y="28"/>
                  </a:cubicBezTo>
                  <a:cubicBezTo>
                    <a:pt x="83" y="19"/>
                    <a:pt x="81" y="1"/>
                    <a:pt x="81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6888164" y="2781301"/>
            <a:ext cx="2232025" cy="2303463"/>
            <a:chOff x="2442" y="2742"/>
            <a:chExt cx="547" cy="542"/>
          </a:xfrm>
        </p:grpSpPr>
        <p:sp>
          <p:nvSpPr>
            <p:cNvPr id="23595" name="Freeform 42"/>
            <p:cNvSpPr>
              <a:spLocks/>
            </p:cNvSpPr>
            <p:nvPr/>
          </p:nvSpPr>
          <p:spPr bwMode="auto">
            <a:xfrm>
              <a:off x="2532" y="2840"/>
              <a:ext cx="349" cy="313"/>
            </a:xfrm>
            <a:custGeom>
              <a:avLst/>
              <a:gdLst>
                <a:gd name="T0" fmla="*/ 51 w 349"/>
                <a:gd name="T1" fmla="*/ 43 h 313"/>
                <a:gd name="T2" fmla="*/ 30 w 349"/>
                <a:gd name="T3" fmla="*/ 16 h 313"/>
                <a:gd name="T4" fmla="*/ 6 w 349"/>
                <a:gd name="T5" fmla="*/ 37 h 313"/>
                <a:gd name="T6" fmla="*/ 0 w 349"/>
                <a:gd name="T7" fmla="*/ 55 h 313"/>
                <a:gd name="T8" fmla="*/ 48 w 349"/>
                <a:gd name="T9" fmla="*/ 73 h 313"/>
                <a:gd name="T10" fmla="*/ 81 w 349"/>
                <a:gd name="T11" fmla="*/ 79 h 313"/>
                <a:gd name="T12" fmla="*/ 102 w 349"/>
                <a:gd name="T13" fmla="*/ 109 h 313"/>
                <a:gd name="T14" fmla="*/ 132 w 349"/>
                <a:gd name="T15" fmla="*/ 118 h 313"/>
                <a:gd name="T16" fmla="*/ 150 w 349"/>
                <a:gd name="T17" fmla="*/ 124 h 313"/>
                <a:gd name="T18" fmla="*/ 159 w 349"/>
                <a:gd name="T19" fmla="*/ 127 h 313"/>
                <a:gd name="T20" fmla="*/ 192 w 349"/>
                <a:gd name="T21" fmla="*/ 190 h 313"/>
                <a:gd name="T22" fmla="*/ 165 w 349"/>
                <a:gd name="T23" fmla="*/ 235 h 313"/>
                <a:gd name="T24" fmla="*/ 120 w 349"/>
                <a:gd name="T25" fmla="*/ 298 h 313"/>
                <a:gd name="T26" fmla="*/ 150 w 349"/>
                <a:gd name="T27" fmla="*/ 271 h 313"/>
                <a:gd name="T28" fmla="*/ 183 w 349"/>
                <a:gd name="T29" fmla="*/ 256 h 313"/>
                <a:gd name="T30" fmla="*/ 207 w 349"/>
                <a:gd name="T31" fmla="*/ 193 h 313"/>
                <a:gd name="T32" fmla="*/ 252 w 349"/>
                <a:gd name="T33" fmla="*/ 169 h 313"/>
                <a:gd name="T34" fmla="*/ 279 w 349"/>
                <a:gd name="T35" fmla="*/ 202 h 313"/>
                <a:gd name="T36" fmla="*/ 285 w 349"/>
                <a:gd name="T37" fmla="*/ 220 h 313"/>
                <a:gd name="T38" fmla="*/ 327 w 349"/>
                <a:gd name="T39" fmla="*/ 289 h 313"/>
                <a:gd name="T40" fmla="*/ 342 w 349"/>
                <a:gd name="T41" fmla="*/ 253 h 313"/>
                <a:gd name="T42" fmla="*/ 318 w 349"/>
                <a:gd name="T43" fmla="*/ 232 h 313"/>
                <a:gd name="T44" fmla="*/ 294 w 349"/>
                <a:gd name="T45" fmla="*/ 199 h 313"/>
                <a:gd name="T46" fmla="*/ 267 w 349"/>
                <a:gd name="T47" fmla="*/ 166 h 313"/>
                <a:gd name="T48" fmla="*/ 192 w 349"/>
                <a:gd name="T49" fmla="*/ 142 h 313"/>
                <a:gd name="T50" fmla="*/ 168 w 349"/>
                <a:gd name="T51" fmla="*/ 121 h 313"/>
                <a:gd name="T52" fmla="*/ 132 w 349"/>
                <a:gd name="T53" fmla="*/ 100 h 313"/>
                <a:gd name="T54" fmla="*/ 114 w 349"/>
                <a:gd name="T55" fmla="*/ 94 h 313"/>
                <a:gd name="T56" fmla="*/ 90 w 349"/>
                <a:gd name="T57" fmla="*/ 70 h 313"/>
                <a:gd name="T58" fmla="*/ 27 w 349"/>
                <a:gd name="T59" fmla="*/ 55 h 313"/>
                <a:gd name="T60" fmla="*/ 42 w 349"/>
                <a:gd name="T61" fmla="*/ 34 h 313"/>
                <a:gd name="T62" fmla="*/ 48 w 349"/>
                <a:gd name="T63" fmla="*/ 25 h 313"/>
                <a:gd name="T64" fmla="*/ 30 w 349"/>
                <a:gd name="T65" fmla="*/ 0 h 3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9"/>
                <a:gd name="T100" fmla="*/ 0 h 313"/>
                <a:gd name="T101" fmla="*/ 349 w 349"/>
                <a:gd name="T102" fmla="*/ 313 h 3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9" h="313">
                  <a:moveTo>
                    <a:pt x="51" y="43"/>
                  </a:moveTo>
                  <a:cubicBezTo>
                    <a:pt x="47" y="28"/>
                    <a:pt x="41" y="27"/>
                    <a:pt x="30" y="16"/>
                  </a:cubicBezTo>
                  <a:cubicBezTo>
                    <a:pt x="15" y="20"/>
                    <a:pt x="12" y="18"/>
                    <a:pt x="6" y="37"/>
                  </a:cubicBezTo>
                  <a:cubicBezTo>
                    <a:pt x="4" y="43"/>
                    <a:pt x="0" y="55"/>
                    <a:pt x="0" y="55"/>
                  </a:cubicBezTo>
                  <a:cubicBezTo>
                    <a:pt x="6" y="78"/>
                    <a:pt x="22" y="71"/>
                    <a:pt x="48" y="73"/>
                  </a:cubicBezTo>
                  <a:cubicBezTo>
                    <a:pt x="59" y="77"/>
                    <a:pt x="71" y="74"/>
                    <a:pt x="81" y="79"/>
                  </a:cubicBezTo>
                  <a:cubicBezTo>
                    <a:pt x="92" y="84"/>
                    <a:pt x="92" y="102"/>
                    <a:pt x="102" y="109"/>
                  </a:cubicBezTo>
                  <a:cubicBezTo>
                    <a:pt x="117" y="119"/>
                    <a:pt x="107" y="114"/>
                    <a:pt x="132" y="118"/>
                  </a:cubicBezTo>
                  <a:cubicBezTo>
                    <a:pt x="138" y="120"/>
                    <a:pt x="144" y="122"/>
                    <a:pt x="150" y="124"/>
                  </a:cubicBezTo>
                  <a:cubicBezTo>
                    <a:pt x="153" y="125"/>
                    <a:pt x="159" y="127"/>
                    <a:pt x="159" y="127"/>
                  </a:cubicBezTo>
                  <a:cubicBezTo>
                    <a:pt x="167" y="150"/>
                    <a:pt x="184" y="167"/>
                    <a:pt x="192" y="190"/>
                  </a:cubicBezTo>
                  <a:cubicBezTo>
                    <a:pt x="189" y="209"/>
                    <a:pt x="186" y="228"/>
                    <a:pt x="165" y="235"/>
                  </a:cubicBezTo>
                  <a:cubicBezTo>
                    <a:pt x="149" y="251"/>
                    <a:pt x="127" y="276"/>
                    <a:pt x="120" y="298"/>
                  </a:cubicBezTo>
                  <a:cubicBezTo>
                    <a:pt x="142" y="313"/>
                    <a:pt x="135" y="281"/>
                    <a:pt x="150" y="271"/>
                  </a:cubicBezTo>
                  <a:cubicBezTo>
                    <a:pt x="155" y="255"/>
                    <a:pt x="166" y="258"/>
                    <a:pt x="183" y="256"/>
                  </a:cubicBezTo>
                  <a:cubicBezTo>
                    <a:pt x="200" y="250"/>
                    <a:pt x="193" y="214"/>
                    <a:pt x="207" y="193"/>
                  </a:cubicBezTo>
                  <a:cubicBezTo>
                    <a:pt x="215" y="156"/>
                    <a:pt x="218" y="146"/>
                    <a:pt x="252" y="169"/>
                  </a:cubicBezTo>
                  <a:cubicBezTo>
                    <a:pt x="260" y="182"/>
                    <a:pt x="274" y="186"/>
                    <a:pt x="279" y="202"/>
                  </a:cubicBezTo>
                  <a:cubicBezTo>
                    <a:pt x="281" y="208"/>
                    <a:pt x="285" y="220"/>
                    <a:pt x="285" y="220"/>
                  </a:cubicBezTo>
                  <a:cubicBezTo>
                    <a:pt x="289" y="247"/>
                    <a:pt x="298" y="279"/>
                    <a:pt x="327" y="289"/>
                  </a:cubicBezTo>
                  <a:cubicBezTo>
                    <a:pt x="348" y="282"/>
                    <a:pt x="349" y="280"/>
                    <a:pt x="342" y="253"/>
                  </a:cubicBezTo>
                  <a:cubicBezTo>
                    <a:pt x="339" y="243"/>
                    <a:pt x="318" y="232"/>
                    <a:pt x="318" y="232"/>
                  </a:cubicBezTo>
                  <a:cubicBezTo>
                    <a:pt x="313" y="217"/>
                    <a:pt x="306" y="207"/>
                    <a:pt x="294" y="199"/>
                  </a:cubicBezTo>
                  <a:cubicBezTo>
                    <a:pt x="290" y="186"/>
                    <a:pt x="279" y="174"/>
                    <a:pt x="267" y="166"/>
                  </a:cubicBezTo>
                  <a:cubicBezTo>
                    <a:pt x="249" y="139"/>
                    <a:pt x="228" y="144"/>
                    <a:pt x="192" y="142"/>
                  </a:cubicBezTo>
                  <a:cubicBezTo>
                    <a:pt x="182" y="135"/>
                    <a:pt x="178" y="128"/>
                    <a:pt x="168" y="121"/>
                  </a:cubicBezTo>
                  <a:cubicBezTo>
                    <a:pt x="158" y="106"/>
                    <a:pt x="148" y="105"/>
                    <a:pt x="132" y="100"/>
                  </a:cubicBezTo>
                  <a:cubicBezTo>
                    <a:pt x="126" y="98"/>
                    <a:pt x="114" y="94"/>
                    <a:pt x="114" y="94"/>
                  </a:cubicBezTo>
                  <a:cubicBezTo>
                    <a:pt x="105" y="85"/>
                    <a:pt x="100" y="77"/>
                    <a:pt x="90" y="70"/>
                  </a:cubicBezTo>
                  <a:cubicBezTo>
                    <a:pt x="76" y="48"/>
                    <a:pt x="50" y="63"/>
                    <a:pt x="27" y="55"/>
                  </a:cubicBezTo>
                  <a:cubicBezTo>
                    <a:pt x="22" y="39"/>
                    <a:pt x="25" y="37"/>
                    <a:pt x="42" y="34"/>
                  </a:cubicBezTo>
                  <a:cubicBezTo>
                    <a:pt x="44" y="31"/>
                    <a:pt x="48" y="25"/>
                    <a:pt x="48" y="25"/>
                  </a:cubicBezTo>
                  <a:lnTo>
                    <a:pt x="30" y="0"/>
                  </a:lnTo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96" name="Freeform 43"/>
            <p:cNvSpPr>
              <a:spLocks/>
            </p:cNvSpPr>
            <p:nvPr/>
          </p:nvSpPr>
          <p:spPr bwMode="auto">
            <a:xfrm>
              <a:off x="2472" y="2916"/>
              <a:ext cx="123" cy="129"/>
            </a:xfrm>
            <a:custGeom>
              <a:avLst/>
              <a:gdLst>
                <a:gd name="T0" fmla="*/ 102 w 123"/>
                <a:gd name="T1" fmla="*/ 12 h 129"/>
                <a:gd name="T2" fmla="*/ 72 w 123"/>
                <a:gd name="T3" fmla="*/ 0 h 129"/>
                <a:gd name="T4" fmla="*/ 12 w 123"/>
                <a:gd name="T5" fmla="*/ 12 h 129"/>
                <a:gd name="T6" fmla="*/ 0 w 123"/>
                <a:gd name="T7" fmla="*/ 42 h 129"/>
                <a:gd name="T8" fmla="*/ 45 w 123"/>
                <a:gd name="T9" fmla="*/ 105 h 129"/>
                <a:gd name="T10" fmla="*/ 78 w 123"/>
                <a:gd name="T11" fmla="*/ 129 h 129"/>
                <a:gd name="T12" fmla="*/ 123 w 123"/>
                <a:gd name="T13" fmla="*/ 78 h 129"/>
                <a:gd name="T14" fmla="*/ 120 w 123"/>
                <a:gd name="T15" fmla="*/ 24 h 129"/>
                <a:gd name="T16" fmla="*/ 102 w 123"/>
                <a:gd name="T17" fmla="*/ 12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29"/>
                <a:gd name="T29" fmla="*/ 123 w 123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29">
                  <a:moveTo>
                    <a:pt x="102" y="12"/>
                  </a:moveTo>
                  <a:cubicBezTo>
                    <a:pt x="92" y="5"/>
                    <a:pt x="83" y="4"/>
                    <a:pt x="72" y="0"/>
                  </a:cubicBezTo>
                  <a:cubicBezTo>
                    <a:pt x="29" y="3"/>
                    <a:pt x="39" y="3"/>
                    <a:pt x="12" y="12"/>
                  </a:cubicBezTo>
                  <a:cubicBezTo>
                    <a:pt x="7" y="22"/>
                    <a:pt x="0" y="42"/>
                    <a:pt x="0" y="42"/>
                  </a:cubicBezTo>
                  <a:cubicBezTo>
                    <a:pt x="3" y="75"/>
                    <a:pt x="11" y="94"/>
                    <a:pt x="45" y="105"/>
                  </a:cubicBezTo>
                  <a:cubicBezTo>
                    <a:pt x="53" y="118"/>
                    <a:pt x="64" y="124"/>
                    <a:pt x="78" y="129"/>
                  </a:cubicBezTo>
                  <a:cubicBezTo>
                    <a:pt x="104" y="124"/>
                    <a:pt x="115" y="102"/>
                    <a:pt x="123" y="78"/>
                  </a:cubicBezTo>
                  <a:cubicBezTo>
                    <a:pt x="122" y="60"/>
                    <a:pt x="123" y="42"/>
                    <a:pt x="120" y="24"/>
                  </a:cubicBezTo>
                  <a:cubicBezTo>
                    <a:pt x="119" y="17"/>
                    <a:pt x="108" y="6"/>
                    <a:pt x="102" y="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97" name="Freeform 44"/>
            <p:cNvSpPr>
              <a:spLocks/>
            </p:cNvSpPr>
            <p:nvPr/>
          </p:nvSpPr>
          <p:spPr bwMode="auto">
            <a:xfrm>
              <a:off x="2657" y="2772"/>
              <a:ext cx="103" cy="118"/>
            </a:xfrm>
            <a:custGeom>
              <a:avLst/>
              <a:gdLst>
                <a:gd name="T0" fmla="*/ 34 w 103"/>
                <a:gd name="T1" fmla="*/ 6 h 118"/>
                <a:gd name="T2" fmla="*/ 10 w 103"/>
                <a:gd name="T3" fmla="*/ 33 h 118"/>
                <a:gd name="T4" fmla="*/ 22 w 103"/>
                <a:gd name="T5" fmla="*/ 117 h 118"/>
                <a:gd name="T6" fmla="*/ 88 w 103"/>
                <a:gd name="T7" fmla="*/ 114 h 118"/>
                <a:gd name="T8" fmla="*/ 103 w 103"/>
                <a:gd name="T9" fmla="*/ 72 h 118"/>
                <a:gd name="T10" fmla="*/ 100 w 103"/>
                <a:gd name="T11" fmla="*/ 54 h 118"/>
                <a:gd name="T12" fmla="*/ 43 w 103"/>
                <a:gd name="T13" fmla="*/ 0 h 118"/>
                <a:gd name="T14" fmla="*/ 34 w 103"/>
                <a:gd name="T15" fmla="*/ 6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118"/>
                <a:gd name="T26" fmla="*/ 103 w 103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118">
                  <a:moveTo>
                    <a:pt x="34" y="6"/>
                  </a:moveTo>
                  <a:cubicBezTo>
                    <a:pt x="23" y="13"/>
                    <a:pt x="18" y="22"/>
                    <a:pt x="10" y="33"/>
                  </a:cubicBezTo>
                  <a:cubicBezTo>
                    <a:pt x="0" y="63"/>
                    <a:pt x="4" y="91"/>
                    <a:pt x="22" y="117"/>
                  </a:cubicBezTo>
                  <a:cubicBezTo>
                    <a:pt x="44" y="116"/>
                    <a:pt x="66" y="118"/>
                    <a:pt x="88" y="114"/>
                  </a:cubicBezTo>
                  <a:cubicBezTo>
                    <a:pt x="103" y="111"/>
                    <a:pt x="103" y="72"/>
                    <a:pt x="103" y="72"/>
                  </a:cubicBezTo>
                  <a:cubicBezTo>
                    <a:pt x="102" y="66"/>
                    <a:pt x="103" y="59"/>
                    <a:pt x="100" y="54"/>
                  </a:cubicBezTo>
                  <a:cubicBezTo>
                    <a:pt x="97" y="48"/>
                    <a:pt x="50" y="5"/>
                    <a:pt x="43" y="0"/>
                  </a:cubicBezTo>
                  <a:cubicBezTo>
                    <a:pt x="40" y="2"/>
                    <a:pt x="34" y="6"/>
                    <a:pt x="34" y="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98" name="Freeform 45"/>
            <p:cNvSpPr>
              <a:spLocks/>
            </p:cNvSpPr>
            <p:nvPr/>
          </p:nvSpPr>
          <p:spPr bwMode="auto">
            <a:xfrm>
              <a:off x="2760" y="2885"/>
              <a:ext cx="103" cy="100"/>
            </a:xfrm>
            <a:custGeom>
              <a:avLst/>
              <a:gdLst>
                <a:gd name="T0" fmla="*/ 78 w 103"/>
                <a:gd name="T1" fmla="*/ 13 h 100"/>
                <a:gd name="T2" fmla="*/ 27 w 103"/>
                <a:gd name="T3" fmla="*/ 19 h 100"/>
                <a:gd name="T4" fmla="*/ 27 w 103"/>
                <a:gd name="T5" fmla="*/ 100 h 100"/>
                <a:gd name="T6" fmla="*/ 78 w 103"/>
                <a:gd name="T7" fmla="*/ 97 h 100"/>
                <a:gd name="T8" fmla="*/ 99 w 103"/>
                <a:gd name="T9" fmla="*/ 73 h 100"/>
                <a:gd name="T10" fmla="*/ 84 w 103"/>
                <a:gd name="T11" fmla="*/ 22 h 100"/>
                <a:gd name="T12" fmla="*/ 78 w 103"/>
                <a:gd name="T13" fmla="*/ 13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00"/>
                <a:gd name="T23" fmla="*/ 103 w 103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00">
                  <a:moveTo>
                    <a:pt x="78" y="13"/>
                  </a:moveTo>
                  <a:cubicBezTo>
                    <a:pt x="59" y="0"/>
                    <a:pt x="45" y="13"/>
                    <a:pt x="27" y="19"/>
                  </a:cubicBezTo>
                  <a:cubicBezTo>
                    <a:pt x="7" y="39"/>
                    <a:pt x="0" y="82"/>
                    <a:pt x="27" y="100"/>
                  </a:cubicBezTo>
                  <a:cubicBezTo>
                    <a:pt x="44" y="99"/>
                    <a:pt x="61" y="100"/>
                    <a:pt x="78" y="97"/>
                  </a:cubicBezTo>
                  <a:cubicBezTo>
                    <a:pt x="89" y="95"/>
                    <a:pt x="99" y="73"/>
                    <a:pt x="99" y="73"/>
                  </a:cubicBezTo>
                  <a:cubicBezTo>
                    <a:pt x="97" y="49"/>
                    <a:pt x="103" y="34"/>
                    <a:pt x="84" y="22"/>
                  </a:cubicBezTo>
                  <a:cubicBezTo>
                    <a:pt x="82" y="19"/>
                    <a:pt x="78" y="13"/>
                    <a:pt x="78" y="1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99" name="Freeform 46"/>
            <p:cNvSpPr>
              <a:spLocks/>
            </p:cNvSpPr>
            <p:nvPr/>
          </p:nvSpPr>
          <p:spPr bwMode="auto">
            <a:xfrm>
              <a:off x="2700" y="3084"/>
              <a:ext cx="123" cy="117"/>
            </a:xfrm>
            <a:custGeom>
              <a:avLst/>
              <a:gdLst>
                <a:gd name="T0" fmla="*/ 123 w 123"/>
                <a:gd name="T1" fmla="*/ 60 h 117"/>
                <a:gd name="T2" fmla="*/ 81 w 123"/>
                <a:gd name="T3" fmla="*/ 0 h 117"/>
                <a:gd name="T4" fmla="*/ 39 w 123"/>
                <a:gd name="T5" fmla="*/ 3 h 117"/>
                <a:gd name="T6" fmla="*/ 21 w 123"/>
                <a:gd name="T7" fmla="*/ 9 h 117"/>
                <a:gd name="T8" fmla="*/ 0 w 123"/>
                <a:gd name="T9" fmla="*/ 36 h 117"/>
                <a:gd name="T10" fmla="*/ 39 w 123"/>
                <a:gd name="T11" fmla="*/ 117 h 117"/>
                <a:gd name="T12" fmla="*/ 81 w 123"/>
                <a:gd name="T13" fmla="*/ 114 h 117"/>
                <a:gd name="T14" fmla="*/ 108 w 123"/>
                <a:gd name="T15" fmla="*/ 96 h 117"/>
                <a:gd name="T16" fmla="*/ 123 w 123"/>
                <a:gd name="T17" fmla="*/ 6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17"/>
                <a:gd name="T29" fmla="*/ 123 w 12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17">
                  <a:moveTo>
                    <a:pt x="123" y="60"/>
                  </a:moveTo>
                  <a:cubicBezTo>
                    <a:pt x="119" y="25"/>
                    <a:pt x="115" y="11"/>
                    <a:pt x="81" y="0"/>
                  </a:cubicBezTo>
                  <a:cubicBezTo>
                    <a:pt x="67" y="1"/>
                    <a:pt x="53" y="1"/>
                    <a:pt x="39" y="3"/>
                  </a:cubicBezTo>
                  <a:cubicBezTo>
                    <a:pt x="33" y="4"/>
                    <a:pt x="21" y="9"/>
                    <a:pt x="21" y="9"/>
                  </a:cubicBezTo>
                  <a:cubicBezTo>
                    <a:pt x="1" y="29"/>
                    <a:pt x="6" y="19"/>
                    <a:pt x="0" y="36"/>
                  </a:cubicBezTo>
                  <a:cubicBezTo>
                    <a:pt x="3" y="67"/>
                    <a:pt x="5" y="106"/>
                    <a:pt x="39" y="117"/>
                  </a:cubicBezTo>
                  <a:cubicBezTo>
                    <a:pt x="53" y="116"/>
                    <a:pt x="67" y="117"/>
                    <a:pt x="81" y="114"/>
                  </a:cubicBezTo>
                  <a:cubicBezTo>
                    <a:pt x="91" y="111"/>
                    <a:pt x="108" y="96"/>
                    <a:pt x="108" y="96"/>
                  </a:cubicBezTo>
                  <a:cubicBezTo>
                    <a:pt x="114" y="78"/>
                    <a:pt x="110" y="90"/>
                    <a:pt x="123" y="6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00" name="Freeform 47"/>
            <p:cNvSpPr>
              <a:spLocks/>
            </p:cNvSpPr>
            <p:nvPr/>
          </p:nvSpPr>
          <p:spPr bwMode="auto">
            <a:xfrm>
              <a:off x="2932" y="2988"/>
              <a:ext cx="57" cy="47"/>
            </a:xfrm>
            <a:custGeom>
              <a:avLst/>
              <a:gdLst>
                <a:gd name="T0" fmla="*/ 47 w 57"/>
                <a:gd name="T1" fmla="*/ 3 h 47"/>
                <a:gd name="T2" fmla="*/ 20 w 57"/>
                <a:gd name="T3" fmla="*/ 6 h 47"/>
                <a:gd name="T4" fmla="*/ 20 w 57"/>
                <a:gd name="T5" fmla="*/ 45 h 47"/>
                <a:gd name="T6" fmla="*/ 44 w 57"/>
                <a:gd name="T7" fmla="*/ 42 h 47"/>
                <a:gd name="T8" fmla="*/ 47 w 57"/>
                <a:gd name="T9" fmla="*/ 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7"/>
                <a:gd name="T17" fmla="*/ 57 w 5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7">
                  <a:moveTo>
                    <a:pt x="47" y="3"/>
                  </a:moveTo>
                  <a:cubicBezTo>
                    <a:pt x="38" y="0"/>
                    <a:pt x="20" y="6"/>
                    <a:pt x="20" y="6"/>
                  </a:cubicBezTo>
                  <a:cubicBezTo>
                    <a:pt x="9" y="22"/>
                    <a:pt x="0" y="32"/>
                    <a:pt x="20" y="45"/>
                  </a:cubicBezTo>
                  <a:cubicBezTo>
                    <a:pt x="28" y="44"/>
                    <a:pt x="37" y="47"/>
                    <a:pt x="44" y="42"/>
                  </a:cubicBezTo>
                  <a:cubicBezTo>
                    <a:pt x="57" y="33"/>
                    <a:pt x="52" y="13"/>
                    <a:pt x="47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01" name="Freeform 48"/>
            <p:cNvSpPr>
              <a:spLocks/>
            </p:cNvSpPr>
            <p:nvPr/>
          </p:nvSpPr>
          <p:spPr bwMode="auto">
            <a:xfrm>
              <a:off x="2561" y="3018"/>
              <a:ext cx="99" cy="108"/>
            </a:xfrm>
            <a:custGeom>
              <a:avLst/>
              <a:gdLst>
                <a:gd name="T0" fmla="*/ 82 w 99"/>
                <a:gd name="T1" fmla="*/ 66 h 108"/>
                <a:gd name="T2" fmla="*/ 40 w 99"/>
                <a:gd name="T3" fmla="*/ 0 h 108"/>
                <a:gd name="T4" fmla="*/ 16 w 99"/>
                <a:gd name="T5" fmla="*/ 24 h 108"/>
                <a:gd name="T6" fmla="*/ 37 w 99"/>
                <a:gd name="T7" fmla="*/ 108 h 108"/>
                <a:gd name="T8" fmla="*/ 88 w 99"/>
                <a:gd name="T9" fmla="*/ 96 h 108"/>
                <a:gd name="T10" fmla="*/ 91 w 99"/>
                <a:gd name="T11" fmla="*/ 69 h 108"/>
                <a:gd name="T12" fmla="*/ 82 w 99"/>
                <a:gd name="T13" fmla="*/ 66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08"/>
                <a:gd name="T23" fmla="*/ 99 w 99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08">
                  <a:moveTo>
                    <a:pt x="82" y="66"/>
                  </a:moveTo>
                  <a:cubicBezTo>
                    <a:pt x="77" y="28"/>
                    <a:pt x="76" y="12"/>
                    <a:pt x="40" y="0"/>
                  </a:cubicBezTo>
                  <a:cubicBezTo>
                    <a:pt x="30" y="7"/>
                    <a:pt x="25" y="15"/>
                    <a:pt x="16" y="24"/>
                  </a:cubicBezTo>
                  <a:cubicBezTo>
                    <a:pt x="6" y="55"/>
                    <a:pt x="0" y="96"/>
                    <a:pt x="37" y="108"/>
                  </a:cubicBezTo>
                  <a:cubicBezTo>
                    <a:pt x="68" y="105"/>
                    <a:pt x="65" y="104"/>
                    <a:pt x="88" y="96"/>
                  </a:cubicBezTo>
                  <a:cubicBezTo>
                    <a:pt x="95" y="86"/>
                    <a:pt x="99" y="84"/>
                    <a:pt x="91" y="69"/>
                  </a:cubicBezTo>
                  <a:cubicBezTo>
                    <a:pt x="81" y="49"/>
                    <a:pt x="82" y="63"/>
                    <a:pt x="82" y="6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02" name="Freeform 49"/>
            <p:cNvSpPr>
              <a:spLocks/>
            </p:cNvSpPr>
            <p:nvPr/>
          </p:nvSpPr>
          <p:spPr bwMode="auto">
            <a:xfrm>
              <a:off x="2442" y="3063"/>
              <a:ext cx="123" cy="125"/>
            </a:xfrm>
            <a:custGeom>
              <a:avLst/>
              <a:gdLst>
                <a:gd name="T0" fmla="*/ 105 w 123"/>
                <a:gd name="T1" fmla="*/ 96 h 125"/>
                <a:gd name="T2" fmla="*/ 84 w 123"/>
                <a:gd name="T3" fmla="*/ 36 h 125"/>
                <a:gd name="T4" fmla="*/ 78 w 123"/>
                <a:gd name="T5" fmla="*/ 18 h 125"/>
                <a:gd name="T6" fmla="*/ 60 w 123"/>
                <a:gd name="T7" fmla="*/ 0 h 125"/>
                <a:gd name="T8" fmla="*/ 15 w 123"/>
                <a:gd name="T9" fmla="*/ 33 h 125"/>
                <a:gd name="T10" fmla="*/ 42 w 123"/>
                <a:gd name="T11" fmla="*/ 120 h 125"/>
                <a:gd name="T12" fmla="*/ 99 w 123"/>
                <a:gd name="T13" fmla="*/ 114 h 125"/>
                <a:gd name="T14" fmla="*/ 105 w 123"/>
                <a:gd name="T15" fmla="*/ 96 h 1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"/>
                <a:gd name="T25" fmla="*/ 0 h 125"/>
                <a:gd name="T26" fmla="*/ 123 w 123"/>
                <a:gd name="T27" fmla="*/ 125 h 1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" h="125">
                  <a:moveTo>
                    <a:pt x="105" y="96"/>
                  </a:moveTo>
                  <a:cubicBezTo>
                    <a:pt x="116" y="63"/>
                    <a:pt x="93" y="62"/>
                    <a:pt x="84" y="36"/>
                  </a:cubicBezTo>
                  <a:cubicBezTo>
                    <a:pt x="82" y="30"/>
                    <a:pt x="82" y="22"/>
                    <a:pt x="78" y="18"/>
                  </a:cubicBezTo>
                  <a:cubicBezTo>
                    <a:pt x="72" y="12"/>
                    <a:pt x="60" y="0"/>
                    <a:pt x="60" y="0"/>
                  </a:cubicBezTo>
                  <a:cubicBezTo>
                    <a:pt x="33" y="4"/>
                    <a:pt x="30" y="12"/>
                    <a:pt x="15" y="33"/>
                  </a:cubicBezTo>
                  <a:cubicBezTo>
                    <a:pt x="1" y="75"/>
                    <a:pt x="0" y="106"/>
                    <a:pt x="42" y="120"/>
                  </a:cubicBezTo>
                  <a:cubicBezTo>
                    <a:pt x="61" y="119"/>
                    <a:pt x="83" y="125"/>
                    <a:pt x="99" y="114"/>
                  </a:cubicBezTo>
                  <a:cubicBezTo>
                    <a:pt x="107" y="109"/>
                    <a:pt x="123" y="96"/>
                    <a:pt x="105" y="9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03" name="Freeform 50"/>
            <p:cNvSpPr>
              <a:spLocks/>
            </p:cNvSpPr>
            <p:nvPr/>
          </p:nvSpPr>
          <p:spPr bwMode="auto">
            <a:xfrm>
              <a:off x="2625" y="2976"/>
              <a:ext cx="69" cy="72"/>
            </a:xfrm>
            <a:custGeom>
              <a:avLst/>
              <a:gdLst>
                <a:gd name="T0" fmla="*/ 36 w 69"/>
                <a:gd name="T1" fmla="*/ 0 h 72"/>
                <a:gd name="T2" fmla="*/ 9 w 69"/>
                <a:gd name="T3" fmla="*/ 15 h 72"/>
                <a:gd name="T4" fmla="*/ 36 w 69"/>
                <a:gd name="T5" fmla="*/ 72 h 72"/>
                <a:gd name="T6" fmla="*/ 66 w 69"/>
                <a:gd name="T7" fmla="*/ 27 h 72"/>
                <a:gd name="T8" fmla="*/ 63 w 69"/>
                <a:gd name="T9" fmla="*/ 12 h 72"/>
                <a:gd name="T10" fmla="*/ 45 w 69"/>
                <a:gd name="T11" fmla="*/ 0 h 72"/>
                <a:gd name="T12" fmla="*/ 36 w 6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72"/>
                <a:gd name="T23" fmla="*/ 69 w 69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72">
                  <a:moveTo>
                    <a:pt x="36" y="0"/>
                  </a:moveTo>
                  <a:cubicBezTo>
                    <a:pt x="14" y="7"/>
                    <a:pt x="22" y="2"/>
                    <a:pt x="9" y="15"/>
                  </a:cubicBezTo>
                  <a:cubicBezTo>
                    <a:pt x="0" y="41"/>
                    <a:pt x="8" y="63"/>
                    <a:pt x="36" y="72"/>
                  </a:cubicBezTo>
                  <a:cubicBezTo>
                    <a:pt x="69" y="66"/>
                    <a:pt x="63" y="66"/>
                    <a:pt x="66" y="27"/>
                  </a:cubicBezTo>
                  <a:cubicBezTo>
                    <a:pt x="65" y="22"/>
                    <a:pt x="66" y="16"/>
                    <a:pt x="63" y="12"/>
                  </a:cubicBezTo>
                  <a:cubicBezTo>
                    <a:pt x="59" y="6"/>
                    <a:pt x="45" y="0"/>
                    <a:pt x="45" y="0"/>
                  </a:cubicBezTo>
                  <a:cubicBezTo>
                    <a:pt x="32" y="3"/>
                    <a:pt x="30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04" name="Freeform 51"/>
            <p:cNvSpPr>
              <a:spLocks/>
            </p:cNvSpPr>
            <p:nvPr/>
          </p:nvSpPr>
          <p:spPr bwMode="auto">
            <a:xfrm>
              <a:off x="2871" y="3009"/>
              <a:ext cx="90" cy="162"/>
            </a:xfrm>
            <a:custGeom>
              <a:avLst/>
              <a:gdLst>
                <a:gd name="T0" fmla="*/ 63 w 90"/>
                <a:gd name="T1" fmla="*/ 51 h 162"/>
                <a:gd name="T2" fmla="*/ 60 w 90"/>
                <a:gd name="T3" fmla="*/ 24 h 162"/>
                <a:gd name="T4" fmla="*/ 42 w 90"/>
                <a:gd name="T5" fmla="*/ 18 h 162"/>
                <a:gd name="T6" fmla="*/ 18 w 90"/>
                <a:gd name="T7" fmla="*/ 0 h 162"/>
                <a:gd name="T8" fmla="*/ 0 w 90"/>
                <a:gd name="T9" fmla="*/ 21 h 162"/>
                <a:gd name="T10" fmla="*/ 9 w 90"/>
                <a:gd name="T11" fmla="*/ 99 h 162"/>
                <a:gd name="T12" fmla="*/ 15 w 90"/>
                <a:gd name="T13" fmla="*/ 117 h 162"/>
                <a:gd name="T14" fmla="*/ 18 w 90"/>
                <a:gd name="T15" fmla="*/ 138 h 162"/>
                <a:gd name="T16" fmla="*/ 63 w 90"/>
                <a:gd name="T17" fmla="*/ 162 h 162"/>
                <a:gd name="T18" fmla="*/ 90 w 90"/>
                <a:gd name="T19" fmla="*/ 141 h 162"/>
                <a:gd name="T20" fmla="*/ 87 w 90"/>
                <a:gd name="T21" fmla="*/ 102 h 162"/>
                <a:gd name="T22" fmla="*/ 63 w 90"/>
                <a:gd name="T23" fmla="*/ 51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162"/>
                <a:gd name="T38" fmla="*/ 90 w 90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162">
                  <a:moveTo>
                    <a:pt x="63" y="51"/>
                  </a:moveTo>
                  <a:cubicBezTo>
                    <a:pt x="62" y="42"/>
                    <a:pt x="65" y="32"/>
                    <a:pt x="60" y="24"/>
                  </a:cubicBezTo>
                  <a:cubicBezTo>
                    <a:pt x="57" y="19"/>
                    <a:pt x="42" y="18"/>
                    <a:pt x="42" y="18"/>
                  </a:cubicBezTo>
                  <a:cubicBezTo>
                    <a:pt x="35" y="8"/>
                    <a:pt x="30" y="4"/>
                    <a:pt x="18" y="0"/>
                  </a:cubicBezTo>
                  <a:cubicBezTo>
                    <a:pt x="6" y="4"/>
                    <a:pt x="4" y="9"/>
                    <a:pt x="0" y="21"/>
                  </a:cubicBezTo>
                  <a:cubicBezTo>
                    <a:pt x="3" y="47"/>
                    <a:pt x="5" y="73"/>
                    <a:pt x="9" y="99"/>
                  </a:cubicBezTo>
                  <a:cubicBezTo>
                    <a:pt x="10" y="105"/>
                    <a:pt x="15" y="117"/>
                    <a:pt x="15" y="117"/>
                  </a:cubicBezTo>
                  <a:cubicBezTo>
                    <a:pt x="16" y="124"/>
                    <a:pt x="14" y="132"/>
                    <a:pt x="18" y="138"/>
                  </a:cubicBezTo>
                  <a:cubicBezTo>
                    <a:pt x="27" y="152"/>
                    <a:pt x="50" y="153"/>
                    <a:pt x="63" y="162"/>
                  </a:cubicBezTo>
                  <a:cubicBezTo>
                    <a:pt x="83" y="159"/>
                    <a:pt x="84" y="159"/>
                    <a:pt x="90" y="141"/>
                  </a:cubicBezTo>
                  <a:cubicBezTo>
                    <a:pt x="89" y="128"/>
                    <a:pt x="90" y="115"/>
                    <a:pt x="87" y="102"/>
                  </a:cubicBezTo>
                  <a:cubicBezTo>
                    <a:pt x="82" y="83"/>
                    <a:pt x="69" y="74"/>
                    <a:pt x="63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05" name="Freeform 52"/>
            <p:cNvSpPr>
              <a:spLocks/>
            </p:cNvSpPr>
            <p:nvPr/>
          </p:nvSpPr>
          <p:spPr bwMode="auto">
            <a:xfrm>
              <a:off x="2474" y="2754"/>
              <a:ext cx="157" cy="105"/>
            </a:xfrm>
            <a:custGeom>
              <a:avLst/>
              <a:gdLst>
                <a:gd name="T0" fmla="*/ 22 w 157"/>
                <a:gd name="T1" fmla="*/ 21 h 105"/>
                <a:gd name="T2" fmla="*/ 55 w 157"/>
                <a:gd name="T3" fmla="*/ 105 h 105"/>
                <a:gd name="T4" fmla="*/ 91 w 157"/>
                <a:gd name="T5" fmla="*/ 99 h 105"/>
                <a:gd name="T6" fmla="*/ 112 w 157"/>
                <a:gd name="T7" fmla="*/ 84 h 105"/>
                <a:gd name="T8" fmla="*/ 157 w 157"/>
                <a:gd name="T9" fmla="*/ 72 h 105"/>
                <a:gd name="T10" fmla="*/ 118 w 157"/>
                <a:gd name="T11" fmla="*/ 12 h 105"/>
                <a:gd name="T12" fmla="*/ 91 w 157"/>
                <a:gd name="T13" fmla="*/ 0 h 105"/>
                <a:gd name="T14" fmla="*/ 43 w 157"/>
                <a:gd name="T15" fmla="*/ 3 h 105"/>
                <a:gd name="T16" fmla="*/ 22 w 157"/>
                <a:gd name="T17" fmla="*/ 21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105"/>
                <a:gd name="T29" fmla="*/ 157 w 157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105">
                  <a:moveTo>
                    <a:pt x="22" y="21"/>
                  </a:moveTo>
                  <a:cubicBezTo>
                    <a:pt x="0" y="51"/>
                    <a:pt x="21" y="94"/>
                    <a:pt x="55" y="105"/>
                  </a:cubicBezTo>
                  <a:cubicBezTo>
                    <a:pt x="67" y="103"/>
                    <a:pt x="79" y="102"/>
                    <a:pt x="91" y="99"/>
                  </a:cubicBezTo>
                  <a:cubicBezTo>
                    <a:pt x="99" y="97"/>
                    <a:pt x="104" y="88"/>
                    <a:pt x="112" y="84"/>
                  </a:cubicBezTo>
                  <a:cubicBezTo>
                    <a:pt x="125" y="77"/>
                    <a:pt x="142" y="74"/>
                    <a:pt x="157" y="72"/>
                  </a:cubicBezTo>
                  <a:cubicBezTo>
                    <a:pt x="153" y="32"/>
                    <a:pt x="146" y="36"/>
                    <a:pt x="118" y="12"/>
                  </a:cubicBezTo>
                  <a:cubicBezTo>
                    <a:pt x="110" y="6"/>
                    <a:pt x="91" y="0"/>
                    <a:pt x="91" y="0"/>
                  </a:cubicBezTo>
                  <a:cubicBezTo>
                    <a:pt x="75" y="1"/>
                    <a:pt x="59" y="0"/>
                    <a:pt x="43" y="3"/>
                  </a:cubicBezTo>
                  <a:cubicBezTo>
                    <a:pt x="31" y="6"/>
                    <a:pt x="30" y="44"/>
                    <a:pt x="22" y="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06" name="Freeform 53"/>
            <p:cNvSpPr>
              <a:spLocks/>
            </p:cNvSpPr>
            <p:nvPr/>
          </p:nvSpPr>
          <p:spPr bwMode="auto">
            <a:xfrm>
              <a:off x="2815" y="2742"/>
              <a:ext cx="144" cy="131"/>
            </a:xfrm>
            <a:custGeom>
              <a:avLst/>
              <a:gdLst>
                <a:gd name="T0" fmla="*/ 26 w 144"/>
                <a:gd name="T1" fmla="*/ 9 h 131"/>
                <a:gd name="T2" fmla="*/ 20 w 144"/>
                <a:gd name="T3" fmla="*/ 90 h 131"/>
                <a:gd name="T4" fmla="*/ 44 w 144"/>
                <a:gd name="T5" fmla="*/ 117 h 131"/>
                <a:gd name="T6" fmla="*/ 140 w 144"/>
                <a:gd name="T7" fmla="*/ 87 h 131"/>
                <a:gd name="T8" fmla="*/ 110 w 144"/>
                <a:gd name="T9" fmla="*/ 15 h 131"/>
                <a:gd name="T10" fmla="*/ 89 w 144"/>
                <a:gd name="T11" fmla="*/ 6 h 131"/>
                <a:gd name="T12" fmla="*/ 71 w 144"/>
                <a:gd name="T13" fmla="*/ 0 h 131"/>
                <a:gd name="T14" fmla="*/ 38 w 144"/>
                <a:gd name="T15" fmla="*/ 3 h 131"/>
                <a:gd name="T16" fmla="*/ 26 w 144"/>
                <a:gd name="T17" fmla="*/ 9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131"/>
                <a:gd name="T29" fmla="*/ 144 w 144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131">
                  <a:moveTo>
                    <a:pt x="26" y="9"/>
                  </a:moveTo>
                  <a:cubicBezTo>
                    <a:pt x="12" y="37"/>
                    <a:pt x="15" y="52"/>
                    <a:pt x="20" y="90"/>
                  </a:cubicBezTo>
                  <a:cubicBezTo>
                    <a:pt x="22" y="102"/>
                    <a:pt x="44" y="117"/>
                    <a:pt x="44" y="117"/>
                  </a:cubicBezTo>
                  <a:cubicBezTo>
                    <a:pt x="94" y="115"/>
                    <a:pt x="125" y="131"/>
                    <a:pt x="140" y="87"/>
                  </a:cubicBezTo>
                  <a:cubicBezTo>
                    <a:pt x="144" y="50"/>
                    <a:pt x="140" y="35"/>
                    <a:pt x="110" y="15"/>
                  </a:cubicBezTo>
                  <a:cubicBezTo>
                    <a:pt x="104" y="11"/>
                    <a:pt x="96" y="9"/>
                    <a:pt x="89" y="6"/>
                  </a:cubicBezTo>
                  <a:cubicBezTo>
                    <a:pt x="83" y="4"/>
                    <a:pt x="71" y="0"/>
                    <a:pt x="71" y="0"/>
                  </a:cubicBezTo>
                  <a:cubicBezTo>
                    <a:pt x="60" y="1"/>
                    <a:pt x="49" y="1"/>
                    <a:pt x="38" y="3"/>
                  </a:cubicBezTo>
                  <a:cubicBezTo>
                    <a:pt x="0" y="10"/>
                    <a:pt x="19" y="9"/>
                    <a:pt x="26" y="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07" name="Freeform 54"/>
            <p:cNvSpPr>
              <a:spLocks/>
            </p:cNvSpPr>
            <p:nvPr/>
          </p:nvSpPr>
          <p:spPr bwMode="auto">
            <a:xfrm>
              <a:off x="2573" y="3170"/>
              <a:ext cx="121" cy="114"/>
            </a:xfrm>
            <a:custGeom>
              <a:avLst/>
              <a:gdLst>
                <a:gd name="T0" fmla="*/ 121 w 121"/>
                <a:gd name="T1" fmla="*/ 58 h 114"/>
                <a:gd name="T2" fmla="*/ 82 w 121"/>
                <a:gd name="T3" fmla="*/ 16 h 114"/>
                <a:gd name="T4" fmla="*/ 43 w 121"/>
                <a:gd name="T5" fmla="*/ 4 h 114"/>
                <a:gd name="T6" fmla="*/ 25 w 121"/>
                <a:gd name="T7" fmla="*/ 10 h 114"/>
                <a:gd name="T8" fmla="*/ 13 w 121"/>
                <a:gd name="T9" fmla="*/ 34 h 114"/>
                <a:gd name="T10" fmla="*/ 85 w 121"/>
                <a:gd name="T11" fmla="*/ 97 h 114"/>
                <a:gd name="T12" fmla="*/ 115 w 121"/>
                <a:gd name="T13" fmla="*/ 64 h 114"/>
                <a:gd name="T14" fmla="*/ 118 w 121"/>
                <a:gd name="T15" fmla="*/ 55 h 114"/>
                <a:gd name="T16" fmla="*/ 121 w 121"/>
                <a:gd name="T17" fmla="*/ 58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14"/>
                <a:gd name="T29" fmla="*/ 121 w 121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14">
                  <a:moveTo>
                    <a:pt x="121" y="58"/>
                  </a:moveTo>
                  <a:cubicBezTo>
                    <a:pt x="117" y="29"/>
                    <a:pt x="110" y="21"/>
                    <a:pt x="82" y="16"/>
                  </a:cubicBezTo>
                  <a:cubicBezTo>
                    <a:pt x="61" y="2"/>
                    <a:pt x="76" y="0"/>
                    <a:pt x="43" y="4"/>
                  </a:cubicBezTo>
                  <a:cubicBezTo>
                    <a:pt x="37" y="6"/>
                    <a:pt x="28" y="4"/>
                    <a:pt x="25" y="10"/>
                  </a:cubicBezTo>
                  <a:cubicBezTo>
                    <a:pt x="21" y="18"/>
                    <a:pt x="13" y="34"/>
                    <a:pt x="13" y="34"/>
                  </a:cubicBezTo>
                  <a:cubicBezTo>
                    <a:pt x="17" y="114"/>
                    <a:pt x="0" y="101"/>
                    <a:pt x="85" y="97"/>
                  </a:cubicBezTo>
                  <a:cubicBezTo>
                    <a:pt x="96" y="90"/>
                    <a:pt x="109" y="76"/>
                    <a:pt x="115" y="64"/>
                  </a:cubicBezTo>
                  <a:cubicBezTo>
                    <a:pt x="116" y="61"/>
                    <a:pt x="116" y="57"/>
                    <a:pt x="118" y="55"/>
                  </a:cubicBezTo>
                  <a:cubicBezTo>
                    <a:pt x="119" y="54"/>
                    <a:pt x="120" y="57"/>
                    <a:pt x="121" y="5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08" name="Freeform 55"/>
            <p:cNvSpPr>
              <a:spLocks/>
            </p:cNvSpPr>
            <p:nvPr/>
          </p:nvSpPr>
          <p:spPr bwMode="auto">
            <a:xfrm>
              <a:off x="2795" y="3192"/>
              <a:ext cx="127" cy="83"/>
            </a:xfrm>
            <a:custGeom>
              <a:avLst/>
              <a:gdLst>
                <a:gd name="T0" fmla="*/ 124 w 127"/>
                <a:gd name="T1" fmla="*/ 24 h 83"/>
                <a:gd name="T2" fmla="*/ 61 w 127"/>
                <a:gd name="T3" fmla="*/ 0 h 83"/>
                <a:gd name="T4" fmla="*/ 4 w 127"/>
                <a:gd name="T5" fmla="*/ 39 h 83"/>
                <a:gd name="T6" fmla="*/ 10 w 127"/>
                <a:gd name="T7" fmla="*/ 69 h 83"/>
                <a:gd name="T8" fmla="*/ 67 w 127"/>
                <a:gd name="T9" fmla="*/ 75 h 83"/>
                <a:gd name="T10" fmla="*/ 127 w 127"/>
                <a:gd name="T11" fmla="*/ 45 h 83"/>
                <a:gd name="T12" fmla="*/ 124 w 127"/>
                <a:gd name="T13" fmla="*/ 24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83"/>
                <a:gd name="T23" fmla="*/ 127 w 12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83">
                  <a:moveTo>
                    <a:pt x="124" y="24"/>
                  </a:moveTo>
                  <a:cubicBezTo>
                    <a:pt x="109" y="4"/>
                    <a:pt x="85" y="3"/>
                    <a:pt x="61" y="0"/>
                  </a:cubicBezTo>
                  <a:cubicBezTo>
                    <a:pt x="17" y="3"/>
                    <a:pt x="13" y="2"/>
                    <a:pt x="4" y="39"/>
                  </a:cubicBezTo>
                  <a:cubicBezTo>
                    <a:pt x="5" y="49"/>
                    <a:pt x="0" y="67"/>
                    <a:pt x="10" y="69"/>
                  </a:cubicBezTo>
                  <a:cubicBezTo>
                    <a:pt x="29" y="74"/>
                    <a:pt x="67" y="75"/>
                    <a:pt x="67" y="75"/>
                  </a:cubicBezTo>
                  <a:cubicBezTo>
                    <a:pt x="97" y="83"/>
                    <a:pt x="114" y="71"/>
                    <a:pt x="127" y="45"/>
                  </a:cubicBezTo>
                  <a:cubicBezTo>
                    <a:pt x="121" y="26"/>
                    <a:pt x="117" y="31"/>
                    <a:pt x="124" y="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3560" name="Oval 85"/>
          <p:cNvSpPr>
            <a:spLocks noChangeArrowheads="1"/>
          </p:cNvSpPr>
          <p:nvPr/>
        </p:nvSpPr>
        <p:spPr bwMode="auto">
          <a:xfrm>
            <a:off x="3503613" y="306863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61" name="Oval 86"/>
          <p:cNvSpPr>
            <a:spLocks noChangeArrowheads="1"/>
          </p:cNvSpPr>
          <p:nvPr/>
        </p:nvSpPr>
        <p:spPr bwMode="auto">
          <a:xfrm>
            <a:off x="4079876" y="37893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62" name="Oval 87"/>
          <p:cNvSpPr>
            <a:spLocks noChangeArrowheads="1"/>
          </p:cNvSpPr>
          <p:nvPr/>
        </p:nvSpPr>
        <p:spPr bwMode="auto">
          <a:xfrm>
            <a:off x="3575051" y="4797426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63" name="Oval 88"/>
          <p:cNvSpPr>
            <a:spLocks noChangeArrowheads="1"/>
          </p:cNvSpPr>
          <p:nvPr/>
        </p:nvSpPr>
        <p:spPr bwMode="auto">
          <a:xfrm>
            <a:off x="4224338" y="328453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64" name="Oval 89"/>
          <p:cNvSpPr>
            <a:spLocks noChangeArrowheads="1"/>
          </p:cNvSpPr>
          <p:nvPr/>
        </p:nvSpPr>
        <p:spPr bwMode="auto">
          <a:xfrm>
            <a:off x="4511676" y="37893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65" name="Oval 90"/>
          <p:cNvSpPr>
            <a:spLocks noChangeArrowheads="1"/>
          </p:cNvSpPr>
          <p:nvPr/>
        </p:nvSpPr>
        <p:spPr bwMode="auto">
          <a:xfrm>
            <a:off x="3287713" y="3357563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66" name="Oval 91"/>
          <p:cNvSpPr>
            <a:spLocks noChangeArrowheads="1"/>
          </p:cNvSpPr>
          <p:nvPr/>
        </p:nvSpPr>
        <p:spPr bwMode="auto">
          <a:xfrm>
            <a:off x="3863976" y="2997201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67" name="Oval 92"/>
          <p:cNvSpPr>
            <a:spLocks noChangeArrowheads="1"/>
          </p:cNvSpPr>
          <p:nvPr/>
        </p:nvSpPr>
        <p:spPr bwMode="auto">
          <a:xfrm>
            <a:off x="3359151" y="37893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68" name="Oval 93"/>
          <p:cNvSpPr>
            <a:spLocks noChangeArrowheads="1"/>
          </p:cNvSpPr>
          <p:nvPr/>
        </p:nvSpPr>
        <p:spPr bwMode="auto">
          <a:xfrm>
            <a:off x="4656138" y="4149726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69" name="Oval 94"/>
          <p:cNvSpPr>
            <a:spLocks noChangeArrowheads="1"/>
          </p:cNvSpPr>
          <p:nvPr/>
        </p:nvSpPr>
        <p:spPr bwMode="auto">
          <a:xfrm>
            <a:off x="2855913" y="4149726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0" name="Oval 95"/>
          <p:cNvSpPr>
            <a:spLocks noChangeArrowheads="1"/>
          </p:cNvSpPr>
          <p:nvPr/>
        </p:nvSpPr>
        <p:spPr bwMode="auto">
          <a:xfrm>
            <a:off x="3503613" y="4365626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1" name="Oval 96"/>
          <p:cNvSpPr>
            <a:spLocks noChangeArrowheads="1"/>
          </p:cNvSpPr>
          <p:nvPr/>
        </p:nvSpPr>
        <p:spPr bwMode="auto">
          <a:xfrm>
            <a:off x="4079876" y="4581526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2" name="Oval 97"/>
          <p:cNvSpPr>
            <a:spLocks noChangeArrowheads="1"/>
          </p:cNvSpPr>
          <p:nvPr/>
        </p:nvSpPr>
        <p:spPr bwMode="auto">
          <a:xfrm>
            <a:off x="3143251" y="44370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3" name="Oval 98"/>
          <p:cNvSpPr>
            <a:spLocks noChangeArrowheads="1"/>
          </p:cNvSpPr>
          <p:nvPr/>
        </p:nvSpPr>
        <p:spPr bwMode="auto">
          <a:xfrm>
            <a:off x="4295776" y="42211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4" name="Oval 99"/>
          <p:cNvSpPr>
            <a:spLocks noChangeArrowheads="1"/>
          </p:cNvSpPr>
          <p:nvPr/>
        </p:nvSpPr>
        <p:spPr bwMode="auto">
          <a:xfrm>
            <a:off x="2927351" y="3213101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5" name="Oval 100"/>
          <p:cNvSpPr>
            <a:spLocks noChangeArrowheads="1"/>
          </p:cNvSpPr>
          <p:nvPr/>
        </p:nvSpPr>
        <p:spPr bwMode="auto">
          <a:xfrm>
            <a:off x="2855913" y="3860801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6" name="Oval 101"/>
          <p:cNvSpPr>
            <a:spLocks noChangeArrowheads="1"/>
          </p:cNvSpPr>
          <p:nvPr/>
        </p:nvSpPr>
        <p:spPr bwMode="auto">
          <a:xfrm>
            <a:off x="4727576" y="35004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7" name="Oval 102"/>
          <p:cNvSpPr>
            <a:spLocks noChangeArrowheads="1"/>
          </p:cNvSpPr>
          <p:nvPr/>
        </p:nvSpPr>
        <p:spPr bwMode="auto">
          <a:xfrm>
            <a:off x="4008438" y="350043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8" name="Oval 103"/>
          <p:cNvSpPr>
            <a:spLocks noChangeArrowheads="1"/>
          </p:cNvSpPr>
          <p:nvPr/>
        </p:nvSpPr>
        <p:spPr bwMode="auto">
          <a:xfrm>
            <a:off x="7104063" y="3213101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9" name="Oval 104"/>
          <p:cNvSpPr>
            <a:spLocks noChangeArrowheads="1"/>
          </p:cNvSpPr>
          <p:nvPr/>
        </p:nvSpPr>
        <p:spPr bwMode="auto">
          <a:xfrm>
            <a:off x="7751763" y="3429001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0" name="Oval 105"/>
          <p:cNvSpPr>
            <a:spLocks noChangeArrowheads="1"/>
          </p:cNvSpPr>
          <p:nvPr/>
        </p:nvSpPr>
        <p:spPr bwMode="auto">
          <a:xfrm>
            <a:off x="7751763" y="4149726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1" name="Oval 106"/>
          <p:cNvSpPr>
            <a:spLocks noChangeArrowheads="1"/>
          </p:cNvSpPr>
          <p:nvPr/>
        </p:nvSpPr>
        <p:spPr bwMode="auto">
          <a:xfrm>
            <a:off x="8472488" y="3933826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2" name="Oval 107"/>
          <p:cNvSpPr>
            <a:spLocks noChangeArrowheads="1"/>
          </p:cNvSpPr>
          <p:nvPr/>
        </p:nvSpPr>
        <p:spPr bwMode="auto">
          <a:xfrm>
            <a:off x="7175501" y="5734051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3" name="Oval 108"/>
          <p:cNvSpPr>
            <a:spLocks noChangeArrowheads="1"/>
          </p:cNvSpPr>
          <p:nvPr/>
        </p:nvSpPr>
        <p:spPr bwMode="auto">
          <a:xfrm>
            <a:off x="8470901" y="4508501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4" name="Oval 109"/>
          <p:cNvSpPr>
            <a:spLocks noChangeArrowheads="1"/>
          </p:cNvSpPr>
          <p:nvPr/>
        </p:nvSpPr>
        <p:spPr bwMode="auto">
          <a:xfrm>
            <a:off x="7535863" y="580548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5" name="Oval 110"/>
          <p:cNvSpPr>
            <a:spLocks noChangeArrowheads="1"/>
          </p:cNvSpPr>
          <p:nvPr/>
        </p:nvSpPr>
        <p:spPr bwMode="auto">
          <a:xfrm>
            <a:off x="8183563" y="5949951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6" name="Oval 111"/>
          <p:cNvSpPr>
            <a:spLocks noChangeArrowheads="1"/>
          </p:cNvSpPr>
          <p:nvPr/>
        </p:nvSpPr>
        <p:spPr bwMode="auto">
          <a:xfrm>
            <a:off x="7896226" y="5949951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7" name="Oval 112"/>
          <p:cNvSpPr>
            <a:spLocks noChangeArrowheads="1"/>
          </p:cNvSpPr>
          <p:nvPr/>
        </p:nvSpPr>
        <p:spPr bwMode="auto">
          <a:xfrm>
            <a:off x="7319963" y="602138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8" name="Oval 113"/>
          <p:cNvSpPr>
            <a:spLocks noChangeArrowheads="1"/>
          </p:cNvSpPr>
          <p:nvPr/>
        </p:nvSpPr>
        <p:spPr bwMode="auto">
          <a:xfrm>
            <a:off x="8472488" y="602138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9" name="Oval 114"/>
          <p:cNvSpPr>
            <a:spLocks noChangeArrowheads="1"/>
          </p:cNvSpPr>
          <p:nvPr/>
        </p:nvSpPr>
        <p:spPr bwMode="auto">
          <a:xfrm>
            <a:off x="7751763" y="6165851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90" name="Oval 115"/>
          <p:cNvSpPr>
            <a:spLocks noChangeArrowheads="1"/>
          </p:cNvSpPr>
          <p:nvPr/>
        </p:nvSpPr>
        <p:spPr bwMode="auto">
          <a:xfrm>
            <a:off x="8616951" y="5734051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91" name="AutoShape 117"/>
          <p:cNvSpPr>
            <a:spLocks noChangeArrowheads="1"/>
          </p:cNvSpPr>
          <p:nvPr/>
        </p:nvSpPr>
        <p:spPr bwMode="auto">
          <a:xfrm rot="5400000">
            <a:off x="7285038" y="873126"/>
            <a:ext cx="1295400" cy="2232025"/>
          </a:xfrm>
          <a:prstGeom prst="homePlate">
            <a:avLst>
              <a:gd name="adj" fmla="val 41523"/>
            </a:avLst>
          </a:prstGeom>
          <a:solidFill>
            <a:srgbClr val="FF00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 sz="2400" dirty="0"/>
              <a:t>minerální </a:t>
            </a:r>
          </a:p>
          <a:p>
            <a:pPr algn="ctr"/>
            <a:r>
              <a:rPr lang="cs-CZ" sz="2400" dirty="0"/>
              <a:t>hnojiva (NPK)</a:t>
            </a:r>
            <a:endParaRPr lang="en-GB" sz="2400" dirty="0"/>
          </a:p>
        </p:txBody>
      </p:sp>
      <p:sp>
        <p:nvSpPr>
          <p:cNvPr id="23592" name="Text Box 118"/>
          <p:cNvSpPr txBox="1">
            <a:spLocks noChangeArrowheads="1"/>
          </p:cNvSpPr>
          <p:nvPr/>
        </p:nvSpPr>
        <p:spPr bwMode="auto">
          <a:xfrm>
            <a:off x="2187575" y="5032376"/>
            <a:ext cx="4432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Živiny recyklovány, dostupné, udržené</a:t>
            </a:r>
            <a:endParaRPr lang="en-GB" dirty="0"/>
          </a:p>
          <a:p>
            <a:r>
              <a:rPr lang="cs-CZ" dirty="0"/>
              <a:t>V systému, mohou částečně limitovat</a:t>
            </a:r>
            <a:endParaRPr lang="en-GB" dirty="0"/>
          </a:p>
          <a:p>
            <a:r>
              <a:rPr lang="cs-CZ" dirty="0"/>
              <a:t>Nezávislé na lidech</a:t>
            </a:r>
          </a:p>
          <a:p>
            <a:r>
              <a:rPr lang="cs-CZ" dirty="0"/>
              <a:t>Dlouhodobě udržitelné</a:t>
            </a:r>
            <a:endParaRPr lang="en-GB" dirty="0"/>
          </a:p>
        </p:txBody>
      </p:sp>
      <p:sp>
        <p:nvSpPr>
          <p:cNvPr id="23593" name="Text Box 119"/>
          <p:cNvSpPr txBox="1">
            <a:spLocks noChangeArrowheads="1"/>
          </p:cNvSpPr>
          <p:nvPr/>
        </p:nvSpPr>
        <p:spPr bwMode="auto">
          <a:xfrm>
            <a:off x="9223230" y="5131180"/>
            <a:ext cx="21483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závislé na lidech</a:t>
            </a:r>
            <a:r>
              <a:rPr lang="en-GB" dirty="0"/>
              <a:t>, </a:t>
            </a:r>
          </a:p>
          <a:p>
            <a:r>
              <a:rPr lang="cs-CZ" dirty="0"/>
              <a:t>expandující</a:t>
            </a:r>
            <a:r>
              <a:rPr lang="en-GB" dirty="0"/>
              <a:t>,</a:t>
            </a:r>
          </a:p>
          <a:p>
            <a:r>
              <a:rPr lang="cs-CZ" dirty="0"/>
              <a:t>ztráta struktury</a:t>
            </a:r>
          </a:p>
          <a:p>
            <a:r>
              <a:rPr lang="cs-CZ" dirty="0"/>
              <a:t>eutrofizace</a:t>
            </a:r>
            <a:endParaRPr lang="en-GB" dirty="0"/>
          </a:p>
        </p:txBody>
      </p:sp>
      <p:sp>
        <p:nvSpPr>
          <p:cNvPr id="23594" name="AutoShape 120"/>
          <p:cNvSpPr>
            <a:spLocks noChangeArrowheads="1"/>
          </p:cNvSpPr>
          <p:nvPr/>
        </p:nvSpPr>
        <p:spPr bwMode="auto">
          <a:xfrm>
            <a:off x="5519738" y="3644901"/>
            <a:ext cx="1008062" cy="720725"/>
          </a:xfrm>
          <a:prstGeom prst="leftArrow">
            <a:avLst>
              <a:gd name="adj1" fmla="val 50000"/>
              <a:gd name="adj2" fmla="val 349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6816726" y="2705101"/>
            <a:ext cx="2316163" cy="2365375"/>
            <a:chOff x="3334" y="1704"/>
            <a:chExt cx="1459" cy="1490"/>
          </a:xfrm>
        </p:grpSpPr>
        <p:sp>
          <p:nvSpPr>
            <p:cNvPr id="24633" name="Freeform 73"/>
            <p:cNvSpPr>
              <a:spLocks/>
            </p:cNvSpPr>
            <p:nvPr/>
          </p:nvSpPr>
          <p:spPr bwMode="auto">
            <a:xfrm>
              <a:off x="3716" y="2888"/>
              <a:ext cx="336" cy="295"/>
            </a:xfrm>
            <a:custGeom>
              <a:avLst/>
              <a:gdLst>
                <a:gd name="T0" fmla="*/ 316 w 336"/>
                <a:gd name="T1" fmla="*/ 216 h 295"/>
                <a:gd name="T2" fmla="*/ 244 w 336"/>
                <a:gd name="T3" fmla="*/ 48 h 295"/>
                <a:gd name="T4" fmla="*/ 180 w 336"/>
                <a:gd name="T5" fmla="*/ 8 h 295"/>
                <a:gd name="T6" fmla="*/ 156 w 336"/>
                <a:gd name="T7" fmla="*/ 0 h 295"/>
                <a:gd name="T8" fmla="*/ 36 w 336"/>
                <a:gd name="T9" fmla="*/ 32 h 295"/>
                <a:gd name="T10" fmla="*/ 4 w 336"/>
                <a:gd name="T11" fmla="*/ 208 h 295"/>
                <a:gd name="T12" fmla="*/ 12 w 336"/>
                <a:gd name="T13" fmla="*/ 272 h 295"/>
                <a:gd name="T14" fmla="*/ 60 w 336"/>
                <a:gd name="T15" fmla="*/ 288 h 295"/>
                <a:gd name="T16" fmla="*/ 284 w 336"/>
                <a:gd name="T17" fmla="*/ 248 h 295"/>
                <a:gd name="T18" fmla="*/ 316 w 336"/>
                <a:gd name="T19" fmla="*/ 216 h 2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6"/>
                <a:gd name="T31" fmla="*/ 0 h 295"/>
                <a:gd name="T32" fmla="*/ 336 w 336"/>
                <a:gd name="T33" fmla="*/ 295 h 2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6" h="295">
                  <a:moveTo>
                    <a:pt x="316" y="216"/>
                  </a:moveTo>
                  <a:cubicBezTo>
                    <a:pt x="336" y="155"/>
                    <a:pt x="307" y="69"/>
                    <a:pt x="244" y="48"/>
                  </a:cubicBezTo>
                  <a:cubicBezTo>
                    <a:pt x="219" y="10"/>
                    <a:pt x="237" y="27"/>
                    <a:pt x="180" y="8"/>
                  </a:cubicBezTo>
                  <a:cubicBezTo>
                    <a:pt x="172" y="5"/>
                    <a:pt x="156" y="0"/>
                    <a:pt x="156" y="0"/>
                  </a:cubicBezTo>
                  <a:cubicBezTo>
                    <a:pt x="100" y="6"/>
                    <a:pt x="79" y="4"/>
                    <a:pt x="36" y="32"/>
                  </a:cubicBezTo>
                  <a:cubicBezTo>
                    <a:pt x="0" y="85"/>
                    <a:pt x="24" y="149"/>
                    <a:pt x="4" y="208"/>
                  </a:cubicBezTo>
                  <a:cubicBezTo>
                    <a:pt x="7" y="229"/>
                    <a:pt x="0" y="254"/>
                    <a:pt x="12" y="272"/>
                  </a:cubicBezTo>
                  <a:cubicBezTo>
                    <a:pt x="22" y="286"/>
                    <a:pt x="60" y="288"/>
                    <a:pt x="60" y="288"/>
                  </a:cubicBezTo>
                  <a:cubicBezTo>
                    <a:pt x="149" y="283"/>
                    <a:pt x="214" y="295"/>
                    <a:pt x="284" y="248"/>
                  </a:cubicBezTo>
                  <a:cubicBezTo>
                    <a:pt x="284" y="247"/>
                    <a:pt x="316" y="179"/>
                    <a:pt x="316" y="216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34" name="Freeform 72"/>
            <p:cNvSpPr>
              <a:spLocks/>
            </p:cNvSpPr>
            <p:nvPr/>
          </p:nvSpPr>
          <p:spPr bwMode="auto">
            <a:xfrm>
              <a:off x="3334" y="2568"/>
              <a:ext cx="359" cy="416"/>
            </a:xfrm>
            <a:custGeom>
              <a:avLst/>
              <a:gdLst>
                <a:gd name="T0" fmla="*/ 162 w 359"/>
                <a:gd name="T1" fmla="*/ 394 h 416"/>
                <a:gd name="T2" fmla="*/ 306 w 359"/>
                <a:gd name="T3" fmla="*/ 394 h 416"/>
                <a:gd name="T4" fmla="*/ 314 w 359"/>
                <a:gd name="T5" fmla="*/ 370 h 416"/>
                <a:gd name="T6" fmla="*/ 338 w 359"/>
                <a:gd name="T7" fmla="*/ 354 h 416"/>
                <a:gd name="T8" fmla="*/ 314 w 359"/>
                <a:gd name="T9" fmla="*/ 186 h 416"/>
                <a:gd name="T10" fmla="*/ 274 w 359"/>
                <a:gd name="T11" fmla="*/ 106 h 416"/>
                <a:gd name="T12" fmla="*/ 242 w 359"/>
                <a:gd name="T13" fmla="*/ 58 h 416"/>
                <a:gd name="T14" fmla="*/ 186 w 359"/>
                <a:gd name="T15" fmla="*/ 2 h 416"/>
                <a:gd name="T16" fmla="*/ 106 w 359"/>
                <a:gd name="T17" fmla="*/ 42 h 416"/>
                <a:gd name="T18" fmla="*/ 50 w 359"/>
                <a:gd name="T19" fmla="*/ 130 h 416"/>
                <a:gd name="T20" fmla="*/ 82 w 359"/>
                <a:gd name="T21" fmla="*/ 338 h 416"/>
                <a:gd name="T22" fmla="*/ 90 w 359"/>
                <a:gd name="T23" fmla="*/ 362 h 416"/>
                <a:gd name="T24" fmla="*/ 162 w 359"/>
                <a:gd name="T25" fmla="*/ 394 h 4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9"/>
                <a:gd name="T40" fmla="*/ 0 h 416"/>
                <a:gd name="T41" fmla="*/ 359 w 359"/>
                <a:gd name="T42" fmla="*/ 416 h 4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9" h="416">
                  <a:moveTo>
                    <a:pt x="162" y="394"/>
                  </a:moveTo>
                  <a:cubicBezTo>
                    <a:pt x="216" y="412"/>
                    <a:pt x="218" y="416"/>
                    <a:pt x="306" y="394"/>
                  </a:cubicBezTo>
                  <a:cubicBezTo>
                    <a:pt x="314" y="392"/>
                    <a:pt x="309" y="377"/>
                    <a:pt x="314" y="370"/>
                  </a:cubicBezTo>
                  <a:cubicBezTo>
                    <a:pt x="320" y="362"/>
                    <a:pt x="330" y="359"/>
                    <a:pt x="338" y="354"/>
                  </a:cubicBezTo>
                  <a:cubicBezTo>
                    <a:pt x="359" y="291"/>
                    <a:pt x="341" y="240"/>
                    <a:pt x="314" y="186"/>
                  </a:cubicBezTo>
                  <a:cubicBezTo>
                    <a:pt x="297" y="152"/>
                    <a:pt x="302" y="134"/>
                    <a:pt x="274" y="106"/>
                  </a:cubicBezTo>
                  <a:cubicBezTo>
                    <a:pt x="259" y="60"/>
                    <a:pt x="277" y="103"/>
                    <a:pt x="242" y="58"/>
                  </a:cubicBezTo>
                  <a:cubicBezTo>
                    <a:pt x="197" y="0"/>
                    <a:pt x="232" y="17"/>
                    <a:pt x="186" y="2"/>
                  </a:cubicBezTo>
                  <a:cubicBezTo>
                    <a:pt x="129" y="40"/>
                    <a:pt x="157" y="29"/>
                    <a:pt x="106" y="42"/>
                  </a:cubicBezTo>
                  <a:cubicBezTo>
                    <a:pt x="70" y="66"/>
                    <a:pt x="73" y="96"/>
                    <a:pt x="50" y="130"/>
                  </a:cubicBezTo>
                  <a:cubicBezTo>
                    <a:pt x="43" y="197"/>
                    <a:pt x="0" y="318"/>
                    <a:pt x="82" y="338"/>
                  </a:cubicBezTo>
                  <a:cubicBezTo>
                    <a:pt x="85" y="346"/>
                    <a:pt x="83" y="357"/>
                    <a:pt x="90" y="362"/>
                  </a:cubicBezTo>
                  <a:cubicBezTo>
                    <a:pt x="120" y="382"/>
                    <a:pt x="144" y="358"/>
                    <a:pt x="162" y="394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35" name="Freeform 71"/>
            <p:cNvSpPr>
              <a:spLocks/>
            </p:cNvSpPr>
            <p:nvPr/>
          </p:nvSpPr>
          <p:spPr bwMode="auto">
            <a:xfrm>
              <a:off x="3772" y="1816"/>
              <a:ext cx="444" cy="653"/>
            </a:xfrm>
            <a:custGeom>
              <a:avLst/>
              <a:gdLst>
                <a:gd name="T0" fmla="*/ 292 w 444"/>
                <a:gd name="T1" fmla="*/ 360 h 653"/>
                <a:gd name="T2" fmla="*/ 412 w 444"/>
                <a:gd name="T3" fmla="*/ 352 h 653"/>
                <a:gd name="T4" fmla="*/ 444 w 444"/>
                <a:gd name="T5" fmla="*/ 248 h 653"/>
                <a:gd name="T6" fmla="*/ 364 w 444"/>
                <a:gd name="T7" fmla="*/ 56 h 653"/>
                <a:gd name="T8" fmla="*/ 300 w 444"/>
                <a:gd name="T9" fmla="*/ 0 h 653"/>
                <a:gd name="T10" fmla="*/ 244 w 444"/>
                <a:gd name="T11" fmla="*/ 8 h 653"/>
                <a:gd name="T12" fmla="*/ 196 w 444"/>
                <a:gd name="T13" fmla="*/ 40 h 653"/>
                <a:gd name="T14" fmla="*/ 172 w 444"/>
                <a:gd name="T15" fmla="*/ 48 h 653"/>
                <a:gd name="T16" fmla="*/ 164 w 444"/>
                <a:gd name="T17" fmla="*/ 288 h 653"/>
                <a:gd name="T18" fmla="*/ 140 w 444"/>
                <a:gd name="T19" fmla="*/ 424 h 653"/>
                <a:gd name="T20" fmla="*/ 84 w 444"/>
                <a:gd name="T21" fmla="*/ 368 h 653"/>
                <a:gd name="T22" fmla="*/ 68 w 444"/>
                <a:gd name="T23" fmla="*/ 344 h 653"/>
                <a:gd name="T24" fmla="*/ 36 w 444"/>
                <a:gd name="T25" fmla="*/ 352 h 653"/>
                <a:gd name="T26" fmla="*/ 76 w 444"/>
                <a:gd name="T27" fmla="*/ 456 h 653"/>
                <a:gd name="T28" fmla="*/ 92 w 444"/>
                <a:gd name="T29" fmla="*/ 480 h 653"/>
                <a:gd name="T30" fmla="*/ 100 w 444"/>
                <a:gd name="T31" fmla="*/ 560 h 653"/>
                <a:gd name="T32" fmla="*/ 172 w 444"/>
                <a:gd name="T33" fmla="*/ 584 h 653"/>
                <a:gd name="T34" fmla="*/ 252 w 444"/>
                <a:gd name="T35" fmla="*/ 600 h 653"/>
                <a:gd name="T36" fmla="*/ 396 w 444"/>
                <a:gd name="T37" fmla="*/ 616 h 653"/>
                <a:gd name="T38" fmla="*/ 388 w 444"/>
                <a:gd name="T39" fmla="*/ 576 h 653"/>
                <a:gd name="T40" fmla="*/ 340 w 444"/>
                <a:gd name="T41" fmla="*/ 544 h 653"/>
                <a:gd name="T42" fmla="*/ 252 w 444"/>
                <a:gd name="T43" fmla="*/ 480 h 653"/>
                <a:gd name="T44" fmla="*/ 244 w 444"/>
                <a:gd name="T45" fmla="*/ 392 h 653"/>
                <a:gd name="T46" fmla="*/ 292 w 444"/>
                <a:gd name="T47" fmla="*/ 360 h 6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44"/>
                <a:gd name="T73" fmla="*/ 0 h 653"/>
                <a:gd name="T74" fmla="*/ 444 w 444"/>
                <a:gd name="T75" fmla="*/ 653 h 6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44" h="653">
                  <a:moveTo>
                    <a:pt x="292" y="360"/>
                  </a:moveTo>
                  <a:cubicBezTo>
                    <a:pt x="332" y="357"/>
                    <a:pt x="373" y="361"/>
                    <a:pt x="412" y="352"/>
                  </a:cubicBezTo>
                  <a:cubicBezTo>
                    <a:pt x="432" y="347"/>
                    <a:pt x="436" y="271"/>
                    <a:pt x="444" y="248"/>
                  </a:cubicBezTo>
                  <a:cubicBezTo>
                    <a:pt x="439" y="191"/>
                    <a:pt x="432" y="79"/>
                    <a:pt x="364" y="56"/>
                  </a:cubicBezTo>
                  <a:cubicBezTo>
                    <a:pt x="345" y="28"/>
                    <a:pt x="332" y="11"/>
                    <a:pt x="300" y="0"/>
                  </a:cubicBezTo>
                  <a:cubicBezTo>
                    <a:pt x="281" y="3"/>
                    <a:pt x="262" y="1"/>
                    <a:pt x="244" y="8"/>
                  </a:cubicBezTo>
                  <a:cubicBezTo>
                    <a:pt x="226" y="15"/>
                    <a:pt x="214" y="34"/>
                    <a:pt x="196" y="40"/>
                  </a:cubicBezTo>
                  <a:cubicBezTo>
                    <a:pt x="188" y="43"/>
                    <a:pt x="180" y="45"/>
                    <a:pt x="172" y="48"/>
                  </a:cubicBezTo>
                  <a:cubicBezTo>
                    <a:pt x="157" y="154"/>
                    <a:pt x="157" y="144"/>
                    <a:pt x="164" y="288"/>
                  </a:cubicBezTo>
                  <a:cubicBezTo>
                    <a:pt x="156" y="335"/>
                    <a:pt x="146" y="376"/>
                    <a:pt x="140" y="424"/>
                  </a:cubicBezTo>
                  <a:cubicBezTo>
                    <a:pt x="98" y="410"/>
                    <a:pt x="121" y="423"/>
                    <a:pt x="84" y="368"/>
                  </a:cubicBezTo>
                  <a:cubicBezTo>
                    <a:pt x="79" y="360"/>
                    <a:pt x="68" y="344"/>
                    <a:pt x="68" y="344"/>
                  </a:cubicBezTo>
                  <a:cubicBezTo>
                    <a:pt x="57" y="347"/>
                    <a:pt x="45" y="345"/>
                    <a:pt x="36" y="352"/>
                  </a:cubicBezTo>
                  <a:cubicBezTo>
                    <a:pt x="0" y="381"/>
                    <a:pt x="52" y="440"/>
                    <a:pt x="76" y="456"/>
                  </a:cubicBezTo>
                  <a:cubicBezTo>
                    <a:pt x="81" y="464"/>
                    <a:pt x="90" y="471"/>
                    <a:pt x="92" y="480"/>
                  </a:cubicBezTo>
                  <a:cubicBezTo>
                    <a:pt x="98" y="506"/>
                    <a:pt x="86" y="537"/>
                    <a:pt x="100" y="560"/>
                  </a:cubicBezTo>
                  <a:cubicBezTo>
                    <a:pt x="113" y="582"/>
                    <a:pt x="147" y="579"/>
                    <a:pt x="172" y="584"/>
                  </a:cubicBezTo>
                  <a:cubicBezTo>
                    <a:pt x="199" y="589"/>
                    <a:pt x="252" y="600"/>
                    <a:pt x="252" y="600"/>
                  </a:cubicBezTo>
                  <a:cubicBezTo>
                    <a:pt x="287" y="653"/>
                    <a:pt x="341" y="627"/>
                    <a:pt x="396" y="616"/>
                  </a:cubicBezTo>
                  <a:cubicBezTo>
                    <a:pt x="393" y="603"/>
                    <a:pt x="396" y="587"/>
                    <a:pt x="388" y="576"/>
                  </a:cubicBezTo>
                  <a:cubicBezTo>
                    <a:pt x="376" y="561"/>
                    <a:pt x="340" y="544"/>
                    <a:pt x="340" y="544"/>
                  </a:cubicBezTo>
                  <a:cubicBezTo>
                    <a:pt x="316" y="508"/>
                    <a:pt x="286" y="503"/>
                    <a:pt x="252" y="480"/>
                  </a:cubicBezTo>
                  <a:cubicBezTo>
                    <a:pt x="241" y="448"/>
                    <a:pt x="225" y="425"/>
                    <a:pt x="244" y="392"/>
                  </a:cubicBezTo>
                  <a:cubicBezTo>
                    <a:pt x="254" y="375"/>
                    <a:pt x="276" y="371"/>
                    <a:pt x="292" y="360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36" name="Freeform 70"/>
            <p:cNvSpPr>
              <a:spLocks/>
            </p:cNvSpPr>
            <p:nvPr/>
          </p:nvSpPr>
          <p:spPr bwMode="auto">
            <a:xfrm>
              <a:off x="3389" y="1730"/>
              <a:ext cx="1251" cy="1464"/>
            </a:xfrm>
            <a:custGeom>
              <a:avLst/>
              <a:gdLst>
                <a:gd name="T0" fmla="*/ 1251 w 1251"/>
                <a:gd name="T1" fmla="*/ 1366 h 1464"/>
                <a:gd name="T2" fmla="*/ 1203 w 1251"/>
                <a:gd name="T3" fmla="*/ 1246 h 1464"/>
                <a:gd name="T4" fmla="*/ 1115 w 1251"/>
                <a:gd name="T5" fmla="*/ 1198 h 1464"/>
                <a:gd name="T6" fmla="*/ 1091 w 1251"/>
                <a:gd name="T7" fmla="*/ 1182 h 1464"/>
                <a:gd name="T8" fmla="*/ 1075 w 1251"/>
                <a:gd name="T9" fmla="*/ 1158 h 1464"/>
                <a:gd name="T10" fmla="*/ 1027 w 1251"/>
                <a:gd name="T11" fmla="*/ 1142 h 1464"/>
                <a:gd name="T12" fmla="*/ 1003 w 1251"/>
                <a:gd name="T13" fmla="*/ 1126 h 1464"/>
                <a:gd name="T14" fmla="*/ 955 w 1251"/>
                <a:gd name="T15" fmla="*/ 982 h 1464"/>
                <a:gd name="T16" fmla="*/ 931 w 1251"/>
                <a:gd name="T17" fmla="*/ 966 h 1464"/>
                <a:gd name="T18" fmla="*/ 867 w 1251"/>
                <a:gd name="T19" fmla="*/ 926 h 1464"/>
                <a:gd name="T20" fmla="*/ 819 w 1251"/>
                <a:gd name="T21" fmla="*/ 894 h 1464"/>
                <a:gd name="T22" fmla="*/ 755 w 1251"/>
                <a:gd name="T23" fmla="*/ 870 h 1464"/>
                <a:gd name="T24" fmla="*/ 747 w 1251"/>
                <a:gd name="T25" fmla="*/ 766 h 1464"/>
                <a:gd name="T26" fmla="*/ 691 w 1251"/>
                <a:gd name="T27" fmla="*/ 854 h 1464"/>
                <a:gd name="T28" fmla="*/ 659 w 1251"/>
                <a:gd name="T29" fmla="*/ 902 h 1464"/>
                <a:gd name="T30" fmla="*/ 611 w 1251"/>
                <a:gd name="T31" fmla="*/ 934 h 1464"/>
                <a:gd name="T32" fmla="*/ 587 w 1251"/>
                <a:gd name="T33" fmla="*/ 918 h 1464"/>
                <a:gd name="T34" fmla="*/ 547 w 1251"/>
                <a:gd name="T35" fmla="*/ 902 h 1464"/>
                <a:gd name="T36" fmla="*/ 603 w 1251"/>
                <a:gd name="T37" fmla="*/ 854 h 1464"/>
                <a:gd name="T38" fmla="*/ 611 w 1251"/>
                <a:gd name="T39" fmla="*/ 814 h 1464"/>
                <a:gd name="T40" fmla="*/ 643 w 1251"/>
                <a:gd name="T41" fmla="*/ 766 h 1464"/>
                <a:gd name="T42" fmla="*/ 571 w 1251"/>
                <a:gd name="T43" fmla="*/ 670 h 1464"/>
                <a:gd name="T44" fmla="*/ 507 w 1251"/>
                <a:gd name="T45" fmla="*/ 678 h 1464"/>
                <a:gd name="T46" fmla="*/ 443 w 1251"/>
                <a:gd name="T47" fmla="*/ 734 h 1464"/>
                <a:gd name="T48" fmla="*/ 387 w 1251"/>
                <a:gd name="T49" fmla="*/ 726 h 1464"/>
                <a:gd name="T50" fmla="*/ 355 w 1251"/>
                <a:gd name="T51" fmla="*/ 550 h 1464"/>
                <a:gd name="T52" fmla="*/ 363 w 1251"/>
                <a:gd name="T53" fmla="*/ 358 h 1464"/>
                <a:gd name="T54" fmla="*/ 491 w 1251"/>
                <a:gd name="T55" fmla="*/ 270 h 1464"/>
                <a:gd name="T56" fmla="*/ 411 w 1251"/>
                <a:gd name="T57" fmla="*/ 86 h 1464"/>
                <a:gd name="T58" fmla="*/ 395 w 1251"/>
                <a:gd name="T59" fmla="*/ 62 h 1464"/>
                <a:gd name="T60" fmla="*/ 371 w 1251"/>
                <a:gd name="T61" fmla="*/ 54 h 1464"/>
                <a:gd name="T62" fmla="*/ 339 w 1251"/>
                <a:gd name="T63" fmla="*/ 22 h 1464"/>
                <a:gd name="T64" fmla="*/ 155 w 1251"/>
                <a:gd name="T65" fmla="*/ 38 h 1464"/>
                <a:gd name="T66" fmla="*/ 139 w 1251"/>
                <a:gd name="T67" fmla="*/ 62 h 1464"/>
                <a:gd name="T68" fmla="*/ 91 w 1251"/>
                <a:gd name="T69" fmla="*/ 94 h 1464"/>
                <a:gd name="T70" fmla="*/ 91 w 1251"/>
                <a:gd name="T71" fmla="*/ 318 h 1464"/>
                <a:gd name="T72" fmla="*/ 123 w 1251"/>
                <a:gd name="T73" fmla="*/ 390 h 1464"/>
                <a:gd name="T74" fmla="*/ 187 w 1251"/>
                <a:gd name="T75" fmla="*/ 398 h 1464"/>
                <a:gd name="T76" fmla="*/ 179 w 1251"/>
                <a:gd name="T77" fmla="*/ 438 h 1464"/>
                <a:gd name="T78" fmla="*/ 131 w 1251"/>
                <a:gd name="T79" fmla="*/ 462 h 1464"/>
                <a:gd name="T80" fmla="*/ 59 w 1251"/>
                <a:gd name="T81" fmla="*/ 526 h 1464"/>
                <a:gd name="T82" fmla="*/ 259 w 1251"/>
                <a:gd name="T83" fmla="*/ 838 h 1464"/>
                <a:gd name="T84" fmla="*/ 283 w 1251"/>
                <a:gd name="T85" fmla="*/ 886 h 1464"/>
                <a:gd name="T86" fmla="*/ 315 w 1251"/>
                <a:gd name="T87" fmla="*/ 1030 h 1464"/>
                <a:gd name="T88" fmla="*/ 411 w 1251"/>
                <a:gd name="T89" fmla="*/ 1030 h 1464"/>
                <a:gd name="T90" fmla="*/ 427 w 1251"/>
                <a:gd name="T91" fmla="*/ 1054 h 1464"/>
                <a:gd name="T92" fmla="*/ 507 w 1251"/>
                <a:gd name="T93" fmla="*/ 1062 h 1464"/>
                <a:gd name="T94" fmla="*/ 515 w 1251"/>
                <a:gd name="T95" fmla="*/ 1094 h 1464"/>
                <a:gd name="T96" fmla="*/ 523 w 1251"/>
                <a:gd name="T97" fmla="*/ 1118 h 1464"/>
                <a:gd name="T98" fmla="*/ 571 w 1251"/>
                <a:gd name="T99" fmla="*/ 1102 h 1464"/>
                <a:gd name="T100" fmla="*/ 635 w 1251"/>
                <a:gd name="T101" fmla="*/ 1078 h 1464"/>
                <a:gd name="T102" fmla="*/ 651 w 1251"/>
                <a:gd name="T103" fmla="*/ 1126 h 1464"/>
                <a:gd name="T104" fmla="*/ 659 w 1251"/>
                <a:gd name="T105" fmla="*/ 1214 h 1464"/>
                <a:gd name="T106" fmla="*/ 723 w 1251"/>
                <a:gd name="T107" fmla="*/ 1238 h 1464"/>
                <a:gd name="T108" fmla="*/ 859 w 1251"/>
                <a:gd name="T109" fmla="*/ 1270 h 1464"/>
                <a:gd name="T110" fmla="*/ 915 w 1251"/>
                <a:gd name="T111" fmla="*/ 1262 h 1464"/>
                <a:gd name="T112" fmla="*/ 907 w 1251"/>
                <a:gd name="T113" fmla="*/ 1446 h 1464"/>
                <a:gd name="T114" fmla="*/ 963 w 1251"/>
                <a:gd name="T115" fmla="*/ 1462 h 1464"/>
                <a:gd name="T116" fmla="*/ 1195 w 1251"/>
                <a:gd name="T117" fmla="*/ 1454 h 1464"/>
                <a:gd name="T118" fmla="*/ 1203 w 1251"/>
                <a:gd name="T119" fmla="*/ 1430 h 1464"/>
                <a:gd name="T120" fmla="*/ 1227 w 1251"/>
                <a:gd name="T121" fmla="*/ 1414 h 1464"/>
                <a:gd name="T122" fmla="*/ 1251 w 1251"/>
                <a:gd name="T123" fmla="*/ 1366 h 14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1"/>
                <a:gd name="T187" fmla="*/ 0 h 1464"/>
                <a:gd name="T188" fmla="*/ 1251 w 1251"/>
                <a:gd name="T189" fmla="*/ 1464 h 14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1" h="1464">
                  <a:moveTo>
                    <a:pt x="1251" y="1366"/>
                  </a:moveTo>
                  <a:cubicBezTo>
                    <a:pt x="1244" y="1315"/>
                    <a:pt x="1246" y="1275"/>
                    <a:pt x="1203" y="1246"/>
                  </a:cubicBezTo>
                  <a:cubicBezTo>
                    <a:pt x="1177" y="1207"/>
                    <a:pt x="1163" y="1206"/>
                    <a:pt x="1115" y="1198"/>
                  </a:cubicBezTo>
                  <a:cubicBezTo>
                    <a:pt x="1107" y="1193"/>
                    <a:pt x="1098" y="1189"/>
                    <a:pt x="1091" y="1182"/>
                  </a:cubicBezTo>
                  <a:cubicBezTo>
                    <a:pt x="1084" y="1175"/>
                    <a:pt x="1083" y="1163"/>
                    <a:pt x="1075" y="1158"/>
                  </a:cubicBezTo>
                  <a:cubicBezTo>
                    <a:pt x="1061" y="1149"/>
                    <a:pt x="1041" y="1151"/>
                    <a:pt x="1027" y="1142"/>
                  </a:cubicBezTo>
                  <a:cubicBezTo>
                    <a:pt x="1019" y="1137"/>
                    <a:pt x="1011" y="1131"/>
                    <a:pt x="1003" y="1126"/>
                  </a:cubicBezTo>
                  <a:cubicBezTo>
                    <a:pt x="987" y="1078"/>
                    <a:pt x="971" y="1030"/>
                    <a:pt x="955" y="982"/>
                  </a:cubicBezTo>
                  <a:cubicBezTo>
                    <a:pt x="952" y="973"/>
                    <a:pt x="939" y="971"/>
                    <a:pt x="931" y="966"/>
                  </a:cubicBezTo>
                  <a:cubicBezTo>
                    <a:pt x="906" y="928"/>
                    <a:pt x="924" y="945"/>
                    <a:pt x="867" y="926"/>
                  </a:cubicBezTo>
                  <a:cubicBezTo>
                    <a:pt x="849" y="920"/>
                    <a:pt x="819" y="894"/>
                    <a:pt x="819" y="894"/>
                  </a:cubicBezTo>
                  <a:cubicBezTo>
                    <a:pt x="779" y="904"/>
                    <a:pt x="769" y="912"/>
                    <a:pt x="755" y="870"/>
                  </a:cubicBezTo>
                  <a:cubicBezTo>
                    <a:pt x="767" y="834"/>
                    <a:pt x="759" y="802"/>
                    <a:pt x="747" y="766"/>
                  </a:cubicBezTo>
                  <a:cubicBezTo>
                    <a:pt x="675" y="784"/>
                    <a:pt x="714" y="793"/>
                    <a:pt x="691" y="854"/>
                  </a:cubicBezTo>
                  <a:cubicBezTo>
                    <a:pt x="684" y="872"/>
                    <a:pt x="675" y="891"/>
                    <a:pt x="659" y="902"/>
                  </a:cubicBezTo>
                  <a:cubicBezTo>
                    <a:pt x="643" y="913"/>
                    <a:pt x="611" y="934"/>
                    <a:pt x="611" y="934"/>
                  </a:cubicBezTo>
                  <a:cubicBezTo>
                    <a:pt x="603" y="929"/>
                    <a:pt x="596" y="920"/>
                    <a:pt x="587" y="918"/>
                  </a:cubicBezTo>
                  <a:cubicBezTo>
                    <a:pt x="541" y="910"/>
                    <a:pt x="582" y="954"/>
                    <a:pt x="547" y="902"/>
                  </a:cubicBezTo>
                  <a:cubicBezTo>
                    <a:pt x="561" y="818"/>
                    <a:pt x="542" y="874"/>
                    <a:pt x="603" y="854"/>
                  </a:cubicBezTo>
                  <a:cubicBezTo>
                    <a:pt x="606" y="841"/>
                    <a:pt x="605" y="826"/>
                    <a:pt x="611" y="814"/>
                  </a:cubicBezTo>
                  <a:cubicBezTo>
                    <a:pt x="619" y="796"/>
                    <a:pt x="643" y="766"/>
                    <a:pt x="643" y="766"/>
                  </a:cubicBezTo>
                  <a:cubicBezTo>
                    <a:pt x="632" y="700"/>
                    <a:pt x="639" y="687"/>
                    <a:pt x="571" y="670"/>
                  </a:cubicBezTo>
                  <a:cubicBezTo>
                    <a:pt x="550" y="673"/>
                    <a:pt x="528" y="672"/>
                    <a:pt x="507" y="678"/>
                  </a:cubicBezTo>
                  <a:cubicBezTo>
                    <a:pt x="481" y="685"/>
                    <a:pt x="465" y="719"/>
                    <a:pt x="443" y="734"/>
                  </a:cubicBezTo>
                  <a:cubicBezTo>
                    <a:pt x="424" y="731"/>
                    <a:pt x="393" y="744"/>
                    <a:pt x="387" y="726"/>
                  </a:cubicBezTo>
                  <a:cubicBezTo>
                    <a:pt x="315" y="528"/>
                    <a:pt x="442" y="579"/>
                    <a:pt x="355" y="550"/>
                  </a:cubicBezTo>
                  <a:cubicBezTo>
                    <a:pt x="334" y="488"/>
                    <a:pt x="342" y="420"/>
                    <a:pt x="363" y="358"/>
                  </a:cubicBezTo>
                  <a:cubicBezTo>
                    <a:pt x="375" y="250"/>
                    <a:pt x="372" y="280"/>
                    <a:pt x="491" y="270"/>
                  </a:cubicBezTo>
                  <a:cubicBezTo>
                    <a:pt x="484" y="186"/>
                    <a:pt x="481" y="133"/>
                    <a:pt x="411" y="86"/>
                  </a:cubicBezTo>
                  <a:cubicBezTo>
                    <a:pt x="406" y="78"/>
                    <a:pt x="403" y="68"/>
                    <a:pt x="395" y="62"/>
                  </a:cubicBezTo>
                  <a:cubicBezTo>
                    <a:pt x="388" y="57"/>
                    <a:pt x="377" y="60"/>
                    <a:pt x="371" y="54"/>
                  </a:cubicBezTo>
                  <a:cubicBezTo>
                    <a:pt x="328" y="11"/>
                    <a:pt x="403" y="43"/>
                    <a:pt x="339" y="22"/>
                  </a:cubicBezTo>
                  <a:cubicBezTo>
                    <a:pt x="278" y="25"/>
                    <a:pt x="203" y="0"/>
                    <a:pt x="155" y="38"/>
                  </a:cubicBezTo>
                  <a:cubicBezTo>
                    <a:pt x="147" y="44"/>
                    <a:pt x="146" y="56"/>
                    <a:pt x="139" y="62"/>
                  </a:cubicBezTo>
                  <a:cubicBezTo>
                    <a:pt x="125" y="75"/>
                    <a:pt x="91" y="94"/>
                    <a:pt x="91" y="94"/>
                  </a:cubicBezTo>
                  <a:cubicBezTo>
                    <a:pt x="82" y="205"/>
                    <a:pt x="78" y="194"/>
                    <a:pt x="91" y="318"/>
                  </a:cubicBezTo>
                  <a:cubicBezTo>
                    <a:pt x="92" y="331"/>
                    <a:pt x="120" y="388"/>
                    <a:pt x="123" y="390"/>
                  </a:cubicBezTo>
                  <a:cubicBezTo>
                    <a:pt x="143" y="399"/>
                    <a:pt x="166" y="395"/>
                    <a:pt x="187" y="398"/>
                  </a:cubicBezTo>
                  <a:cubicBezTo>
                    <a:pt x="184" y="411"/>
                    <a:pt x="186" y="426"/>
                    <a:pt x="179" y="438"/>
                  </a:cubicBezTo>
                  <a:cubicBezTo>
                    <a:pt x="169" y="455"/>
                    <a:pt x="146" y="454"/>
                    <a:pt x="131" y="462"/>
                  </a:cubicBezTo>
                  <a:cubicBezTo>
                    <a:pt x="80" y="490"/>
                    <a:pt x="89" y="486"/>
                    <a:pt x="59" y="526"/>
                  </a:cubicBezTo>
                  <a:cubicBezTo>
                    <a:pt x="0" y="703"/>
                    <a:pt x="107" y="808"/>
                    <a:pt x="259" y="838"/>
                  </a:cubicBezTo>
                  <a:cubicBezTo>
                    <a:pt x="265" y="855"/>
                    <a:pt x="280" y="868"/>
                    <a:pt x="283" y="886"/>
                  </a:cubicBezTo>
                  <a:cubicBezTo>
                    <a:pt x="306" y="1033"/>
                    <a:pt x="252" y="988"/>
                    <a:pt x="315" y="1030"/>
                  </a:cubicBezTo>
                  <a:cubicBezTo>
                    <a:pt x="352" y="1018"/>
                    <a:pt x="360" y="1011"/>
                    <a:pt x="411" y="1030"/>
                  </a:cubicBezTo>
                  <a:cubicBezTo>
                    <a:pt x="420" y="1033"/>
                    <a:pt x="418" y="1051"/>
                    <a:pt x="427" y="1054"/>
                  </a:cubicBezTo>
                  <a:cubicBezTo>
                    <a:pt x="452" y="1062"/>
                    <a:pt x="480" y="1059"/>
                    <a:pt x="507" y="1062"/>
                  </a:cubicBezTo>
                  <a:cubicBezTo>
                    <a:pt x="510" y="1073"/>
                    <a:pt x="512" y="1083"/>
                    <a:pt x="515" y="1094"/>
                  </a:cubicBezTo>
                  <a:cubicBezTo>
                    <a:pt x="517" y="1102"/>
                    <a:pt x="515" y="1117"/>
                    <a:pt x="523" y="1118"/>
                  </a:cubicBezTo>
                  <a:cubicBezTo>
                    <a:pt x="540" y="1120"/>
                    <a:pt x="571" y="1102"/>
                    <a:pt x="571" y="1102"/>
                  </a:cubicBezTo>
                  <a:cubicBezTo>
                    <a:pt x="591" y="1071"/>
                    <a:pt x="600" y="1066"/>
                    <a:pt x="635" y="1078"/>
                  </a:cubicBezTo>
                  <a:cubicBezTo>
                    <a:pt x="640" y="1094"/>
                    <a:pt x="649" y="1109"/>
                    <a:pt x="651" y="1126"/>
                  </a:cubicBezTo>
                  <a:cubicBezTo>
                    <a:pt x="654" y="1155"/>
                    <a:pt x="650" y="1186"/>
                    <a:pt x="659" y="1214"/>
                  </a:cubicBezTo>
                  <a:cubicBezTo>
                    <a:pt x="664" y="1232"/>
                    <a:pt x="716" y="1237"/>
                    <a:pt x="723" y="1238"/>
                  </a:cubicBezTo>
                  <a:cubicBezTo>
                    <a:pt x="809" y="1295"/>
                    <a:pt x="677" y="1284"/>
                    <a:pt x="859" y="1270"/>
                  </a:cubicBezTo>
                  <a:cubicBezTo>
                    <a:pt x="882" y="1235"/>
                    <a:pt x="888" y="1222"/>
                    <a:pt x="915" y="1262"/>
                  </a:cubicBezTo>
                  <a:cubicBezTo>
                    <a:pt x="908" y="1321"/>
                    <a:pt x="887" y="1387"/>
                    <a:pt x="907" y="1446"/>
                  </a:cubicBezTo>
                  <a:cubicBezTo>
                    <a:pt x="908" y="1449"/>
                    <a:pt x="949" y="1459"/>
                    <a:pt x="963" y="1462"/>
                  </a:cubicBezTo>
                  <a:cubicBezTo>
                    <a:pt x="1040" y="1459"/>
                    <a:pt x="1118" y="1464"/>
                    <a:pt x="1195" y="1454"/>
                  </a:cubicBezTo>
                  <a:cubicBezTo>
                    <a:pt x="1203" y="1453"/>
                    <a:pt x="1198" y="1437"/>
                    <a:pt x="1203" y="1430"/>
                  </a:cubicBezTo>
                  <a:cubicBezTo>
                    <a:pt x="1209" y="1422"/>
                    <a:pt x="1219" y="1419"/>
                    <a:pt x="1227" y="1414"/>
                  </a:cubicBezTo>
                  <a:cubicBezTo>
                    <a:pt x="1238" y="1381"/>
                    <a:pt x="1230" y="1397"/>
                    <a:pt x="1251" y="1366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37" name="Freeform 69"/>
            <p:cNvSpPr>
              <a:spLocks/>
            </p:cNvSpPr>
            <p:nvPr/>
          </p:nvSpPr>
          <p:spPr bwMode="auto">
            <a:xfrm>
              <a:off x="4198" y="2160"/>
              <a:ext cx="595" cy="782"/>
            </a:xfrm>
            <a:custGeom>
              <a:avLst/>
              <a:gdLst>
                <a:gd name="T0" fmla="*/ 506 w 595"/>
                <a:gd name="T1" fmla="*/ 432 h 782"/>
                <a:gd name="T2" fmla="*/ 586 w 595"/>
                <a:gd name="T3" fmla="*/ 376 h 782"/>
                <a:gd name="T4" fmla="*/ 522 w 595"/>
                <a:gd name="T5" fmla="*/ 232 h 782"/>
                <a:gd name="T6" fmla="*/ 402 w 595"/>
                <a:gd name="T7" fmla="*/ 304 h 782"/>
                <a:gd name="T8" fmla="*/ 258 w 595"/>
                <a:gd name="T9" fmla="*/ 312 h 782"/>
                <a:gd name="T10" fmla="*/ 170 w 595"/>
                <a:gd name="T11" fmla="*/ 336 h 782"/>
                <a:gd name="T12" fmla="*/ 114 w 595"/>
                <a:gd name="T13" fmla="*/ 280 h 782"/>
                <a:gd name="T14" fmla="*/ 186 w 595"/>
                <a:gd name="T15" fmla="*/ 248 h 782"/>
                <a:gd name="T16" fmla="*/ 258 w 595"/>
                <a:gd name="T17" fmla="*/ 184 h 782"/>
                <a:gd name="T18" fmla="*/ 210 w 595"/>
                <a:gd name="T19" fmla="*/ 24 h 782"/>
                <a:gd name="T20" fmla="*/ 162 w 595"/>
                <a:gd name="T21" fmla="*/ 0 h 782"/>
                <a:gd name="T22" fmla="*/ 74 w 595"/>
                <a:gd name="T23" fmla="*/ 24 h 782"/>
                <a:gd name="T24" fmla="*/ 50 w 595"/>
                <a:gd name="T25" fmla="*/ 32 h 782"/>
                <a:gd name="T26" fmla="*/ 2 w 595"/>
                <a:gd name="T27" fmla="*/ 232 h 782"/>
                <a:gd name="T28" fmla="*/ 10 w 595"/>
                <a:gd name="T29" fmla="*/ 336 h 782"/>
                <a:gd name="T30" fmla="*/ 34 w 595"/>
                <a:gd name="T31" fmla="*/ 344 h 782"/>
                <a:gd name="T32" fmla="*/ 58 w 595"/>
                <a:gd name="T33" fmla="*/ 392 h 782"/>
                <a:gd name="T34" fmla="*/ 106 w 595"/>
                <a:gd name="T35" fmla="*/ 416 h 782"/>
                <a:gd name="T36" fmla="*/ 138 w 595"/>
                <a:gd name="T37" fmla="*/ 536 h 782"/>
                <a:gd name="T38" fmla="*/ 154 w 595"/>
                <a:gd name="T39" fmla="*/ 560 h 782"/>
                <a:gd name="T40" fmla="*/ 226 w 595"/>
                <a:gd name="T41" fmla="*/ 568 h 782"/>
                <a:gd name="T42" fmla="*/ 242 w 595"/>
                <a:gd name="T43" fmla="*/ 632 h 782"/>
                <a:gd name="T44" fmla="*/ 290 w 595"/>
                <a:gd name="T45" fmla="*/ 664 h 782"/>
                <a:gd name="T46" fmla="*/ 314 w 595"/>
                <a:gd name="T47" fmla="*/ 680 h 782"/>
                <a:gd name="T48" fmla="*/ 394 w 595"/>
                <a:gd name="T49" fmla="*/ 736 h 782"/>
                <a:gd name="T50" fmla="*/ 506 w 595"/>
                <a:gd name="T51" fmla="*/ 744 h 782"/>
                <a:gd name="T52" fmla="*/ 514 w 595"/>
                <a:gd name="T53" fmla="*/ 696 h 782"/>
                <a:gd name="T54" fmla="*/ 506 w 595"/>
                <a:gd name="T55" fmla="*/ 432 h 7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95"/>
                <a:gd name="T85" fmla="*/ 0 h 782"/>
                <a:gd name="T86" fmla="*/ 595 w 595"/>
                <a:gd name="T87" fmla="*/ 782 h 78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95" h="782">
                  <a:moveTo>
                    <a:pt x="506" y="432"/>
                  </a:moveTo>
                  <a:cubicBezTo>
                    <a:pt x="540" y="381"/>
                    <a:pt x="552" y="427"/>
                    <a:pt x="586" y="376"/>
                  </a:cubicBezTo>
                  <a:cubicBezTo>
                    <a:pt x="579" y="298"/>
                    <a:pt x="595" y="256"/>
                    <a:pt x="522" y="232"/>
                  </a:cubicBezTo>
                  <a:cubicBezTo>
                    <a:pt x="492" y="252"/>
                    <a:pt x="442" y="300"/>
                    <a:pt x="402" y="304"/>
                  </a:cubicBezTo>
                  <a:cubicBezTo>
                    <a:pt x="354" y="309"/>
                    <a:pt x="306" y="309"/>
                    <a:pt x="258" y="312"/>
                  </a:cubicBezTo>
                  <a:cubicBezTo>
                    <a:pt x="210" y="302"/>
                    <a:pt x="204" y="302"/>
                    <a:pt x="170" y="336"/>
                  </a:cubicBezTo>
                  <a:cubicBezTo>
                    <a:pt x="138" y="325"/>
                    <a:pt x="125" y="312"/>
                    <a:pt x="114" y="280"/>
                  </a:cubicBezTo>
                  <a:cubicBezTo>
                    <a:pt x="171" y="261"/>
                    <a:pt x="148" y="273"/>
                    <a:pt x="186" y="248"/>
                  </a:cubicBezTo>
                  <a:cubicBezTo>
                    <a:pt x="208" y="183"/>
                    <a:pt x="178" y="195"/>
                    <a:pt x="258" y="184"/>
                  </a:cubicBezTo>
                  <a:cubicBezTo>
                    <a:pt x="304" y="116"/>
                    <a:pt x="256" y="70"/>
                    <a:pt x="210" y="24"/>
                  </a:cubicBezTo>
                  <a:cubicBezTo>
                    <a:pt x="197" y="11"/>
                    <a:pt x="177" y="10"/>
                    <a:pt x="162" y="0"/>
                  </a:cubicBezTo>
                  <a:cubicBezTo>
                    <a:pt x="105" y="11"/>
                    <a:pt x="135" y="4"/>
                    <a:pt x="74" y="24"/>
                  </a:cubicBezTo>
                  <a:cubicBezTo>
                    <a:pt x="66" y="27"/>
                    <a:pt x="50" y="32"/>
                    <a:pt x="50" y="32"/>
                  </a:cubicBezTo>
                  <a:cubicBezTo>
                    <a:pt x="10" y="92"/>
                    <a:pt x="24" y="165"/>
                    <a:pt x="2" y="232"/>
                  </a:cubicBezTo>
                  <a:cubicBezTo>
                    <a:pt x="5" y="267"/>
                    <a:pt x="0" y="303"/>
                    <a:pt x="10" y="336"/>
                  </a:cubicBezTo>
                  <a:cubicBezTo>
                    <a:pt x="12" y="344"/>
                    <a:pt x="27" y="339"/>
                    <a:pt x="34" y="344"/>
                  </a:cubicBezTo>
                  <a:cubicBezTo>
                    <a:pt x="108" y="403"/>
                    <a:pt x="0" y="334"/>
                    <a:pt x="58" y="392"/>
                  </a:cubicBezTo>
                  <a:cubicBezTo>
                    <a:pt x="71" y="405"/>
                    <a:pt x="91" y="406"/>
                    <a:pt x="106" y="416"/>
                  </a:cubicBezTo>
                  <a:cubicBezTo>
                    <a:pt x="137" y="462"/>
                    <a:pt x="123" y="476"/>
                    <a:pt x="138" y="536"/>
                  </a:cubicBezTo>
                  <a:cubicBezTo>
                    <a:pt x="140" y="545"/>
                    <a:pt x="145" y="557"/>
                    <a:pt x="154" y="560"/>
                  </a:cubicBezTo>
                  <a:cubicBezTo>
                    <a:pt x="177" y="568"/>
                    <a:pt x="202" y="565"/>
                    <a:pt x="226" y="568"/>
                  </a:cubicBezTo>
                  <a:cubicBezTo>
                    <a:pt x="233" y="589"/>
                    <a:pt x="228" y="615"/>
                    <a:pt x="242" y="632"/>
                  </a:cubicBezTo>
                  <a:cubicBezTo>
                    <a:pt x="254" y="647"/>
                    <a:pt x="274" y="653"/>
                    <a:pt x="290" y="664"/>
                  </a:cubicBezTo>
                  <a:cubicBezTo>
                    <a:pt x="298" y="669"/>
                    <a:pt x="314" y="680"/>
                    <a:pt x="314" y="680"/>
                  </a:cubicBezTo>
                  <a:cubicBezTo>
                    <a:pt x="331" y="731"/>
                    <a:pt x="335" y="728"/>
                    <a:pt x="394" y="736"/>
                  </a:cubicBezTo>
                  <a:cubicBezTo>
                    <a:pt x="437" y="750"/>
                    <a:pt x="461" y="752"/>
                    <a:pt x="506" y="744"/>
                  </a:cubicBezTo>
                  <a:cubicBezTo>
                    <a:pt x="479" y="663"/>
                    <a:pt x="512" y="782"/>
                    <a:pt x="514" y="696"/>
                  </a:cubicBezTo>
                  <a:cubicBezTo>
                    <a:pt x="516" y="608"/>
                    <a:pt x="509" y="520"/>
                    <a:pt x="506" y="432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38" name="Freeform 67"/>
            <p:cNvSpPr>
              <a:spLocks/>
            </p:cNvSpPr>
            <p:nvPr/>
          </p:nvSpPr>
          <p:spPr bwMode="auto">
            <a:xfrm>
              <a:off x="4312" y="1704"/>
              <a:ext cx="427" cy="416"/>
            </a:xfrm>
            <a:custGeom>
              <a:avLst/>
              <a:gdLst>
                <a:gd name="T0" fmla="*/ 24 w 427"/>
                <a:gd name="T1" fmla="*/ 96 h 416"/>
                <a:gd name="T2" fmla="*/ 88 w 427"/>
                <a:gd name="T3" fmla="*/ 376 h 416"/>
                <a:gd name="T4" fmla="*/ 232 w 427"/>
                <a:gd name="T5" fmla="*/ 392 h 416"/>
                <a:gd name="T6" fmla="*/ 360 w 427"/>
                <a:gd name="T7" fmla="*/ 384 h 416"/>
                <a:gd name="T8" fmla="*/ 392 w 427"/>
                <a:gd name="T9" fmla="*/ 312 h 416"/>
                <a:gd name="T10" fmla="*/ 368 w 427"/>
                <a:gd name="T11" fmla="*/ 104 h 416"/>
                <a:gd name="T12" fmla="*/ 216 w 427"/>
                <a:gd name="T13" fmla="*/ 24 h 416"/>
                <a:gd name="T14" fmla="*/ 168 w 427"/>
                <a:gd name="T15" fmla="*/ 8 h 416"/>
                <a:gd name="T16" fmla="*/ 144 w 427"/>
                <a:gd name="T17" fmla="*/ 0 h 416"/>
                <a:gd name="T18" fmla="*/ 72 w 427"/>
                <a:gd name="T19" fmla="*/ 16 h 416"/>
                <a:gd name="T20" fmla="*/ 24 w 427"/>
                <a:gd name="T21" fmla="*/ 48 h 416"/>
                <a:gd name="T22" fmla="*/ 24 w 427"/>
                <a:gd name="T23" fmla="*/ 96 h 4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7"/>
                <a:gd name="T37" fmla="*/ 0 h 416"/>
                <a:gd name="T38" fmla="*/ 427 w 427"/>
                <a:gd name="T39" fmla="*/ 416 h 4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7" h="416">
                  <a:moveTo>
                    <a:pt x="24" y="96"/>
                  </a:moveTo>
                  <a:cubicBezTo>
                    <a:pt x="35" y="384"/>
                    <a:pt x="0" y="244"/>
                    <a:pt x="88" y="376"/>
                  </a:cubicBezTo>
                  <a:cubicBezTo>
                    <a:pt x="115" y="416"/>
                    <a:pt x="232" y="392"/>
                    <a:pt x="232" y="392"/>
                  </a:cubicBezTo>
                  <a:cubicBezTo>
                    <a:pt x="271" y="405"/>
                    <a:pt x="320" y="388"/>
                    <a:pt x="360" y="384"/>
                  </a:cubicBezTo>
                  <a:cubicBezTo>
                    <a:pt x="369" y="358"/>
                    <a:pt x="383" y="338"/>
                    <a:pt x="392" y="312"/>
                  </a:cubicBezTo>
                  <a:cubicBezTo>
                    <a:pt x="395" y="259"/>
                    <a:pt x="427" y="143"/>
                    <a:pt x="368" y="104"/>
                  </a:cubicBezTo>
                  <a:cubicBezTo>
                    <a:pt x="317" y="28"/>
                    <a:pt x="313" y="35"/>
                    <a:pt x="216" y="24"/>
                  </a:cubicBezTo>
                  <a:cubicBezTo>
                    <a:pt x="200" y="19"/>
                    <a:pt x="184" y="13"/>
                    <a:pt x="168" y="8"/>
                  </a:cubicBezTo>
                  <a:cubicBezTo>
                    <a:pt x="160" y="5"/>
                    <a:pt x="144" y="0"/>
                    <a:pt x="144" y="0"/>
                  </a:cubicBezTo>
                  <a:cubicBezTo>
                    <a:pt x="140" y="1"/>
                    <a:pt x="80" y="12"/>
                    <a:pt x="72" y="16"/>
                  </a:cubicBezTo>
                  <a:cubicBezTo>
                    <a:pt x="55" y="25"/>
                    <a:pt x="24" y="48"/>
                    <a:pt x="24" y="48"/>
                  </a:cubicBezTo>
                  <a:cubicBezTo>
                    <a:pt x="13" y="80"/>
                    <a:pt x="13" y="64"/>
                    <a:pt x="24" y="96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888164" y="2781301"/>
            <a:ext cx="2232025" cy="2303463"/>
            <a:chOff x="2442" y="2742"/>
            <a:chExt cx="547" cy="542"/>
          </a:xfrm>
        </p:grpSpPr>
        <p:sp>
          <p:nvSpPr>
            <p:cNvPr id="24619" name="Freeform 16"/>
            <p:cNvSpPr>
              <a:spLocks/>
            </p:cNvSpPr>
            <p:nvPr/>
          </p:nvSpPr>
          <p:spPr bwMode="auto">
            <a:xfrm>
              <a:off x="2532" y="2840"/>
              <a:ext cx="349" cy="313"/>
            </a:xfrm>
            <a:custGeom>
              <a:avLst/>
              <a:gdLst>
                <a:gd name="T0" fmla="*/ 51 w 349"/>
                <a:gd name="T1" fmla="*/ 43 h 313"/>
                <a:gd name="T2" fmla="*/ 30 w 349"/>
                <a:gd name="T3" fmla="*/ 16 h 313"/>
                <a:gd name="T4" fmla="*/ 6 w 349"/>
                <a:gd name="T5" fmla="*/ 37 h 313"/>
                <a:gd name="T6" fmla="*/ 0 w 349"/>
                <a:gd name="T7" fmla="*/ 55 h 313"/>
                <a:gd name="T8" fmla="*/ 48 w 349"/>
                <a:gd name="T9" fmla="*/ 73 h 313"/>
                <a:gd name="T10" fmla="*/ 81 w 349"/>
                <a:gd name="T11" fmla="*/ 79 h 313"/>
                <a:gd name="T12" fmla="*/ 102 w 349"/>
                <a:gd name="T13" fmla="*/ 109 h 313"/>
                <a:gd name="T14" fmla="*/ 132 w 349"/>
                <a:gd name="T15" fmla="*/ 118 h 313"/>
                <a:gd name="T16" fmla="*/ 150 w 349"/>
                <a:gd name="T17" fmla="*/ 124 h 313"/>
                <a:gd name="T18" fmla="*/ 159 w 349"/>
                <a:gd name="T19" fmla="*/ 127 h 313"/>
                <a:gd name="T20" fmla="*/ 192 w 349"/>
                <a:gd name="T21" fmla="*/ 190 h 313"/>
                <a:gd name="T22" fmla="*/ 165 w 349"/>
                <a:gd name="T23" fmla="*/ 235 h 313"/>
                <a:gd name="T24" fmla="*/ 120 w 349"/>
                <a:gd name="T25" fmla="*/ 298 h 313"/>
                <a:gd name="T26" fmla="*/ 150 w 349"/>
                <a:gd name="T27" fmla="*/ 271 h 313"/>
                <a:gd name="T28" fmla="*/ 183 w 349"/>
                <a:gd name="T29" fmla="*/ 256 h 313"/>
                <a:gd name="T30" fmla="*/ 207 w 349"/>
                <a:gd name="T31" fmla="*/ 193 h 313"/>
                <a:gd name="T32" fmla="*/ 252 w 349"/>
                <a:gd name="T33" fmla="*/ 169 h 313"/>
                <a:gd name="T34" fmla="*/ 279 w 349"/>
                <a:gd name="T35" fmla="*/ 202 h 313"/>
                <a:gd name="T36" fmla="*/ 285 w 349"/>
                <a:gd name="T37" fmla="*/ 220 h 313"/>
                <a:gd name="T38" fmla="*/ 327 w 349"/>
                <a:gd name="T39" fmla="*/ 289 h 313"/>
                <a:gd name="T40" fmla="*/ 342 w 349"/>
                <a:gd name="T41" fmla="*/ 253 h 313"/>
                <a:gd name="T42" fmla="*/ 318 w 349"/>
                <a:gd name="T43" fmla="*/ 232 h 313"/>
                <a:gd name="T44" fmla="*/ 294 w 349"/>
                <a:gd name="T45" fmla="*/ 199 h 313"/>
                <a:gd name="T46" fmla="*/ 267 w 349"/>
                <a:gd name="T47" fmla="*/ 166 h 313"/>
                <a:gd name="T48" fmla="*/ 192 w 349"/>
                <a:gd name="T49" fmla="*/ 142 h 313"/>
                <a:gd name="T50" fmla="*/ 168 w 349"/>
                <a:gd name="T51" fmla="*/ 121 h 313"/>
                <a:gd name="T52" fmla="*/ 132 w 349"/>
                <a:gd name="T53" fmla="*/ 100 h 313"/>
                <a:gd name="T54" fmla="*/ 114 w 349"/>
                <a:gd name="T55" fmla="*/ 94 h 313"/>
                <a:gd name="T56" fmla="*/ 90 w 349"/>
                <a:gd name="T57" fmla="*/ 70 h 313"/>
                <a:gd name="T58" fmla="*/ 27 w 349"/>
                <a:gd name="T59" fmla="*/ 55 h 313"/>
                <a:gd name="T60" fmla="*/ 42 w 349"/>
                <a:gd name="T61" fmla="*/ 34 h 313"/>
                <a:gd name="T62" fmla="*/ 48 w 349"/>
                <a:gd name="T63" fmla="*/ 25 h 313"/>
                <a:gd name="T64" fmla="*/ 30 w 349"/>
                <a:gd name="T65" fmla="*/ 0 h 3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9"/>
                <a:gd name="T100" fmla="*/ 0 h 313"/>
                <a:gd name="T101" fmla="*/ 349 w 349"/>
                <a:gd name="T102" fmla="*/ 313 h 3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9" h="313">
                  <a:moveTo>
                    <a:pt x="51" y="43"/>
                  </a:moveTo>
                  <a:cubicBezTo>
                    <a:pt x="47" y="28"/>
                    <a:pt x="41" y="27"/>
                    <a:pt x="30" y="16"/>
                  </a:cubicBezTo>
                  <a:cubicBezTo>
                    <a:pt x="15" y="20"/>
                    <a:pt x="12" y="18"/>
                    <a:pt x="6" y="37"/>
                  </a:cubicBezTo>
                  <a:cubicBezTo>
                    <a:pt x="4" y="43"/>
                    <a:pt x="0" y="55"/>
                    <a:pt x="0" y="55"/>
                  </a:cubicBezTo>
                  <a:cubicBezTo>
                    <a:pt x="6" y="78"/>
                    <a:pt x="22" y="71"/>
                    <a:pt x="48" y="73"/>
                  </a:cubicBezTo>
                  <a:cubicBezTo>
                    <a:pt x="59" y="77"/>
                    <a:pt x="71" y="74"/>
                    <a:pt x="81" y="79"/>
                  </a:cubicBezTo>
                  <a:cubicBezTo>
                    <a:pt x="92" y="84"/>
                    <a:pt x="92" y="102"/>
                    <a:pt x="102" y="109"/>
                  </a:cubicBezTo>
                  <a:cubicBezTo>
                    <a:pt x="117" y="119"/>
                    <a:pt x="107" y="114"/>
                    <a:pt x="132" y="118"/>
                  </a:cubicBezTo>
                  <a:cubicBezTo>
                    <a:pt x="138" y="120"/>
                    <a:pt x="144" y="122"/>
                    <a:pt x="150" y="124"/>
                  </a:cubicBezTo>
                  <a:cubicBezTo>
                    <a:pt x="153" y="125"/>
                    <a:pt x="159" y="127"/>
                    <a:pt x="159" y="127"/>
                  </a:cubicBezTo>
                  <a:cubicBezTo>
                    <a:pt x="167" y="150"/>
                    <a:pt x="184" y="167"/>
                    <a:pt x="192" y="190"/>
                  </a:cubicBezTo>
                  <a:cubicBezTo>
                    <a:pt x="189" y="209"/>
                    <a:pt x="186" y="228"/>
                    <a:pt x="165" y="235"/>
                  </a:cubicBezTo>
                  <a:cubicBezTo>
                    <a:pt x="149" y="251"/>
                    <a:pt x="127" y="276"/>
                    <a:pt x="120" y="298"/>
                  </a:cubicBezTo>
                  <a:cubicBezTo>
                    <a:pt x="142" y="313"/>
                    <a:pt x="135" y="281"/>
                    <a:pt x="150" y="271"/>
                  </a:cubicBezTo>
                  <a:cubicBezTo>
                    <a:pt x="155" y="255"/>
                    <a:pt x="166" y="258"/>
                    <a:pt x="183" y="256"/>
                  </a:cubicBezTo>
                  <a:cubicBezTo>
                    <a:pt x="200" y="250"/>
                    <a:pt x="193" y="214"/>
                    <a:pt x="207" y="193"/>
                  </a:cubicBezTo>
                  <a:cubicBezTo>
                    <a:pt x="215" y="156"/>
                    <a:pt x="218" y="146"/>
                    <a:pt x="252" y="169"/>
                  </a:cubicBezTo>
                  <a:cubicBezTo>
                    <a:pt x="260" y="182"/>
                    <a:pt x="274" y="186"/>
                    <a:pt x="279" y="202"/>
                  </a:cubicBezTo>
                  <a:cubicBezTo>
                    <a:pt x="281" y="208"/>
                    <a:pt x="285" y="220"/>
                    <a:pt x="285" y="220"/>
                  </a:cubicBezTo>
                  <a:cubicBezTo>
                    <a:pt x="289" y="247"/>
                    <a:pt x="298" y="279"/>
                    <a:pt x="327" y="289"/>
                  </a:cubicBezTo>
                  <a:cubicBezTo>
                    <a:pt x="348" y="282"/>
                    <a:pt x="349" y="280"/>
                    <a:pt x="342" y="253"/>
                  </a:cubicBezTo>
                  <a:cubicBezTo>
                    <a:pt x="339" y="243"/>
                    <a:pt x="318" y="232"/>
                    <a:pt x="318" y="232"/>
                  </a:cubicBezTo>
                  <a:cubicBezTo>
                    <a:pt x="313" y="217"/>
                    <a:pt x="306" y="207"/>
                    <a:pt x="294" y="199"/>
                  </a:cubicBezTo>
                  <a:cubicBezTo>
                    <a:pt x="290" y="186"/>
                    <a:pt x="279" y="174"/>
                    <a:pt x="267" y="166"/>
                  </a:cubicBezTo>
                  <a:cubicBezTo>
                    <a:pt x="249" y="139"/>
                    <a:pt x="228" y="144"/>
                    <a:pt x="192" y="142"/>
                  </a:cubicBezTo>
                  <a:cubicBezTo>
                    <a:pt x="182" y="135"/>
                    <a:pt x="178" y="128"/>
                    <a:pt x="168" y="121"/>
                  </a:cubicBezTo>
                  <a:cubicBezTo>
                    <a:pt x="158" y="106"/>
                    <a:pt x="148" y="105"/>
                    <a:pt x="132" y="100"/>
                  </a:cubicBezTo>
                  <a:cubicBezTo>
                    <a:pt x="126" y="98"/>
                    <a:pt x="114" y="94"/>
                    <a:pt x="114" y="94"/>
                  </a:cubicBezTo>
                  <a:cubicBezTo>
                    <a:pt x="105" y="85"/>
                    <a:pt x="100" y="77"/>
                    <a:pt x="90" y="70"/>
                  </a:cubicBezTo>
                  <a:cubicBezTo>
                    <a:pt x="76" y="48"/>
                    <a:pt x="50" y="63"/>
                    <a:pt x="27" y="55"/>
                  </a:cubicBezTo>
                  <a:cubicBezTo>
                    <a:pt x="22" y="39"/>
                    <a:pt x="25" y="37"/>
                    <a:pt x="42" y="34"/>
                  </a:cubicBezTo>
                  <a:cubicBezTo>
                    <a:pt x="44" y="31"/>
                    <a:pt x="48" y="25"/>
                    <a:pt x="48" y="25"/>
                  </a:cubicBezTo>
                  <a:lnTo>
                    <a:pt x="30" y="0"/>
                  </a:lnTo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20" name="Freeform 17"/>
            <p:cNvSpPr>
              <a:spLocks/>
            </p:cNvSpPr>
            <p:nvPr/>
          </p:nvSpPr>
          <p:spPr bwMode="auto">
            <a:xfrm>
              <a:off x="2472" y="2916"/>
              <a:ext cx="123" cy="129"/>
            </a:xfrm>
            <a:custGeom>
              <a:avLst/>
              <a:gdLst>
                <a:gd name="T0" fmla="*/ 102 w 123"/>
                <a:gd name="T1" fmla="*/ 12 h 129"/>
                <a:gd name="T2" fmla="*/ 72 w 123"/>
                <a:gd name="T3" fmla="*/ 0 h 129"/>
                <a:gd name="T4" fmla="*/ 12 w 123"/>
                <a:gd name="T5" fmla="*/ 12 h 129"/>
                <a:gd name="T6" fmla="*/ 0 w 123"/>
                <a:gd name="T7" fmla="*/ 42 h 129"/>
                <a:gd name="T8" fmla="*/ 45 w 123"/>
                <a:gd name="T9" fmla="*/ 105 h 129"/>
                <a:gd name="T10" fmla="*/ 78 w 123"/>
                <a:gd name="T11" fmla="*/ 129 h 129"/>
                <a:gd name="T12" fmla="*/ 123 w 123"/>
                <a:gd name="T13" fmla="*/ 78 h 129"/>
                <a:gd name="T14" fmla="*/ 120 w 123"/>
                <a:gd name="T15" fmla="*/ 24 h 129"/>
                <a:gd name="T16" fmla="*/ 102 w 123"/>
                <a:gd name="T17" fmla="*/ 12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29"/>
                <a:gd name="T29" fmla="*/ 123 w 123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29">
                  <a:moveTo>
                    <a:pt x="102" y="12"/>
                  </a:moveTo>
                  <a:cubicBezTo>
                    <a:pt x="92" y="5"/>
                    <a:pt x="83" y="4"/>
                    <a:pt x="72" y="0"/>
                  </a:cubicBezTo>
                  <a:cubicBezTo>
                    <a:pt x="29" y="3"/>
                    <a:pt x="39" y="3"/>
                    <a:pt x="12" y="12"/>
                  </a:cubicBezTo>
                  <a:cubicBezTo>
                    <a:pt x="7" y="22"/>
                    <a:pt x="0" y="42"/>
                    <a:pt x="0" y="42"/>
                  </a:cubicBezTo>
                  <a:cubicBezTo>
                    <a:pt x="3" y="75"/>
                    <a:pt x="11" y="94"/>
                    <a:pt x="45" y="105"/>
                  </a:cubicBezTo>
                  <a:cubicBezTo>
                    <a:pt x="53" y="118"/>
                    <a:pt x="64" y="124"/>
                    <a:pt x="78" y="129"/>
                  </a:cubicBezTo>
                  <a:cubicBezTo>
                    <a:pt x="104" y="124"/>
                    <a:pt x="115" y="102"/>
                    <a:pt x="123" y="78"/>
                  </a:cubicBezTo>
                  <a:cubicBezTo>
                    <a:pt x="122" y="60"/>
                    <a:pt x="123" y="42"/>
                    <a:pt x="120" y="24"/>
                  </a:cubicBezTo>
                  <a:cubicBezTo>
                    <a:pt x="119" y="17"/>
                    <a:pt x="108" y="6"/>
                    <a:pt x="102" y="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21" name="Freeform 18"/>
            <p:cNvSpPr>
              <a:spLocks/>
            </p:cNvSpPr>
            <p:nvPr/>
          </p:nvSpPr>
          <p:spPr bwMode="auto">
            <a:xfrm>
              <a:off x="2657" y="2772"/>
              <a:ext cx="103" cy="118"/>
            </a:xfrm>
            <a:custGeom>
              <a:avLst/>
              <a:gdLst>
                <a:gd name="T0" fmla="*/ 34 w 103"/>
                <a:gd name="T1" fmla="*/ 6 h 118"/>
                <a:gd name="T2" fmla="*/ 10 w 103"/>
                <a:gd name="T3" fmla="*/ 33 h 118"/>
                <a:gd name="T4" fmla="*/ 22 w 103"/>
                <a:gd name="T5" fmla="*/ 117 h 118"/>
                <a:gd name="T6" fmla="*/ 88 w 103"/>
                <a:gd name="T7" fmla="*/ 114 h 118"/>
                <a:gd name="T8" fmla="*/ 103 w 103"/>
                <a:gd name="T9" fmla="*/ 72 h 118"/>
                <a:gd name="T10" fmla="*/ 100 w 103"/>
                <a:gd name="T11" fmla="*/ 54 h 118"/>
                <a:gd name="T12" fmla="*/ 43 w 103"/>
                <a:gd name="T13" fmla="*/ 0 h 118"/>
                <a:gd name="T14" fmla="*/ 34 w 103"/>
                <a:gd name="T15" fmla="*/ 6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118"/>
                <a:gd name="T26" fmla="*/ 103 w 103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118">
                  <a:moveTo>
                    <a:pt x="34" y="6"/>
                  </a:moveTo>
                  <a:cubicBezTo>
                    <a:pt x="23" y="13"/>
                    <a:pt x="18" y="22"/>
                    <a:pt x="10" y="33"/>
                  </a:cubicBezTo>
                  <a:cubicBezTo>
                    <a:pt x="0" y="63"/>
                    <a:pt x="4" y="91"/>
                    <a:pt x="22" y="117"/>
                  </a:cubicBezTo>
                  <a:cubicBezTo>
                    <a:pt x="44" y="116"/>
                    <a:pt x="66" y="118"/>
                    <a:pt x="88" y="114"/>
                  </a:cubicBezTo>
                  <a:cubicBezTo>
                    <a:pt x="103" y="111"/>
                    <a:pt x="103" y="72"/>
                    <a:pt x="103" y="72"/>
                  </a:cubicBezTo>
                  <a:cubicBezTo>
                    <a:pt x="102" y="66"/>
                    <a:pt x="103" y="59"/>
                    <a:pt x="100" y="54"/>
                  </a:cubicBezTo>
                  <a:cubicBezTo>
                    <a:pt x="97" y="48"/>
                    <a:pt x="50" y="5"/>
                    <a:pt x="43" y="0"/>
                  </a:cubicBezTo>
                  <a:cubicBezTo>
                    <a:pt x="40" y="2"/>
                    <a:pt x="34" y="6"/>
                    <a:pt x="34" y="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22" name="Freeform 19"/>
            <p:cNvSpPr>
              <a:spLocks/>
            </p:cNvSpPr>
            <p:nvPr/>
          </p:nvSpPr>
          <p:spPr bwMode="auto">
            <a:xfrm>
              <a:off x="2760" y="2885"/>
              <a:ext cx="103" cy="100"/>
            </a:xfrm>
            <a:custGeom>
              <a:avLst/>
              <a:gdLst>
                <a:gd name="T0" fmla="*/ 78 w 103"/>
                <a:gd name="T1" fmla="*/ 13 h 100"/>
                <a:gd name="T2" fmla="*/ 27 w 103"/>
                <a:gd name="T3" fmla="*/ 19 h 100"/>
                <a:gd name="T4" fmla="*/ 27 w 103"/>
                <a:gd name="T5" fmla="*/ 100 h 100"/>
                <a:gd name="T6" fmla="*/ 78 w 103"/>
                <a:gd name="T7" fmla="*/ 97 h 100"/>
                <a:gd name="T8" fmla="*/ 99 w 103"/>
                <a:gd name="T9" fmla="*/ 73 h 100"/>
                <a:gd name="T10" fmla="*/ 84 w 103"/>
                <a:gd name="T11" fmla="*/ 22 h 100"/>
                <a:gd name="T12" fmla="*/ 78 w 103"/>
                <a:gd name="T13" fmla="*/ 13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00"/>
                <a:gd name="T23" fmla="*/ 103 w 103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00">
                  <a:moveTo>
                    <a:pt x="78" y="13"/>
                  </a:moveTo>
                  <a:cubicBezTo>
                    <a:pt x="59" y="0"/>
                    <a:pt x="45" y="13"/>
                    <a:pt x="27" y="19"/>
                  </a:cubicBezTo>
                  <a:cubicBezTo>
                    <a:pt x="7" y="39"/>
                    <a:pt x="0" y="82"/>
                    <a:pt x="27" y="100"/>
                  </a:cubicBezTo>
                  <a:cubicBezTo>
                    <a:pt x="44" y="99"/>
                    <a:pt x="61" y="100"/>
                    <a:pt x="78" y="97"/>
                  </a:cubicBezTo>
                  <a:cubicBezTo>
                    <a:pt x="89" y="95"/>
                    <a:pt x="99" y="73"/>
                    <a:pt x="99" y="73"/>
                  </a:cubicBezTo>
                  <a:cubicBezTo>
                    <a:pt x="97" y="49"/>
                    <a:pt x="103" y="34"/>
                    <a:pt x="84" y="22"/>
                  </a:cubicBezTo>
                  <a:cubicBezTo>
                    <a:pt x="82" y="19"/>
                    <a:pt x="78" y="13"/>
                    <a:pt x="78" y="1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23" name="Freeform 20"/>
            <p:cNvSpPr>
              <a:spLocks/>
            </p:cNvSpPr>
            <p:nvPr/>
          </p:nvSpPr>
          <p:spPr bwMode="auto">
            <a:xfrm>
              <a:off x="2700" y="3084"/>
              <a:ext cx="123" cy="117"/>
            </a:xfrm>
            <a:custGeom>
              <a:avLst/>
              <a:gdLst>
                <a:gd name="T0" fmla="*/ 123 w 123"/>
                <a:gd name="T1" fmla="*/ 60 h 117"/>
                <a:gd name="T2" fmla="*/ 81 w 123"/>
                <a:gd name="T3" fmla="*/ 0 h 117"/>
                <a:gd name="T4" fmla="*/ 39 w 123"/>
                <a:gd name="T5" fmla="*/ 3 h 117"/>
                <a:gd name="T6" fmla="*/ 21 w 123"/>
                <a:gd name="T7" fmla="*/ 9 h 117"/>
                <a:gd name="T8" fmla="*/ 0 w 123"/>
                <a:gd name="T9" fmla="*/ 36 h 117"/>
                <a:gd name="T10" fmla="*/ 39 w 123"/>
                <a:gd name="T11" fmla="*/ 117 h 117"/>
                <a:gd name="T12" fmla="*/ 81 w 123"/>
                <a:gd name="T13" fmla="*/ 114 h 117"/>
                <a:gd name="T14" fmla="*/ 108 w 123"/>
                <a:gd name="T15" fmla="*/ 96 h 117"/>
                <a:gd name="T16" fmla="*/ 123 w 123"/>
                <a:gd name="T17" fmla="*/ 6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17"/>
                <a:gd name="T29" fmla="*/ 123 w 12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17">
                  <a:moveTo>
                    <a:pt x="123" y="60"/>
                  </a:moveTo>
                  <a:cubicBezTo>
                    <a:pt x="119" y="25"/>
                    <a:pt x="115" y="11"/>
                    <a:pt x="81" y="0"/>
                  </a:cubicBezTo>
                  <a:cubicBezTo>
                    <a:pt x="67" y="1"/>
                    <a:pt x="53" y="1"/>
                    <a:pt x="39" y="3"/>
                  </a:cubicBezTo>
                  <a:cubicBezTo>
                    <a:pt x="33" y="4"/>
                    <a:pt x="21" y="9"/>
                    <a:pt x="21" y="9"/>
                  </a:cubicBezTo>
                  <a:cubicBezTo>
                    <a:pt x="1" y="29"/>
                    <a:pt x="6" y="19"/>
                    <a:pt x="0" y="36"/>
                  </a:cubicBezTo>
                  <a:cubicBezTo>
                    <a:pt x="3" y="67"/>
                    <a:pt x="5" y="106"/>
                    <a:pt x="39" y="117"/>
                  </a:cubicBezTo>
                  <a:cubicBezTo>
                    <a:pt x="53" y="116"/>
                    <a:pt x="67" y="117"/>
                    <a:pt x="81" y="114"/>
                  </a:cubicBezTo>
                  <a:cubicBezTo>
                    <a:pt x="91" y="111"/>
                    <a:pt x="108" y="96"/>
                    <a:pt x="108" y="96"/>
                  </a:cubicBezTo>
                  <a:cubicBezTo>
                    <a:pt x="114" y="78"/>
                    <a:pt x="110" y="90"/>
                    <a:pt x="123" y="6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24" name="Freeform 21"/>
            <p:cNvSpPr>
              <a:spLocks/>
            </p:cNvSpPr>
            <p:nvPr/>
          </p:nvSpPr>
          <p:spPr bwMode="auto">
            <a:xfrm>
              <a:off x="2932" y="2988"/>
              <a:ext cx="57" cy="47"/>
            </a:xfrm>
            <a:custGeom>
              <a:avLst/>
              <a:gdLst>
                <a:gd name="T0" fmla="*/ 47 w 57"/>
                <a:gd name="T1" fmla="*/ 3 h 47"/>
                <a:gd name="T2" fmla="*/ 20 w 57"/>
                <a:gd name="T3" fmla="*/ 6 h 47"/>
                <a:gd name="T4" fmla="*/ 20 w 57"/>
                <a:gd name="T5" fmla="*/ 45 h 47"/>
                <a:gd name="T6" fmla="*/ 44 w 57"/>
                <a:gd name="T7" fmla="*/ 42 h 47"/>
                <a:gd name="T8" fmla="*/ 47 w 57"/>
                <a:gd name="T9" fmla="*/ 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7"/>
                <a:gd name="T17" fmla="*/ 57 w 5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7">
                  <a:moveTo>
                    <a:pt x="47" y="3"/>
                  </a:moveTo>
                  <a:cubicBezTo>
                    <a:pt x="38" y="0"/>
                    <a:pt x="20" y="6"/>
                    <a:pt x="20" y="6"/>
                  </a:cubicBezTo>
                  <a:cubicBezTo>
                    <a:pt x="9" y="22"/>
                    <a:pt x="0" y="32"/>
                    <a:pt x="20" y="45"/>
                  </a:cubicBezTo>
                  <a:cubicBezTo>
                    <a:pt x="28" y="44"/>
                    <a:pt x="37" y="47"/>
                    <a:pt x="44" y="42"/>
                  </a:cubicBezTo>
                  <a:cubicBezTo>
                    <a:pt x="57" y="33"/>
                    <a:pt x="52" y="13"/>
                    <a:pt x="47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25" name="Freeform 22"/>
            <p:cNvSpPr>
              <a:spLocks/>
            </p:cNvSpPr>
            <p:nvPr/>
          </p:nvSpPr>
          <p:spPr bwMode="auto">
            <a:xfrm>
              <a:off x="2561" y="3018"/>
              <a:ext cx="99" cy="108"/>
            </a:xfrm>
            <a:custGeom>
              <a:avLst/>
              <a:gdLst>
                <a:gd name="T0" fmla="*/ 82 w 99"/>
                <a:gd name="T1" fmla="*/ 66 h 108"/>
                <a:gd name="T2" fmla="*/ 40 w 99"/>
                <a:gd name="T3" fmla="*/ 0 h 108"/>
                <a:gd name="T4" fmla="*/ 16 w 99"/>
                <a:gd name="T5" fmla="*/ 24 h 108"/>
                <a:gd name="T6" fmla="*/ 37 w 99"/>
                <a:gd name="T7" fmla="*/ 108 h 108"/>
                <a:gd name="T8" fmla="*/ 88 w 99"/>
                <a:gd name="T9" fmla="*/ 96 h 108"/>
                <a:gd name="T10" fmla="*/ 91 w 99"/>
                <a:gd name="T11" fmla="*/ 69 h 108"/>
                <a:gd name="T12" fmla="*/ 82 w 99"/>
                <a:gd name="T13" fmla="*/ 66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08"/>
                <a:gd name="T23" fmla="*/ 99 w 99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08">
                  <a:moveTo>
                    <a:pt x="82" y="66"/>
                  </a:moveTo>
                  <a:cubicBezTo>
                    <a:pt x="77" y="28"/>
                    <a:pt x="76" y="12"/>
                    <a:pt x="40" y="0"/>
                  </a:cubicBezTo>
                  <a:cubicBezTo>
                    <a:pt x="30" y="7"/>
                    <a:pt x="25" y="15"/>
                    <a:pt x="16" y="24"/>
                  </a:cubicBezTo>
                  <a:cubicBezTo>
                    <a:pt x="6" y="55"/>
                    <a:pt x="0" y="96"/>
                    <a:pt x="37" y="108"/>
                  </a:cubicBezTo>
                  <a:cubicBezTo>
                    <a:pt x="68" y="105"/>
                    <a:pt x="65" y="104"/>
                    <a:pt x="88" y="96"/>
                  </a:cubicBezTo>
                  <a:cubicBezTo>
                    <a:pt x="95" y="86"/>
                    <a:pt x="99" y="84"/>
                    <a:pt x="91" y="69"/>
                  </a:cubicBezTo>
                  <a:cubicBezTo>
                    <a:pt x="81" y="49"/>
                    <a:pt x="82" y="63"/>
                    <a:pt x="82" y="6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26" name="Freeform 23"/>
            <p:cNvSpPr>
              <a:spLocks/>
            </p:cNvSpPr>
            <p:nvPr/>
          </p:nvSpPr>
          <p:spPr bwMode="auto">
            <a:xfrm>
              <a:off x="2442" y="3063"/>
              <a:ext cx="123" cy="125"/>
            </a:xfrm>
            <a:custGeom>
              <a:avLst/>
              <a:gdLst>
                <a:gd name="T0" fmla="*/ 105 w 123"/>
                <a:gd name="T1" fmla="*/ 96 h 125"/>
                <a:gd name="T2" fmla="*/ 84 w 123"/>
                <a:gd name="T3" fmla="*/ 36 h 125"/>
                <a:gd name="T4" fmla="*/ 78 w 123"/>
                <a:gd name="T5" fmla="*/ 18 h 125"/>
                <a:gd name="T6" fmla="*/ 60 w 123"/>
                <a:gd name="T7" fmla="*/ 0 h 125"/>
                <a:gd name="T8" fmla="*/ 15 w 123"/>
                <a:gd name="T9" fmla="*/ 33 h 125"/>
                <a:gd name="T10" fmla="*/ 42 w 123"/>
                <a:gd name="T11" fmla="*/ 120 h 125"/>
                <a:gd name="T12" fmla="*/ 99 w 123"/>
                <a:gd name="T13" fmla="*/ 114 h 125"/>
                <a:gd name="T14" fmla="*/ 105 w 123"/>
                <a:gd name="T15" fmla="*/ 96 h 1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"/>
                <a:gd name="T25" fmla="*/ 0 h 125"/>
                <a:gd name="T26" fmla="*/ 123 w 123"/>
                <a:gd name="T27" fmla="*/ 125 h 1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" h="125">
                  <a:moveTo>
                    <a:pt x="105" y="96"/>
                  </a:moveTo>
                  <a:cubicBezTo>
                    <a:pt x="116" y="63"/>
                    <a:pt x="93" y="62"/>
                    <a:pt x="84" y="36"/>
                  </a:cubicBezTo>
                  <a:cubicBezTo>
                    <a:pt x="82" y="30"/>
                    <a:pt x="82" y="22"/>
                    <a:pt x="78" y="18"/>
                  </a:cubicBezTo>
                  <a:cubicBezTo>
                    <a:pt x="72" y="12"/>
                    <a:pt x="60" y="0"/>
                    <a:pt x="60" y="0"/>
                  </a:cubicBezTo>
                  <a:cubicBezTo>
                    <a:pt x="33" y="4"/>
                    <a:pt x="30" y="12"/>
                    <a:pt x="15" y="33"/>
                  </a:cubicBezTo>
                  <a:cubicBezTo>
                    <a:pt x="1" y="75"/>
                    <a:pt x="0" y="106"/>
                    <a:pt x="42" y="120"/>
                  </a:cubicBezTo>
                  <a:cubicBezTo>
                    <a:pt x="61" y="119"/>
                    <a:pt x="83" y="125"/>
                    <a:pt x="99" y="114"/>
                  </a:cubicBezTo>
                  <a:cubicBezTo>
                    <a:pt x="107" y="109"/>
                    <a:pt x="123" y="96"/>
                    <a:pt x="105" y="9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27" name="Freeform 24"/>
            <p:cNvSpPr>
              <a:spLocks/>
            </p:cNvSpPr>
            <p:nvPr/>
          </p:nvSpPr>
          <p:spPr bwMode="auto">
            <a:xfrm>
              <a:off x="2625" y="2976"/>
              <a:ext cx="69" cy="72"/>
            </a:xfrm>
            <a:custGeom>
              <a:avLst/>
              <a:gdLst>
                <a:gd name="T0" fmla="*/ 36 w 69"/>
                <a:gd name="T1" fmla="*/ 0 h 72"/>
                <a:gd name="T2" fmla="*/ 9 w 69"/>
                <a:gd name="T3" fmla="*/ 15 h 72"/>
                <a:gd name="T4" fmla="*/ 36 w 69"/>
                <a:gd name="T5" fmla="*/ 72 h 72"/>
                <a:gd name="T6" fmla="*/ 66 w 69"/>
                <a:gd name="T7" fmla="*/ 27 h 72"/>
                <a:gd name="T8" fmla="*/ 63 w 69"/>
                <a:gd name="T9" fmla="*/ 12 h 72"/>
                <a:gd name="T10" fmla="*/ 45 w 69"/>
                <a:gd name="T11" fmla="*/ 0 h 72"/>
                <a:gd name="T12" fmla="*/ 36 w 6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72"/>
                <a:gd name="T23" fmla="*/ 69 w 69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72">
                  <a:moveTo>
                    <a:pt x="36" y="0"/>
                  </a:moveTo>
                  <a:cubicBezTo>
                    <a:pt x="14" y="7"/>
                    <a:pt x="22" y="2"/>
                    <a:pt x="9" y="15"/>
                  </a:cubicBezTo>
                  <a:cubicBezTo>
                    <a:pt x="0" y="41"/>
                    <a:pt x="8" y="63"/>
                    <a:pt x="36" y="72"/>
                  </a:cubicBezTo>
                  <a:cubicBezTo>
                    <a:pt x="69" y="66"/>
                    <a:pt x="63" y="66"/>
                    <a:pt x="66" y="27"/>
                  </a:cubicBezTo>
                  <a:cubicBezTo>
                    <a:pt x="65" y="22"/>
                    <a:pt x="66" y="16"/>
                    <a:pt x="63" y="12"/>
                  </a:cubicBezTo>
                  <a:cubicBezTo>
                    <a:pt x="59" y="6"/>
                    <a:pt x="45" y="0"/>
                    <a:pt x="45" y="0"/>
                  </a:cubicBezTo>
                  <a:cubicBezTo>
                    <a:pt x="32" y="3"/>
                    <a:pt x="30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28" name="Freeform 25"/>
            <p:cNvSpPr>
              <a:spLocks/>
            </p:cNvSpPr>
            <p:nvPr/>
          </p:nvSpPr>
          <p:spPr bwMode="auto">
            <a:xfrm>
              <a:off x="2871" y="3009"/>
              <a:ext cx="90" cy="162"/>
            </a:xfrm>
            <a:custGeom>
              <a:avLst/>
              <a:gdLst>
                <a:gd name="T0" fmla="*/ 63 w 90"/>
                <a:gd name="T1" fmla="*/ 51 h 162"/>
                <a:gd name="T2" fmla="*/ 60 w 90"/>
                <a:gd name="T3" fmla="*/ 24 h 162"/>
                <a:gd name="T4" fmla="*/ 42 w 90"/>
                <a:gd name="T5" fmla="*/ 18 h 162"/>
                <a:gd name="T6" fmla="*/ 18 w 90"/>
                <a:gd name="T7" fmla="*/ 0 h 162"/>
                <a:gd name="T8" fmla="*/ 0 w 90"/>
                <a:gd name="T9" fmla="*/ 21 h 162"/>
                <a:gd name="T10" fmla="*/ 9 w 90"/>
                <a:gd name="T11" fmla="*/ 99 h 162"/>
                <a:gd name="T12" fmla="*/ 15 w 90"/>
                <a:gd name="T13" fmla="*/ 117 h 162"/>
                <a:gd name="T14" fmla="*/ 18 w 90"/>
                <a:gd name="T15" fmla="*/ 138 h 162"/>
                <a:gd name="T16" fmla="*/ 63 w 90"/>
                <a:gd name="T17" fmla="*/ 162 h 162"/>
                <a:gd name="T18" fmla="*/ 90 w 90"/>
                <a:gd name="T19" fmla="*/ 141 h 162"/>
                <a:gd name="T20" fmla="*/ 87 w 90"/>
                <a:gd name="T21" fmla="*/ 102 h 162"/>
                <a:gd name="T22" fmla="*/ 63 w 90"/>
                <a:gd name="T23" fmla="*/ 51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162"/>
                <a:gd name="T38" fmla="*/ 90 w 90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162">
                  <a:moveTo>
                    <a:pt x="63" y="51"/>
                  </a:moveTo>
                  <a:cubicBezTo>
                    <a:pt x="62" y="42"/>
                    <a:pt x="65" y="32"/>
                    <a:pt x="60" y="24"/>
                  </a:cubicBezTo>
                  <a:cubicBezTo>
                    <a:pt x="57" y="19"/>
                    <a:pt x="42" y="18"/>
                    <a:pt x="42" y="18"/>
                  </a:cubicBezTo>
                  <a:cubicBezTo>
                    <a:pt x="35" y="8"/>
                    <a:pt x="30" y="4"/>
                    <a:pt x="18" y="0"/>
                  </a:cubicBezTo>
                  <a:cubicBezTo>
                    <a:pt x="6" y="4"/>
                    <a:pt x="4" y="9"/>
                    <a:pt x="0" y="21"/>
                  </a:cubicBezTo>
                  <a:cubicBezTo>
                    <a:pt x="3" y="47"/>
                    <a:pt x="5" y="73"/>
                    <a:pt x="9" y="99"/>
                  </a:cubicBezTo>
                  <a:cubicBezTo>
                    <a:pt x="10" y="105"/>
                    <a:pt x="15" y="117"/>
                    <a:pt x="15" y="117"/>
                  </a:cubicBezTo>
                  <a:cubicBezTo>
                    <a:pt x="16" y="124"/>
                    <a:pt x="14" y="132"/>
                    <a:pt x="18" y="138"/>
                  </a:cubicBezTo>
                  <a:cubicBezTo>
                    <a:pt x="27" y="152"/>
                    <a:pt x="50" y="153"/>
                    <a:pt x="63" y="162"/>
                  </a:cubicBezTo>
                  <a:cubicBezTo>
                    <a:pt x="83" y="159"/>
                    <a:pt x="84" y="159"/>
                    <a:pt x="90" y="141"/>
                  </a:cubicBezTo>
                  <a:cubicBezTo>
                    <a:pt x="89" y="128"/>
                    <a:pt x="90" y="115"/>
                    <a:pt x="87" y="102"/>
                  </a:cubicBezTo>
                  <a:cubicBezTo>
                    <a:pt x="82" y="83"/>
                    <a:pt x="69" y="74"/>
                    <a:pt x="63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29" name="Freeform 26"/>
            <p:cNvSpPr>
              <a:spLocks/>
            </p:cNvSpPr>
            <p:nvPr/>
          </p:nvSpPr>
          <p:spPr bwMode="auto">
            <a:xfrm>
              <a:off x="2474" y="2754"/>
              <a:ext cx="157" cy="105"/>
            </a:xfrm>
            <a:custGeom>
              <a:avLst/>
              <a:gdLst>
                <a:gd name="T0" fmla="*/ 22 w 157"/>
                <a:gd name="T1" fmla="*/ 21 h 105"/>
                <a:gd name="T2" fmla="*/ 55 w 157"/>
                <a:gd name="T3" fmla="*/ 105 h 105"/>
                <a:gd name="T4" fmla="*/ 91 w 157"/>
                <a:gd name="T5" fmla="*/ 99 h 105"/>
                <a:gd name="T6" fmla="*/ 112 w 157"/>
                <a:gd name="T7" fmla="*/ 84 h 105"/>
                <a:gd name="T8" fmla="*/ 157 w 157"/>
                <a:gd name="T9" fmla="*/ 72 h 105"/>
                <a:gd name="T10" fmla="*/ 118 w 157"/>
                <a:gd name="T11" fmla="*/ 12 h 105"/>
                <a:gd name="T12" fmla="*/ 91 w 157"/>
                <a:gd name="T13" fmla="*/ 0 h 105"/>
                <a:gd name="T14" fmla="*/ 43 w 157"/>
                <a:gd name="T15" fmla="*/ 3 h 105"/>
                <a:gd name="T16" fmla="*/ 22 w 157"/>
                <a:gd name="T17" fmla="*/ 21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105"/>
                <a:gd name="T29" fmla="*/ 157 w 157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105">
                  <a:moveTo>
                    <a:pt x="22" y="21"/>
                  </a:moveTo>
                  <a:cubicBezTo>
                    <a:pt x="0" y="51"/>
                    <a:pt x="21" y="94"/>
                    <a:pt x="55" y="105"/>
                  </a:cubicBezTo>
                  <a:cubicBezTo>
                    <a:pt x="67" y="103"/>
                    <a:pt x="79" y="102"/>
                    <a:pt x="91" y="99"/>
                  </a:cubicBezTo>
                  <a:cubicBezTo>
                    <a:pt x="99" y="97"/>
                    <a:pt x="104" y="88"/>
                    <a:pt x="112" y="84"/>
                  </a:cubicBezTo>
                  <a:cubicBezTo>
                    <a:pt x="125" y="77"/>
                    <a:pt x="142" y="74"/>
                    <a:pt x="157" y="72"/>
                  </a:cubicBezTo>
                  <a:cubicBezTo>
                    <a:pt x="153" y="32"/>
                    <a:pt x="146" y="36"/>
                    <a:pt x="118" y="12"/>
                  </a:cubicBezTo>
                  <a:cubicBezTo>
                    <a:pt x="110" y="6"/>
                    <a:pt x="91" y="0"/>
                    <a:pt x="91" y="0"/>
                  </a:cubicBezTo>
                  <a:cubicBezTo>
                    <a:pt x="75" y="1"/>
                    <a:pt x="59" y="0"/>
                    <a:pt x="43" y="3"/>
                  </a:cubicBezTo>
                  <a:cubicBezTo>
                    <a:pt x="31" y="6"/>
                    <a:pt x="30" y="44"/>
                    <a:pt x="22" y="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30" name="Freeform 27"/>
            <p:cNvSpPr>
              <a:spLocks/>
            </p:cNvSpPr>
            <p:nvPr/>
          </p:nvSpPr>
          <p:spPr bwMode="auto">
            <a:xfrm>
              <a:off x="2815" y="2742"/>
              <a:ext cx="144" cy="131"/>
            </a:xfrm>
            <a:custGeom>
              <a:avLst/>
              <a:gdLst>
                <a:gd name="T0" fmla="*/ 26 w 144"/>
                <a:gd name="T1" fmla="*/ 9 h 131"/>
                <a:gd name="T2" fmla="*/ 20 w 144"/>
                <a:gd name="T3" fmla="*/ 90 h 131"/>
                <a:gd name="T4" fmla="*/ 44 w 144"/>
                <a:gd name="T5" fmla="*/ 117 h 131"/>
                <a:gd name="T6" fmla="*/ 140 w 144"/>
                <a:gd name="T7" fmla="*/ 87 h 131"/>
                <a:gd name="T8" fmla="*/ 110 w 144"/>
                <a:gd name="T9" fmla="*/ 15 h 131"/>
                <a:gd name="T10" fmla="*/ 89 w 144"/>
                <a:gd name="T11" fmla="*/ 6 h 131"/>
                <a:gd name="T12" fmla="*/ 71 w 144"/>
                <a:gd name="T13" fmla="*/ 0 h 131"/>
                <a:gd name="T14" fmla="*/ 38 w 144"/>
                <a:gd name="T15" fmla="*/ 3 h 131"/>
                <a:gd name="T16" fmla="*/ 26 w 144"/>
                <a:gd name="T17" fmla="*/ 9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131"/>
                <a:gd name="T29" fmla="*/ 144 w 144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131">
                  <a:moveTo>
                    <a:pt x="26" y="9"/>
                  </a:moveTo>
                  <a:cubicBezTo>
                    <a:pt x="12" y="37"/>
                    <a:pt x="15" y="52"/>
                    <a:pt x="20" y="90"/>
                  </a:cubicBezTo>
                  <a:cubicBezTo>
                    <a:pt x="22" y="102"/>
                    <a:pt x="44" y="117"/>
                    <a:pt x="44" y="117"/>
                  </a:cubicBezTo>
                  <a:cubicBezTo>
                    <a:pt x="94" y="115"/>
                    <a:pt x="125" y="131"/>
                    <a:pt x="140" y="87"/>
                  </a:cubicBezTo>
                  <a:cubicBezTo>
                    <a:pt x="144" y="50"/>
                    <a:pt x="140" y="35"/>
                    <a:pt x="110" y="15"/>
                  </a:cubicBezTo>
                  <a:cubicBezTo>
                    <a:pt x="104" y="11"/>
                    <a:pt x="96" y="9"/>
                    <a:pt x="89" y="6"/>
                  </a:cubicBezTo>
                  <a:cubicBezTo>
                    <a:pt x="83" y="4"/>
                    <a:pt x="71" y="0"/>
                    <a:pt x="71" y="0"/>
                  </a:cubicBezTo>
                  <a:cubicBezTo>
                    <a:pt x="60" y="1"/>
                    <a:pt x="49" y="1"/>
                    <a:pt x="38" y="3"/>
                  </a:cubicBezTo>
                  <a:cubicBezTo>
                    <a:pt x="0" y="10"/>
                    <a:pt x="19" y="9"/>
                    <a:pt x="26" y="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31" name="Freeform 28"/>
            <p:cNvSpPr>
              <a:spLocks/>
            </p:cNvSpPr>
            <p:nvPr/>
          </p:nvSpPr>
          <p:spPr bwMode="auto">
            <a:xfrm>
              <a:off x="2573" y="3170"/>
              <a:ext cx="121" cy="114"/>
            </a:xfrm>
            <a:custGeom>
              <a:avLst/>
              <a:gdLst>
                <a:gd name="T0" fmla="*/ 121 w 121"/>
                <a:gd name="T1" fmla="*/ 58 h 114"/>
                <a:gd name="T2" fmla="*/ 82 w 121"/>
                <a:gd name="T3" fmla="*/ 16 h 114"/>
                <a:gd name="T4" fmla="*/ 43 w 121"/>
                <a:gd name="T5" fmla="*/ 4 h 114"/>
                <a:gd name="T6" fmla="*/ 25 w 121"/>
                <a:gd name="T7" fmla="*/ 10 h 114"/>
                <a:gd name="T8" fmla="*/ 13 w 121"/>
                <a:gd name="T9" fmla="*/ 34 h 114"/>
                <a:gd name="T10" fmla="*/ 85 w 121"/>
                <a:gd name="T11" fmla="*/ 97 h 114"/>
                <a:gd name="T12" fmla="*/ 115 w 121"/>
                <a:gd name="T13" fmla="*/ 64 h 114"/>
                <a:gd name="T14" fmla="*/ 118 w 121"/>
                <a:gd name="T15" fmla="*/ 55 h 114"/>
                <a:gd name="T16" fmla="*/ 121 w 121"/>
                <a:gd name="T17" fmla="*/ 58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14"/>
                <a:gd name="T29" fmla="*/ 121 w 121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14">
                  <a:moveTo>
                    <a:pt x="121" y="58"/>
                  </a:moveTo>
                  <a:cubicBezTo>
                    <a:pt x="117" y="29"/>
                    <a:pt x="110" y="21"/>
                    <a:pt x="82" y="16"/>
                  </a:cubicBezTo>
                  <a:cubicBezTo>
                    <a:pt x="61" y="2"/>
                    <a:pt x="76" y="0"/>
                    <a:pt x="43" y="4"/>
                  </a:cubicBezTo>
                  <a:cubicBezTo>
                    <a:pt x="37" y="6"/>
                    <a:pt x="28" y="4"/>
                    <a:pt x="25" y="10"/>
                  </a:cubicBezTo>
                  <a:cubicBezTo>
                    <a:pt x="21" y="18"/>
                    <a:pt x="13" y="34"/>
                    <a:pt x="13" y="34"/>
                  </a:cubicBezTo>
                  <a:cubicBezTo>
                    <a:pt x="17" y="114"/>
                    <a:pt x="0" y="101"/>
                    <a:pt x="85" y="97"/>
                  </a:cubicBezTo>
                  <a:cubicBezTo>
                    <a:pt x="96" y="90"/>
                    <a:pt x="109" y="76"/>
                    <a:pt x="115" y="64"/>
                  </a:cubicBezTo>
                  <a:cubicBezTo>
                    <a:pt x="116" y="61"/>
                    <a:pt x="116" y="57"/>
                    <a:pt x="118" y="55"/>
                  </a:cubicBezTo>
                  <a:cubicBezTo>
                    <a:pt x="119" y="54"/>
                    <a:pt x="120" y="57"/>
                    <a:pt x="121" y="5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32" name="Freeform 29"/>
            <p:cNvSpPr>
              <a:spLocks/>
            </p:cNvSpPr>
            <p:nvPr/>
          </p:nvSpPr>
          <p:spPr bwMode="auto">
            <a:xfrm>
              <a:off x="2795" y="3192"/>
              <a:ext cx="127" cy="83"/>
            </a:xfrm>
            <a:custGeom>
              <a:avLst/>
              <a:gdLst>
                <a:gd name="T0" fmla="*/ 124 w 127"/>
                <a:gd name="T1" fmla="*/ 24 h 83"/>
                <a:gd name="T2" fmla="*/ 61 w 127"/>
                <a:gd name="T3" fmla="*/ 0 h 83"/>
                <a:gd name="T4" fmla="*/ 4 w 127"/>
                <a:gd name="T5" fmla="*/ 39 h 83"/>
                <a:gd name="T6" fmla="*/ 10 w 127"/>
                <a:gd name="T7" fmla="*/ 69 h 83"/>
                <a:gd name="T8" fmla="*/ 67 w 127"/>
                <a:gd name="T9" fmla="*/ 75 h 83"/>
                <a:gd name="T10" fmla="*/ 127 w 127"/>
                <a:gd name="T11" fmla="*/ 45 h 83"/>
                <a:gd name="T12" fmla="*/ 124 w 127"/>
                <a:gd name="T13" fmla="*/ 24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83"/>
                <a:gd name="T23" fmla="*/ 127 w 12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83">
                  <a:moveTo>
                    <a:pt x="124" y="24"/>
                  </a:moveTo>
                  <a:cubicBezTo>
                    <a:pt x="109" y="4"/>
                    <a:pt x="85" y="3"/>
                    <a:pt x="61" y="0"/>
                  </a:cubicBezTo>
                  <a:cubicBezTo>
                    <a:pt x="17" y="3"/>
                    <a:pt x="13" y="2"/>
                    <a:pt x="4" y="39"/>
                  </a:cubicBezTo>
                  <a:cubicBezTo>
                    <a:pt x="5" y="49"/>
                    <a:pt x="0" y="67"/>
                    <a:pt x="10" y="69"/>
                  </a:cubicBezTo>
                  <a:cubicBezTo>
                    <a:pt x="29" y="74"/>
                    <a:pt x="67" y="75"/>
                    <a:pt x="67" y="75"/>
                  </a:cubicBezTo>
                  <a:cubicBezTo>
                    <a:pt x="97" y="83"/>
                    <a:pt x="114" y="71"/>
                    <a:pt x="127" y="45"/>
                  </a:cubicBezTo>
                  <a:cubicBezTo>
                    <a:pt x="121" y="26"/>
                    <a:pt x="117" y="31"/>
                    <a:pt x="124" y="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548" name="Freeform 68"/>
          <p:cNvSpPr>
            <a:spLocks/>
          </p:cNvSpPr>
          <p:nvPr/>
        </p:nvSpPr>
        <p:spPr bwMode="auto">
          <a:xfrm>
            <a:off x="2554288" y="2627314"/>
            <a:ext cx="2671762" cy="2554287"/>
          </a:xfrm>
          <a:custGeom>
            <a:avLst/>
            <a:gdLst>
              <a:gd name="T0" fmla="*/ 1527 w 1683"/>
              <a:gd name="T1" fmla="*/ 209 h 1609"/>
              <a:gd name="T2" fmla="*/ 1415 w 1683"/>
              <a:gd name="T3" fmla="*/ 249 h 1609"/>
              <a:gd name="T4" fmla="*/ 1375 w 1683"/>
              <a:gd name="T5" fmla="*/ 321 h 1609"/>
              <a:gd name="T6" fmla="*/ 1295 w 1683"/>
              <a:gd name="T7" fmla="*/ 337 h 1609"/>
              <a:gd name="T8" fmla="*/ 1263 w 1683"/>
              <a:gd name="T9" fmla="*/ 329 h 1609"/>
              <a:gd name="T10" fmla="*/ 1247 w 1683"/>
              <a:gd name="T11" fmla="*/ 305 h 1609"/>
              <a:gd name="T12" fmla="*/ 1199 w 1683"/>
              <a:gd name="T13" fmla="*/ 289 h 1609"/>
              <a:gd name="T14" fmla="*/ 1175 w 1683"/>
              <a:gd name="T15" fmla="*/ 281 h 1609"/>
              <a:gd name="T16" fmla="*/ 1135 w 1683"/>
              <a:gd name="T17" fmla="*/ 249 h 1609"/>
              <a:gd name="T18" fmla="*/ 1071 w 1683"/>
              <a:gd name="T19" fmla="*/ 185 h 1609"/>
              <a:gd name="T20" fmla="*/ 975 w 1683"/>
              <a:gd name="T21" fmla="*/ 145 h 1609"/>
              <a:gd name="T22" fmla="*/ 879 w 1683"/>
              <a:gd name="T23" fmla="*/ 97 h 1609"/>
              <a:gd name="T24" fmla="*/ 815 w 1683"/>
              <a:gd name="T25" fmla="*/ 89 h 1609"/>
              <a:gd name="T26" fmla="*/ 759 w 1683"/>
              <a:gd name="T27" fmla="*/ 105 h 1609"/>
              <a:gd name="T28" fmla="*/ 719 w 1683"/>
              <a:gd name="T29" fmla="*/ 137 h 1609"/>
              <a:gd name="T30" fmla="*/ 639 w 1683"/>
              <a:gd name="T31" fmla="*/ 65 h 1609"/>
              <a:gd name="T32" fmla="*/ 511 w 1683"/>
              <a:gd name="T33" fmla="*/ 17 h 1609"/>
              <a:gd name="T34" fmla="*/ 367 w 1683"/>
              <a:gd name="T35" fmla="*/ 41 h 1609"/>
              <a:gd name="T36" fmla="*/ 311 w 1683"/>
              <a:gd name="T37" fmla="*/ 113 h 1609"/>
              <a:gd name="T38" fmla="*/ 303 w 1683"/>
              <a:gd name="T39" fmla="*/ 145 h 1609"/>
              <a:gd name="T40" fmla="*/ 287 w 1683"/>
              <a:gd name="T41" fmla="*/ 193 h 1609"/>
              <a:gd name="T42" fmla="*/ 231 w 1683"/>
              <a:gd name="T43" fmla="*/ 369 h 1609"/>
              <a:gd name="T44" fmla="*/ 159 w 1683"/>
              <a:gd name="T45" fmla="*/ 345 h 1609"/>
              <a:gd name="T46" fmla="*/ 95 w 1683"/>
              <a:gd name="T47" fmla="*/ 401 h 1609"/>
              <a:gd name="T48" fmla="*/ 39 w 1683"/>
              <a:gd name="T49" fmla="*/ 473 h 1609"/>
              <a:gd name="T50" fmla="*/ 31 w 1683"/>
              <a:gd name="T51" fmla="*/ 601 h 1609"/>
              <a:gd name="T52" fmla="*/ 103 w 1683"/>
              <a:gd name="T53" fmla="*/ 609 h 1609"/>
              <a:gd name="T54" fmla="*/ 127 w 1683"/>
              <a:gd name="T55" fmla="*/ 801 h 1609"/>
              <a:gd name="T56" fmla="*/ 151 w 1683"/>
              <a:gd name="T57" fmla="*/ 849 h 1609"/>
              <a:gd name="T58" fmla="*/ 167 w 1683"/>
              <a:gd name="T59" fmla="*/ 897 h 1609"/>
              <a:gd name="T60" fmla="*/ 183 w 1683"/>
              <a:gd name="T61" fmla="*/ 1233 h 1609"/>
              <a:gd name="T62" fmla="*/ 207 w 1683"/>
              <a:gd name="T63" fmla="*/ 1457 h 1609"/>
              <a:gd name="T64" fmla="*/ 231 w 1683"/>
              <a:gd name="T65" fmla="*/ 1473 h 1609"/>
              <a:gd name="T66" fmla="*/ 423 w 1683"/>
              <a:gd name="T67" fmla="*/ 1505 h 1609"/>
              <a:gd name="T68" fmla="*/ 487 w 1683"/>
              <a:gd name="T69" fmla="*/ 1457 h 1609"/>
              <a:gd name="T70" fmla="*/ 599 w 1683"/>
              <a:gd name="T71" fmla="*/ 1489 h 1609"/>
              <a:gd name="T72" fmla="*/ 711 w 1683"/>
              <a:gd name="T73" fmla="*/ 1505 h 1609"/>
              <a:gd name="T74" fmla="*/ 743 w 1683"/>
              <a:gd name="T75" fmla="*/ 1401 h 1609"/>
              <a:gd name="T76" fmla="*/ 751 w 1683"/>
              <a:gd name="T77" fmla="*/ 1353 h 1609"/>
              <a:gd name="T78" fmla="*/ 775 w 1683"/>
              <a:gd name="T79" fmla="*/ 1337 h 1609"/>
              <a:gd name="T80" fmla="*/ 863 w 1683"/>
              <a:gd name="T81" fmla="*/ 1321 h 1609"/>
              <a:gd name="T82" fmla="*/ 911 w 1683"/>
              <a:gd name="T83" fmla="*/ 1337 h 1609"/>
              <a:gd name="T84" fmla="*/ 943 w 1683"/>
              <a:gd name="T85" fmla="*/ 1377 h 1609"/>
              <a:gd name="T86" fmla="*/ 991 w 1683"/>
              <a:gd name="T87" fmla="*/ 1393 h 1609"/>
              <a:gd name="T88" fmla="*/ 1007 w 1683"/>
              <a:gd name="T89" fmla="*/ 1441 h 1609"/>
              <a:gd name="T90" fmla="*/ 1015 w 1683"/>
              <a:gd name="T91" fmla="*/ 1465 h 1609"/>
              <a:gd name="T92" fmla="*/ 1063 w 1683"/>
              <a:gd name="T93" fmla="*/ 1497 h 1609"/>
              <a:gd name="T94" fmla="*/ 1191 w 1683"/>
              <a:gd name="T95" fmla="*/ 1609 h 1609"/>
              <a:gd name="T96" fmla="*/ 1255 w 1683"/>
              <a:gd name="T97" fmla="*/ 1601 h 1609"/>
              <a:gd name="T98" fmla="*/ 1327 w 1683"/>
              <a:gd name="T99" fmla="*/ 1561 h 1609"/>
              <a:gd name="T100" fmla="*/ 1407 w 1683"/>
              <a:gd name="T101" fmla="*/ 1553 h 1609"/>
              <a:gd name="T102" fmla="*/ 1471 w 1683"/>
              <a:gd name="T103" fmla="*/ 1505 h 1609"/>
              <a:gd name="T104" fmla="*/ 1479 w 1683"/>
              <a:gd name="T105" fmla="*/ 1297 h 1609"/>
              <a:gd name="T106" fmla="*/ 1399 w 1683"/>
              <a:gd name="T107" fmla="*/ 945 h 1609"/>
              <a:gd name="T108" fmla="*/ 1439 w 1683"/>
              <a:gd name="T109" fmla="*/ 817 h 1609"/>
              <a:gd name="T110" fmla="*/ 1519 w 1683"/>
              <a:gd name="T111" fmla="*/ 649 h 1609"/>
              <a:gd name="T112" fmla="*/ 1599 w 1683"/>
              <a:gd name="T113" fmla="*/ 585 h 1609"/>
              <a:gd name="T114" fmla="*/ 1679 w 1683"/>
              <a:gd name="T115" fmla="*/ 473 h 1609"/>
              <a:gd name="T116" fmla="*/ 1671 w 1683"/>
              <a:gd name="T117" fmla="*/ 393 h 1609"/>
              <a:gd name="T118" fmla="*/ 1623 w 1683"/>
              <a:gd name="T119" fmla="*/ 361 h 1609"/>
              <a:gd name="T120" fmla="*/ 1631 w 1683"/>
              <a:gd name="T121" fmla="*/ 329 h 1609"/>
              <a:gd name="T122" fmla="*/ 1623 w 1683"/>
              <a:gd name="T123" fmla="*/ 225 h 1609"/>
              <a:gd name="T124" fmla="*/ 1527 w 1683"/>
              <a:gd name="T125" fmla="*/ 209 h 1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83"/>
              <a:gd name="T190" fmla="*/ 0 h 1609"/>
              <a:gd name="T191" fmla="*/ 1683 w 1683"/>
              <a:gd name="T192" fmla="*/ 1609 h 16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83" h="1609">
                <a:moveTo>
                  <a:pt x="1527" y="209"/>
                </a:moveTo>
                <a:cubicBezTo>
                  <a:pt x="1485" y="217"/>
                  <a:pt x="1450" y="226"/>
                  <a:pt x="1415" y="249"/>
                </a:cubicBezTo>
                <a:cubicBezTo>
                  <a:pt x="1402" y="269"/>
                  <a:pt x="1394" y="306"/>
                  <a:pt x="1375" y="321"/>
                </a:cubicBezTo>
                <a:cubicBezTo>
                  <a:pt x="1354" y="338"/>
                  <a:pt x="1322" y="333"/>
                  <a:pt x="1295" y="337"/>
                </a:cubicBezTo>
                <a:cubicBezTo>
                  <a:pt x="1284" y="334"/>
                  <a:pt x="1272" y="335"/>
                  <a:pt x="1263" y="329"/>
                </a:cubicBezTo>
                <a:cubicBezTo>
                  <a:pt x="1255" y="324"/>
                  <a:pt x="1255" y="310"/>
                  <a:pt x="1247" y="305"/>
                </a:cubicBezTo>
                <a:cubicBezTo>
                  <a:pt x="1233" y="296"/>
                  <a:pt x="1215" y="294"/>
                  <a:pt x="1199" y="289"/>
                </a:cubicBezTo>
                <a:cubicBezTo>
                  <a:pt x="1191" y="286"/>
                  <a:pt x="1175" y="281"/>
                  <a:pt x="1175" y="281"/>
                </a:cubicBezTo>
                <a:cubicBezTo>
                  <a:pt x="1139" y="227"/>
                  <a:pt x="1181" y="280"/>
                  <a:pt x="1135" y="249"/>
                </a:cubicBezTo>
                <a:cubicBezTo>
                  <a:pt x="1108" y="231"/>
                  <a:pt x="1098" y="203"/>
                  <a:pt x="1071" y="185"/>
                </a:cubicBezTo>
                <a:cubicBezTo>
                  <a:pt x="1045" y="146"/>
                  <a:pt x="1024" y="152"/>
                  <a:pt x="975" y="145"/>
                </a:cubicBezTo>
                <a:cubicBezTo>
                  <a:pt x="944" y="135"/>
                  <a:pt x="906" y="104"/>
                  <a:pt x="879" y="97"/>
                </a:cubicBezTo>
                <a:cubicBezTo>
                  <a:pt x="858" y="91"/>
                  <a:pt x="836" y="92"/>
                  <a:pt x="815" y="89"/>
                </a:cubicBezTo>
                <a:cubicBezTo>
                  <a:pt x="813" y="90"/>
                  <a:pt x="764" y="101"/>
                  <a:pt x="759" y="105"/>
                </a:cubicBezTo>
                <a:cubicBezTo>
                  <a:pt x="707" y="146"/>
                  <a:pt x="779" y="117"/>
                  <a:pt x="719" y="137"/>
                </a:cubicBezTo>
                <a:cubicBezTo>
                  <a:pt x="681" y="124"/>
                  <a:pt x="672" y="87"/>
                  <a:pt x="639" y="65"/>
                </a:cubicBezTo>
                <a:cubicBezTo>
                  <a:pt x="609" y="20"/>
                  <a:pt x="561" y="23"/>
                  <a:pt x="511" y="17"/>
                </a:cubicBezTo>
                <a:cubicBezTo>
                  <a:pt x="460" y="0"/>
                  <a:pt x="410" y="12"/>
                  <a:pt x="367" y="41"/>
                </a:cubicBezTo>
                <a:cubicBezTo>
                  <a:pt x="347" y="70"/>
                  <a:pt x="324" y="78"/>
                  <a:pt x="311" y="113"/>
                </a:cubicBezTo>
                <a:cubicBezTo>
                  <a:pt x="307" y="123"/>
                  <a:pt x="306" y="134"/>
                  <a:pt x="303" y="145"/>
                </a:cubicBezTo>
                <a:cubicBezTo>
                  <a:pt x="298" y="161"/>
                  <a:pt x="287" y="193"/>
                  <a:pt x="287" y="193"/>
                </a:cubicBezTo>
                <a:cubicBezTo>
                  <a:pt x="280" y="293"/>
                  <a:pt x="292" y="308"/>
                  <a:pt x="231" y="369"/>
                </a:cubicBezTo>
                <a:cubicBezTo>
                  <a:pt x="191" y="356"/>
                  <a:pt x="201" y="331"/>
                  <a:pt x="159" y="345"/>
                </a:cubicBezTo>
                <a:cubicBezTo>
                  <a:pt x="135" y="369"/>
                  <a:pt x="127" y="390"/>
                  <a:pt x="95" y="401"/>
                </a:cubicBezTo>
                <a:cubicBezTo>
                  <a:pt x="70" y="426"/>
                  <a:pt x="64" y="448"/>
                  <a:pt x="39" y="473"/>
                </a:cubicBezTo>
                <a:cubicBezTo>
                  <a:pt x="28" y="507"/>
                  <a:pt x="0" y="567"/>
                  <a:pt x="31" y="601"/>
                </a:cubicBezTo>
                <a:cubicBezTo>
                  <a:pt x="47" y="619"/>
                  <a:pt x="79" y="606"/>
                  <a:pt x="103" y="609"/>
                </a:cubicBezTo>
                <a:cubicBezTo>
                  <a:pt x="151" y="682"/>
                  <a:pt x="111" y="613"/>
                  <a:pt x="127" y="801"/>
                </a:cubicBezTo>
                <a:cubicBezTo>
                  <a:pt x="129" y="828"/>
                  <a:pt x="140" y="825"/>
                  <a:pt x="151" y="849"/>
                </a:cubicBezTo>
                <a:cubicBezTo>
                  <a:pt x="158" y="864"/>
                  <a:pt x="167" y="897"/>
                  <a:pt x="167" y="897"/>
                </a:cubicBezTo>
                <a:cubicBezTo>
                  <a:pt x="140" y="1006"/>
                  <a:pt x="118" y="1135"/>
                  <a:pt x="183" y="1233"/>
                </a:cubicBezTo>
                <a:cubicBezTo>
                  <a:pt x="186" y="1268"/>
                  <a:pt x="200" y="1430"/>
                  <a:pt x="207" y="1457"/>
                </a:cubicBezTo>
                <a:cubicBezTo>
                  <a:pt x="209" y="1466"/>
                  <a:pt x="223" y="1468"/>
                  <a:pt x="231" y="1473"/>
                </a:cubicBezTo>
                <a:cubicBezTo>
                  <a:pt x="269" y="1550"/>
                  <a:pt x="326" y="1510"/>
                  <a:pt x="423" y="1505"/>
                </a:cubicBezTo>
                <a:cubicBezTo>
                  <a:pt x="442" y="1477"/>
                  <a:pt x="455" y="1468"/>
                  <a:pt x="487" y="1457"/>
                </a:cubicBezTo>
                <a:cubicBezTo>
                  <a:pt x="538" y="1463"/>
                  <a:pt x="559" y="1462"/>
                  <a:pt x="599" y="1489"/>
                </a:cubicBezTo>
                <a:cubicBezTo>
                  <a:pt x="633" y="1540"/>
                  <a:pt x="658" y="1516"/>
                  <a:pt x="711" y="1505"/>
                </a:cubicBezTo>
                <a:cubicBezTo>
                  <a:pt x="722" y="1471"/>
                  <a:pt x="735" y="1436"/>
                  <a:pt x="743" y="1401"/>
                </a:cubicBezTo>
                <a:cubicBezTo>
                  <a:pt x="747" y="1385"/>
                  <a:pt x="744" y="1368"/>
                  <a:pt x="751" y="1353"/>
                </a:cubicBezTo>
                <a:cubicBezTo>
                  <a:pt x="755" y="1344"/>
                  <a:pt x="767" y="1342"/>
                  <a:pt x="775" y="1337"/>
                </a:cubicBezTo>
                <a:cubicBezTo>
                  <a:pt x="803" y="1295"/>
                  <a:pt x="786" y="1306"/>
                  <a:pt x="863" y="1321"/>
                </a:cubicBezTo>
                <a:cubicBezTo>
                  <a:pt x="880" y="1324"/>
                  <a:pt x="911" y="1337"/>
                  <a:pt x="911" y="1337"/>
                </a:cubicBezTo>
                <a:cubicBezTo>
                  <a:pt x="920" y="1363"/>
                  <a:pt x="915" y="1364"/>
                  <a:pt x="943" y="1377"/>
                </a:cubicBezTo>
                <a:cubicBezTo>
                  <a:pt x="958" y="1384"/>
                  <a:pt x="991" y="1393"/>
                  <a:pt x="991" y="1393"/>
                </a:cubicBezTo>
                <a:cubicBezTo>
                  <a:pt x="996" y="1409"/>
                  <a:pt x="1002" y="1425"/>
                  <a:pt x="1007" y="1441"/>
                </a:cubicBezTo>
                <a:cubicBezTo>
                  <a:pt x="1010" y="1449"/>
                  <a:pt x="1008" y="1460"/>
                  <a:pt x="1015" y="1465"/>
                </a:cubicBezTo>
                <a:cubicBezTo>
                  <a:pt x="1031" y="1476"/>
                  <a:pt x="1063" y="1497"/>
                  <a:pt x="1063" y="1497"/>
                </a:cubicBezTo>
                <a:cubicBezTo>
                  <a:pt x="1075" y="1534"/>
                  <a:pt x="1152" y="1596"/>
                  <a:pt x="1191" y="1609"/>
                </a:cubicBezTo>
                <a:cubicBezTo>
                  <a:pt x="1212" y="1606"/>
                  <a:pt x="1234" y="1607"/>
                  <a:pt x="1255" y="1601"/>
                </a:cubicBezTo>
                <a:cubicBezTo>
                  <a:pt x="1278" y="1595"/>
                  <a:pt x="1304" y="1566"/>
                  <a:pt x="1327" y="1561"/>
                </a:cubicBezTo>
                <a:cubicBezTo>
                  <a:pt x="1353" y="1555"/>
                  <a:pt x="1380" y="1556"/>
                  <a:pt x="1407" y="1553"/>
                </a:cubicBezTo>
                <a:cubicBezTo>
                  <a:pt x="1439" y="1542"/>
                  <a:pt x="1452" y="1533"/>
                  <a:pt x="1471" y="1505"/>
                </a:cubicBezTo>
                <a:cubicBezTo>
                  <a:pt x="1474" y="1436"/>
                  <a:pt x="1479" y="1366"/>
                  <a:pt x="1479" y="1297"/>
                </a:cubicBezTo>
                <a:cubicBezTo>
                  <a:pt x="1479" y="1171"/>
                  <a:pt x="1515" y="1022"/>
                  <a:pt x="1399" y="945"/>
                </a:cubicBezTo>
                <a:cubicBezTo>
                  <a:pt x="1362" y="890"/>
                  <a:pt x="1410" y="861"/>
                  <a:pt x="1439" y="817"/>
                </a:cubicBezTo>
                <a:cubicBezTo>
                  <a:pt x="1415" y="721"/>
                  <a:pt x="1426" y="668"/>
                  <a:pt x="1519" y="649"/>
                </a:cubicBezTo>
                <a:cubicBezTo>
                  <a:pt x="1548" y="630"/>
                  <a:pt x="1574" y="610"/>
                  <a:pt x="1599" y="585"/>
                </a:cubicBezTo>
                <a:cubicBezTo>
                  <a:pt x="1614" y="540"/>
                  <a:pt x="1661" y="527"/>
                  <a:pt x="1679" y="473"/>
                </a:cubicBezTo>
                <a:cubicBezTo>
                  <a:pt x="1676" y="446"/>
                  <a:pt x="1683" y="417"/>
                  <a:pt x="1671" y="393"/>
                </a:cubicBezTo>
                <a:cubicBezTo>
                  <a:pt x="1662" y="376"/>
                  <a:pt x="1623" y="361"/>
                  <a:pt x="1623" y="361"/>
                </a:cubicBezTo>
                <a:cubicBezTo>
                  <a:pt x="1626" y="350"/>
                  <a:pt x="1631" y="340"/>
                  <a:pt x="1631" y="329"/>
                </a:cubicBezTo>
                <a:cubicBezTo>
                  <a:pt x="1631" y="294"/>
                  <a:pt x="1633" y="258"/>
                  <a:pt x="1623" y="225"/>
                </a:cubicBezTo>
                <a:cubicBezTo>
                  <a:pt x="1619" y="213"/>
                  <a:pt x="1536" y="209"/>
                  <a:pt x="1527" y="209"/>
                </a:cubicBez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51593" y="171298"/>
            <a:ext cx="8532440" cy="792162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Půdní struktura a voda</a:t>
            </a:r>
            <a:endParaRPr lang="en-GB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640013" y="2636839"/>
            <a:ext cx="2519362" cy="2447925"/>
            <a:chOff x="1112" y="2725"/>
            <a:chExt cx="617" cy="599"/>
          </a:xfrm>
        </p:grpSpPr>
        <p:sp>
          <p:nvSpPr>
            <p:cNvPr id="24611" name="Freeform 7"/>
            <p:cNvSpPr>
              <a:spLocks/>
            </p:cNvSpPr>
            <p:nvPr/>
          </p:nvSpPr>
          <p:spPr bwMode="auto">
            <a:xfrm>
              <a:off x="1112" y="2779"/>
              <a:ext cx="544" cy="515"/>
            </a:xfrm>
            <a:custGeom>
              <a:avLst/>
              <a:gdLst>
                <a:gd name="T0" fmla="*/ 352 w 544"/>
                <a:gd name="T1" fmla="*/ 209 h 515"/>
                <a:gd name="T2" fmla="*/ 253 w 544"/>
                <a:gd name="T3" fmla="*/ 131 h 515"/>
                <a:gd name="T4" fmla="*/ 121 w 544"/>
                <a:gd name="T5" fmla="*/ 80 h 515"/>
                <a:gd name="T6" fmla="*/ 13 w 544"/>
                <a:gd name="T7" fmla="*/ 131 h 515"/>
                <a:gd name="T8" fmla="*/ 19 w 544"/>
                <a:gd name="T9" fmla="*/ 143 h 515"/>
                <a:gd name="T10" fmla="*/ 136 w 544"/>
                <a:gd name="T11" fmla="*/ 107 h 515"/>
                <a:gd name="T12" fmla="*/ 169 w 544"/>
                <a:gd name="T13" fmla="*/ 197 h 515"/>
                <a:gd name="T14" fmla="*/ 85 w 544"/>
                <a:gd name="T15" fmla="*/ 182 h 515"/>
                <a:gd name="T16" fmla="*/ 73 w 544"/>
                <a:gd name="T17" fmla="*/ 200 h 515"/>
                <a:gd name="T18" fmla="*/ 142 w 544"/>
                <a:gd name="T19" fmla="*/ 239 h 515"/>
                <a:gd name="T20" fmla="*/ 232 w 544"/>
                <a:gd name="T21" fmla="*/ 242 h 515"/>
                <a:gd name="T22" fmla="*/ 67 w 544"/>
                <a:gd name="T23" fmla="*/ 266 h 515"/>
                <a:gd name="T24" fmla="*/ 112 w 544"/>
                <a:gd name="T25" fmla="*/ 353 h 515"/>
                <a:gd name="T26" fmla="*/ 187 w 544"/>
                <a:gd name="T27" fmla="*/ 410 h 515"/>
                <a:gd name="T28" fmla="*/ 190 w 544"/>
                <a:gd name="T29" fmla="*/ 362 h 515"/>
                <a:gd name="T30" fmla="*/ 244 w 544"/>
                <a:gd name="T31" fmla="*/ 311 h 515"/>
                <a:gd name="T32" fmla="*/ 217 w 544"/>
                <a:gd name="T33" fmla="*/ 347 h 515"/>
                <a:gd name="T34" fmla="*/ 235 w 544"/>
                <a:gd name="T35" fmla="*/ 389 h 515"/>
                <a:gd name="T36" fmla="*/ 277 w 544"/>
                <a:gd name="T37" fmla="*/ 380 h 515"/>
                <a:gd name="T38" fmla="*/ 370 w 544"/>
                <a:gd name="T39" fmla="*/ 365 h 515"/>
                <a:gd name="T40" fmla="*/ 286 w 544"/>
                <a:gd name="T41" fmla="*/ 353 h 515"/>
                <a:gd name="T42" fmla="*/ 307 w 544"/>
                <a:gd name="T43" fmla="*/ 383 h 515"/>
                <a:gd name="T44" fmla="*/ 262 w 544"/>
                <a:gd name="T45" fmla="*/ 275 h 515"/>
                <a:gd name="T46" fmla="*/ 259 w 544"/>
                <a:gd name="T47" fmla="*/ 182 h 515"/>
                <a:gd name="T48" fmla="*/ 328 w 544"/>
                <a:gd name="T49" fmla="*/ 281 h 515"/>
                <a:gd name="T50" fmla="*/ 346 w 544"/>
                <a:gd name="T51" fmla="*/ 329 h 515"/>
                <a:gd name="T52" fmla="*/ 322 w 544"/>
                <a:gd name="T53" fmla="*/ 230 h 515"/>
                <a:gd name="T54" fmla="*/ 391 w 544"/>
                <a:gd name="T55" fmla="*/ 299 h 515"/>
                <a:gd name="T56" fmla="*/ 379 w 544"/>
                <a:gd name="T57" fmla="*/ 467 h 515"/>
                <a:gd name="T58" fmla="*/ 400 w 544"/>
                <a:gd name="T59" fmla="*/ 413 h 515"/>
                <a:gd name="T60" fmla="*/ 403 w 544"/>
                <a:gd name="T61" fmla="*/ 230 h 515"/>
                <a:gd name="T62" fmla="*/ 436 w 544"/>
                <a:gd name="T63" fmla="*/ 257 h 515"/>
                <a:gd name="T64" fmla="*/ 424 w 544"/>
                <a:gd name="T65" fmla="*/ 338 h 515"/>
                <a:gd name="T66" fmla="*/ 448 w 544"/>
                <a:gd name="T67" fmla="*/ 341 h 515"/>
                <a:gd name="T68" fmla="*/ 457 w 544"/>
                <a:gd name="T69" fmla="*/ 320 h 515"/>
                <a:gd name="T70" fmla="*/ 496 w 544"/>
                <a:gd name="T71" fmla="*/ 359 h 515"/>
                <a:gd name="T72" fmla="*/ 514 w 544"/>
                <a:gd name="T73" fmla="*/ 440 h 515"/>
                <a:gd name="T74" fmla="*/ 478 w 544"/>
                <a:gd name="T75" fmla="*/ 284 h 515"/>
                <a:gd name="T76" fmla="*/ 481 w 544"/>
                <a:gd name="T77" fmla="*/ 197 h 515"/>
                <a:gd name="T78" fmla="*/ 520 w 544"/>
                <a:gd name="T79" fmla="*/ 212 h 515"/>
                <a:gd name="T80" fmla="*/ 460 w 544"/>
                <a:gd name="T81" fmla="*/ 182 h 515"/>
                <a:gd name="T82" fmla="*/ 478 w 544"/>
                <a:gd name="T83" fmla="*/ 113 h 515"/>
                <a:gd name="T84" fmla="*/ 373 w 544"/>
                <a:gd name="T85" fmla="*/ 20 h 515"/>
                <a:gd name="T86" fmla="*/ 271 w 544"/>
                <a:gd name="T87" fmla="*/ 23 h 515"/>
                <a:gd name="T88" fmla="*/ 289 w 544"/>
                <a:gd name="T89" fmla="*/ 92 h 515"/>
                <a:gd name="T90" fmla="*/ 226 w 544"/>
                <a:gd name="T91" fmla="*/ 44 h 515"/>
                <a:gd name="T92" fmla="*/ 322 w 544"/>
                <a:gd name="T93" fmla="*/ 107 h 515"/>
                <a:gd name="T94" fmla="*/ 346 w 544"/>
                <a:gd name="T95" fmla="*/ 125 h 515"/>
                <a:gd name="T96" fmla="*/ 373 w 544"/>
                <a:gd name="T97" fmla="*/ 101 h 515"/>
                <a:gd name="T98" fmla="*/ 403 w 544"/>
                <a:gd name="T99" fmla="*/ 98 h 515"/>
                <a:gd name="T100" fmla="*/ 343 w 544"/>
                <a:gd name="T101" fmla="*/ 164 h 515"/>
                <a:gd name="T102" fmla="*/ 376 w 544"/>
                <a:gd name="T103" fmla="*/ 170 h 515"/>
                <a:gd name="T104" fmla="*/ 466 w 544"/>
                <a:gd name="T105" fmla="*/ 134 h 5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4"/>
                <a:gd name="T160" fmla="*/ 0 h 515"/>
                <a:gd name="T161" fmla="*/ 544 w 544"/>
                <a:gd name="T162" fmla="*/ 515 h 5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4" h="515">
                  <a:moveTo>
                    <a:pt x="466" y="134"/>
                  </a:moveTo>
                  <a:cubicBezTo>
                    <a:pt x="426" y="147"/>
                    <a:pt x="423" y="186"/>
                    <a:pt x="379" y="197"/>
                  </a:cubicBezTo>
                  <a:cubicBezTo>
                    <a:pt x="365" y="207"/>
                    <a:pt x="373" y="202"/>
                    <a:pt x="352" y="209"/>
                  </a:cubicBezTo>
                  <a:cubicBezTo>
                    <a:pt x="349" y="210"/>
                    <a:pt x="343" y="212"/>
                    <a:pt x="343" y="212"/>
                  </a:cubicBezTo>
                  <a:cubicBezTo>
                    <a:pt x="312" y="208"/>
                    <a:pt x="299" y="188"/>
                    <a:pt x="280" y="164"/>
                  </a:cubicBezTo>
                  <a:cubicBezTo>
                    <a:pt x="271" y="152"/>
                    <a:pt x="267" y="136"/>
                    <a:pt x="253" y="131"/>
                  </a:cubicBezTo>
                  <a:cubicBezTo>
                    <a:pt x="227" y="105"/>
                    <a:pt x="199" y="99"/>
                    <a:pt x="163" y="95"/>
                  </a:cubicBezTo>
                  <a:cubicBezTo>
                    <a:pt x="154" y="89"/>
                    <a:pt x="156" y="89"/>
                    <a:pt x="145" y="86"/>
                  </a:cubicBezTo>
                  <a:cubicBezTo>
                    <a:pt x="137" y="84"/>
                    <a:pt x="121" y="80"/>
                    <a:pt x="121" y="80"/>
                  </a:cubicBezTo>
                  <a:cubicBezTo>
                    <a:pt x="107" y="81"/>
                    <a:pt x="93" y="81"/>
                    <a:pt x="79" y="83"/>
                  </a:cubicBezTo>
                  <a:cubicBezTo>
                    <a:pt x="73" y="84"/>
                    <a:pt x="61" y="89"/>
                    <a:pt x="61" y="89"/>
                  </a:cubicBezTo>
                  <a:cubicBezTo>
                    <a:pt x="46" y="104"/>
                    <a:pt x="26" y="115"/>
                    <a:pt x="13" y="131"/>
                  </a:cubicBezTo>
                  <a:cubicBezTo>
                    <a:pt x="11" y="133"/>
                    <a:pt x="0" y="150"/>
                    <a:pt x="1" y="152"/>
                  </a:cubicBezTo>
                  <a:cubicBezTo>
                    <a:pt x="3" y="155"/>
                    <a:pt x="7" y="148"/>
                    <a:pt x="10" y="146"/>
                  </a:cubicBezTo>
                  <a:cubicBezTo>
                    <a:pt x="13" y="145"/>
                    <a:pt x="16" y="145"/>
                    <a:pt x="19" y="143"/>
                  </a:cubicBezTo>
                  <a:cubicBezTo>
                    <a:pt x="25" y="139"/>
                    <a:pt x="31" y="135"/>
                    <a:pt x="37" y="131"/>
                  </a:cubicBezTo>
                  <a:cubicBezTo>
                    <a:pt x="51" y="122"/>
                    <a:pt x="68" y="119"/>
                    <a:pt x="82" y="110"/>
                  </a:cubicBezTo>
                  <a:cubicBezTo>
                    <a:pt x="95" y="91"/>
                    <a:pt x="117" y="101"/>
                    <a:pt x="136" y="107"/>
                  </a:cubicBezTo>
                  <a:cubicBezTo>
                    <a:pt x="155" y="126"/>
                    <a:pt x="178" y="128"/>
                    <a:pt x="205" y="131"/>
                  </a:cubicBezTo>
                  <a:cubicBezTo>
                    <a:pt x="212" y="152"/>
                    <a:pt x="213" y="165"/>
                    <a:pt x="193" y="179"/>
                  </a:cubicBezTo>
                  <a:cubicBezTo>
                    <a:pt x="186" y="189"/>
                    <a:pt x="181" y="193"/>
                    <a:pt x="169" y="197"/>
                  </a:cubicBezTo>
                  <a:cubicBezTo>
                    <a:pt x="163" y="206"/>
                    <a:pt x="145" y="218"/>
                    <a:pt x="145" y="218"/>
                  </a:cubicBezTo>
                  <a:cubicBezTo>
                    <a:pt x="138" y="228"/>
                    <a:pt x="124" y="238"/>
                    <a:pt x="112" y="242"/>
                  </a:cubicBezTo>
                  <a:cubicBezTo>
                    <a:pt x="81" y="232"/>
                    <a:pt x="114" y="192"/>
                    <a:pt x="85" y="182"/>
                  </a:cubicBezTo>
                  <a:cubicBezTo>
                    <a:pt x="73" y="170"/>
                    <a:pt x="70" y="165"/>
                    <a:pt x="61" y="182"/>
                  </a:cubicBezTo>
                  <a:cubicBezTo>
                    <a:pt x="62" y="186"/>
                    <a:pt x="62" y="191"/>
                    <a:pt x="64" y="194"/>
                  </a:cubicBezTo>
                  <a:cubicBezTo>
                    <a:pt x="66" y="197"/>
                    <a:pt x="72" y="197"/>
                    <a:pt x="73" y="200"/>
                  </a:cubicBezTo>
                  <a:cubicBezTo>
                    <a:pt x="85" y="233"/>
                    <a:pt x="70" y="238"/>
                    <a:pt x="103" y="260"/>
                  </a:cubicBezTo>
                  <a:cubicBezTo>
                    <a:pt x="110" y="259"/>
                    <a:pt x="118" y="260"/>
                    <a:pt x="124" y="257"/>
                  </a:cubicBezTo>
                  <a:cubicBezTo>
                    <a:pt x="131" y="253"/>
                    <a:pt x="142" y="239"/>
                    <a:pt x="142" y="239"/>
                  </a:cubicBezTo>
                  <a:cubicBezTo>
                    <a:pt x="152" y="210"/>
                    <a:pt x="174" y="203"/>
                    <a:pt x="202" y="200"/>
                  </a:cubicBezTo>
                  <a:cubicBezTo>
                    <a:pt x="210" y="188"/>
                    <a:pt x="212" y="176"/>
                    <a:pt x="220" y="164"/>
                  </a:cubicBezTo>
                  <a:cubicBezTo>
                    <a:pt x="249" y="174"/>
                    <a:pt x="237" y="222"/>
                    <a:pt x="232" y="242"/>
                  </a:cubicBezTo>
                  <a:cubicBezTo>
                    <a:pt x="230" y="249"/>
                    <a:pt x="214" y="254"/>
                    <a:pt x="214" y="254"/>
                  </a:cubicBezTo>
                  <a:cubicBezTo>
                    <a:pt x="196" y="280"/>
                    <a:pt x="158" y="285"/>
                    <a:pt x="130" y="287"/>
                  </a:cubicBezTo>
                  <a:cubicBezTo>
                    <a:pt x="105" y="283"/>
                    <a:pt x="90" y="274"/>
                    <a:pt x="67" y="266"/>
                  </a:cubicBezTo>
                  <a:cubicBezTo>
                    <a:pt x="55" y="270"/>
                    <a:pt x="50" y="272"/>
                    <a:pt x="46" y="284"/>
                  </a:cubicBezTo>
                  <a:cubicBezTo>
                    <a:pt x="69" y="300"/>
                    <a:pt x="107" y="277"/>
                    <a:pt x="130" y="293"/>
                  </a:cubicBezTo>
                  <a:cubicBezTo>
                    <a:pt x="155" y="309"/>
                    <a:pt x="126" y="344"/>
                    <a:pt x="112" y="353"/>
                  </a:cubicBezTo>
                  <a:cubicBezTo>
                    <a:pt x="86" y="393"/>
                    <a:pt x="50" y="386"/>
                    <a:pt x="139" y="377"/>
                  </a:cubicBezTo>
                  <a:cubicBezTo>
                    <a:pt x="141" y="343"/>
                    <a:pt x="124" y="298"/>
                    <a:pt x="163" y="308"/>
                  </a:cubicBezTo>
                  <a:cubicBezTo>
                    <a:pt x="195" y="329"/>
                    <a:pt x="176" y="378"/>
                    <a:pt x="187" y="410"/>
                  </a:cubicBezTo>
                  <a:cubicBezTo>
                    <a:pt x="189" y="438"/>
                    <a:pt x="189" y="503"/>
                    <a:pt x="226" y="515"/>
                  </a:cubicBezTo>
                  <a:cubicBezTo>
                    <a:pt x="244" y="454"/>
                    <a:pt x="224" y="456"/>
                    <a:pt x="205" y="413"/>
                  </a:cubicBezTo>
                  <a:cubicBezTo>
                    <a:pt x="198" y="396"/>
                    <a:pt x="196" y="379"/>
                    <a:pt x="190" y="362"/>
                  </a:cubicBezTo>
                  <a:cubicBezTo>
                    <a:pt x="192" y="334"/>
                    <a:pt x="186" y="314"/>
                    <a:pt x="214" y="305"/>
                  </a:cubicBezTo>
                  <a:cubicBezTo>
                    <a:pt x="221" y="295"/>
                    <a:pt x="223" y="287"/>
                    <a:pt x="232" y="278"/>
                  </a:cubicBezTo>
                  <a:cubicBezTo>
                    <a:pt x="247" y="282"/>
                    <a:pt x="256" y="293"/>
                    <a:pt x="244" y="311"/>
                  </a:cubicBezTo>
                  <a:cubicBezTo>
                    <a:pt x="240" y="317"/>
                    <a:pt x="232" y="319"/>
                    <a:pt x="226" y="323"/>
                  </a:cubicBezTo>
                  <a:cubicBezTo>
                    <a:pt x="223" y="325"/>
                    <a:pt x="217" y="329"/>
                    <a:pt x="217" y="329"/>
                  </a:cubicBezTo>
                  <a:cubicBezTo>
                    <a:pt x="217" y="329"/>
                    <a:pt x="209" y="347"/>
                    <a:pt x="217" y="347"/>
                  </a:cubicBezTo>
                  <a:cubicBezTo>
                    <a:pt x="218" y="347"/>
                    <a:pt x="223" y="330"/>
                    <a:pt x="235" y="326"/>
                  </a:cubicBezTo>
                  <a:cubicBezTo>
                    <a:pt x="256" y="331"/>
                    <a:pt x="245" y="342"/>
                    <a:pt x="262" y="353"/>
                  </a:cubicBezTo>
                  <a:cubicBezTo>
                    <a:pt x="258" y="368"/>
                    <a:pt x="248" y="380"/>
                    <a:pt x="235" y="389"/>
                  </a:cubicBezTo>
                  <a:cubicBezTo>
                    <a:pt x="236" y="397"/>
                    <a:pt x="231" y="410"/>
                    <a:pt x="238" y="413"/>
                  </a:cubicBezTo>
                  <a:cubicBezTo>
                    <a:pt x="245" y="416"/>
                    <a:pt x="244" y="399"/>
                    <a:pt x="250" y="395"/>
                  </a:cubicBezTo>
                  <a:cubicBezTo>
                    <a:pt x="271" y="381"/>
                    <a:pt x="261" y="385"/>
                    <a:pt x="277" y="380"/>
                  </a:cubicBezTo>
                  <a:cubicBezTo>
                    <a:pt x="286" y="407"/>
                    <a:pt x="293" y="424"/>
                    <a:pt x="322" y="434"/>
                  </a:cubicBezTo>
                  <a:cubicBezTo>
                    <a:pt x="375" y="426"/>
                    <a:pt x="349" y="429"/>
                    <a:pt x="379" y="407"/>
                  </a:cubicBezTo>
                  <a:cubicBezTo>
                    <a:pt x="384" y="391"/>
                    <a:pt x="389" y="371"/>
                    <a:pt x="370" y="365"/>
                  </a:cubicBezTo>
                  <a:cubicBezTo>
                    <a:pt x="350" y="379"/>
                    <a:pt x="348" y="402"/>
                    <a:pt x="331" y="419"/>
                  </a:cubicBezTo>
                  <a:cubicBezTo>
                    <a:pt x="308" y="413"/>
                    <a:pt x="307" y="392"/>
                    <a:pt x="292" y="377"/>
                  </a:cubicBezTo>
                  <a:cubicBezTo>
                    <a:pt x="290" y="369"/>
                    <a:pt x="288" y="361"/>
                    <a:pt x="286" y="353"/>
                  </a:cubicBezTo>
                  <a:cubicBezTo>
                    <a:pt x="285" y="349"/>
                    <a:pt x="283" y="341"/>
                    <a:pt x="283" y="341"/>
                  </a:cubicBezTo>
                  <a:cubicBezTo>
                    <a:pt x="287" y="327"/>
                    <a:pt x="289" y="321"/>
                    <a:pt x="304" y="326"/>
                  </a:cubicBezTo>
                  <a:cubicBezTo>
                    <a:pt x="305" y="345"/>
                    <a:pt x="303" y="364"/>
                    <a:pt x="307" y="383"/>
                  </a:cubicBezTo>
                  <a:cubicBezTo>
                    <a:pt x="308" y="389"/>
                    <a:pt x="313" y="365"/>
                    <a:pt x="313" y="365"/>
                  </a:cubicBezTo>
                  <a:cubicBezTo>
                    <a:pt x="310" y="327"/>
                    <a:pt x="310" y="312"/>
                    <a:pt x="274" y="305"/>
                  </a:cubicBezTo>
                  <a:cubicBezTo>
                    <a:pt x="267" y="295"/>
                    <a:pt x="266" y="286"/>
                    <a:pt x="262" y="275"/>
                  </a:cubicBezTo>
                  <a:cubicBezTo>
                    <a:pt x="261" y="263"/>
                    <a:pt x="261" y="251"/>
                    <a:pt x="259" y="239"/>
                  </a:cubicBezTo>
                  <a:cubicBezTo>
                    <a:pt x="257" y="230"/>
                    <a:pt x="250" y="212"/>
                    <a:pt x="250" y="212"/>
                  </a:cubicBezTo>
                  <a:cubicBezTo>
                    <a:pt x="253" y="202"/>
                    <a:pt x="259" y="182"/>
                    <a:pt x="259" y="182"/>
                  </a:cubicBezTo>
                  <a:cubicBezTo>
                    <a:pt x="268" y="208"/>
                    <a:pt x="255" y="168"/>
                    <a:pt x="265" y="230"/>
                  </a:cubicBezTo>
                  <a:cubicBezTo>
                    <a:pt x="271" y="268"/>
                    <a:pt x="284" y="260"/>
                    <a:pt x="322" y="263"/>
                  </a:cubicBezTo>
                  <a:cubicBezTo>
                    <a:pt x="324" y="269"/>
                    <a:pt x="326" y="275"/>
                    <a:pt x="328" y="281"/>
                  </a:cubicBezTo>
                  <a:cubicBezTo>
                    <a:pt x="329" y="284"/>
                    <a:pt x="331" y="290"/>
                    <a:pt x="331" y="290"/>
                  </a:cubicBezTo>
                  <a:cubicBezTo>
                    <a:pt x="332" y="305"/>
                    <a:pt x="329" y="321"/>
                    <a:pt x="334" y="335"/>
                  </a:cubicBezTo>
                  <a:cubicBezTo>
                    <a:pt x="336" y="339"/>
                    <a:pt x="345" y="333"/>
                    <a:pt x="346" y="329"/>
                  </a:cubicBezTo>
                  <a:cubicBezTo>
                    <a:pt x="349" y="313"/>
                    <a:pt x="346" y="297"/>
                    <a:pt x="343" y="281"/>
                  </a:cubicBezTo>
                  <a:cubicBezTo>
                    <a:pt x="339" y="262"/>
                    <a:pt x="306" y="254"/>
                    <a:pt x="292" y="245"/>
                  </a:cubicBezTo>
                  <a:cubicBezTo>
                    <a:pt x="284" y="220"/>
                    <a:pt x="298" y="228"/>
                    <a:pt x="322" y="230"/>
                  </a:cubicBezTo>
                  <a:cubicBezTo>
                    <a:pt x="326" y="241"/>
                    <a:pt x="322" y="256"/>
                    <a:pt x="331" y="263"/>
                  </a:cubicBezTo>
                  <a:cubicBezTo>
                    <a:pt x="336" y="268"/>
                    <a:pt x="372" y="271"/>
                    <a:pt x="379" y="272"/>
                  </a:cubicBezTo>
                  <a:cubicBezTo>
                    <a:pt x="389" y="286"/>
                    <a:pt x="384" y="278"/>
                    <a:pt x="391" y="299"/>
                  </a:cubicBezTo>
                  <a:cubicBezTo>
                    <a:pt x="392" y="302"/>
                    <a:pt x="394" y="308"/>
                    <a:pt x="394" y="308"/>
                  </a:cubicBezTo>
                  <a:cubicBezTo>
                    <a:pt x="395" y="329"/>
                    <a:pt x="404" y="398"/>
                    <a:pt x="397" y="431"/>
                  </a:cubicBezTo>
                  <a:cubicBezTo>
                    <a:pt x="393" y="449"/>
                    <a:pt x="389" y="452"/>
                    <a:pt x="379" y="467"/>
                  </a:cubicBezTo>
                  <a:cubicBezTo>
                    <a:pt x="375" y="472"/>
                    <a:pt x="373" y="485"/>
                    <a:pt x="373" y="485"/>
                  </a:cubicBezTo>
                  <a:cubicBezTo>
                    <a:pt x="387" y="490"/>
                    <a:pt x="392" y="488"/>
                    <a:pt x="400" y="476"/>
                  </a:cubicBezTo>
                  <a:cubicBezTo>
                    <a:pt x="407" y="446"/>
                    <a:pt x="402" y="472"/>
                    <a:pt x="400" y="413"/>
                  </a:cubicBezTo>
                  <a:cubicBezTo>
                    <a:pt x="399" y="381"/>
                    <a:pt x="420" y="302"/>
                    <a:pt x="379" y="275"/>
                  </a:cubicBezTo>
                  <a:cubicBezTo>
                    <a:pt x="371" y="263"/>
                    <a:pt x="366" y="251"/>
                    <a:pt x="358" y="239"/>
                  </a:cubicBezTo>
                  <a:cubicBezTo>
                    <a:pt x="372" y="225"/>
                    <a:pt x="384" y="234"/>
                    <a:pt x="403" y="230"/>
                  </a:cubicBezTo>
                  <a:cubicBezTo>
                    <a:pt x="419" y="219"/>
                    <a:pt x="415" y="200"/>
                    <a:pt x="433" y="194"/>
                  </a:cubicBezTo>
                  <a:cubicBezTo>
                    <a:pt x="457" y="202"/>
                    <a:pt x="438" y="222"/>
                    <a:pt x="427" y="233"/>
                  </a:cubicBezTo>
                  <a:cubicBezTo>
                    <a:pt x="423" y="246"/>
                    <a:pt x="422" y="252"/>
                    <a:pt x="436" y="257"/>
                  </a:cubicBezTo>
                  <a:cubicBezTo>
                    <a:pt x="442" y="248"/>
                    <a:pt x="442" y="231"/>
                    <a:pt x="448" y="248"/>
                  </a:cubicBezTo>
                  <a:cubicBezTo>
                    <a:pt x="436" y="266"/>
                    <a:pt x="431" y="286"/>
                    <a:pt x="415" y="302"/>
                  </a:cubicBezTo>
                  <a:cubicBezTo>
                    <a:pt x="410" y="316"/>
                    <a:pt x="402" y="345"/>
                    <a:pt x="424" y="338"/>
                  </a:cubicBezTo>
                  <a:cubicBezTo>
                    <a:pt x="431" y="317"/>
                    <a:pt x="425" y="324"/>
                    <a:pt x="439" y="314"/>
                  </a:cubicBezTo>
                  <a:cubicBezTo>
                    <a:pt x="441" y="320"/>
                    <a:pt x="443" y="326"/>
                    <a:pt x="445" y="332"/>
                  </a:cubicBezTo>
                  <a:cubicBezTo>
                    <a:pt x="446" y="335"/>
                    <a:pt x="448" y="341"/>
                    <a:pt x="448" y="341"/>
                  </a:cubicBezTo>
                  <a:cubicBezTo>
                    <a:pt x="445" y="359"/>
                    <a:pt x="448" y="367"/>
                    <a:pt x="433" y="377"/>
                  </a:cubicBezTo>
                  <a:cubicBezTo>
                    <a:pt x="436" y="394"/>
                    <a:pt x="434" y="401"/>
                    <a:pt x="448" y="410"/>
                  </a:cubicBezTo>
                  <a:cubicBezTo>
                    <a:pt x="485" y="404"/>
                    <a:pt x="492" y="343"/>
                    <a:pt x="457" y="320"/>
                  </a:cubicBezTo>
                  <a:cubicBezTo>
                    <a:pt x="449" y="296"/>
                    <a:pt x="450" y="308"/>
                    <a:pt x="454" y="284"/>
                  </a:cubicBezTo>
                  <a:cubicBezTo>
                    <a:pt x="476" y="291"/>
                    <a:pt x="455" y="281"/>
                    <a:pt x="466" y="323"/>
                  </a:cubicBezTo>
                  <a:cubicBezTo>
                    <a:pt x="468" y="330"/>
                    <a:pt x="489" y="352"/>
                    <a:pt x="496" y="359"/>
                  </a:cubicBezTo>
                  <a:cubicBezTo>
                    <a:pt x="498" y="365"/>
                    <a:pt x="500" y="371"/>
                    <a:pt x="502" y="377"/>
                  </a:cubicBezTo>
                  <a:cubicBezTo>
                    <a:pt x="503" y="380"/>
                    <a:pt x="505" y="386"/>
                    <a:pt x="505" y="386"/>
                  </a:cubicBezTo>
                  <a:cubicBezTo>
                    <a:pt x="503" y="407"/>
                    <a:pt x="495" y="427"/>
                    <a:pt x="514" y="440"/>
                  </a:cubicBezTo>
                  <a:cubicBezTo>
                    <a:pt x="531" y="437"/>
                    <a:pt x="535" y="433"/>
                    <a:pt x="544" y="419"/>
                  </a:cubicBezTo>
                  <a:cubicBezTo>
                    <a:pt x="540" y="390"/>
                    <a:pt x="529" y="392"/>
                    <a:pt x="517" y="371"/>
                  </a:cubicBezTo>
                  <a:cubicBezTo>
                    <a:pt x="502" y="345"/>
                    <a:pt x="504" y="301"/>
                    <a:pt x="478" y="284"/>
                  </a:cubicBezTo>
                  <a:cubicBezTo>
                    <a:pt x="477" y="274"/>
                    <a:pt x="477" y="264"/>
                    <a:pt x="475" y="254"/>
                  </a:cubicBezTo>
                  <a:cubicBezTo>
                    <a:pt x="474" y="248"/>
                    <a:pt x="469" y="236"/>
                    <a:pt x="469" y="236"/>
                  </a:cubicBezTo>
                  <a:cubicBezTo>
                    <a:pt x="471" y="213"/>
                    <a:pt x="468" y="190"/>
                    <a:pt x="481" y="197"/>
                  </a:cubicBezTo>
                  <a:cubicBezTo>
                    <a:pt x="488" y="201"/>
                    <a:pt x="485" y="213"/>
                    <a:pt x="487" y="221"/>
                  </a:cubicBezTo>
                  <a:cubicBezTo>
                    <a:pt x="490" y="233"/>
                    <a:pt x="495" y="238"/>
                    <a:pt x="505" y="245"/>
                  </a:cubicBezTo>
                  <a:cubicBezTo>
                    <a:pt x="525" y="240"/>
                    <a:pt x="524" y="231"/>
                    <a:pt x="520" y="212"/>
                  </a:cubicBezTo>
                  <a:cubicBezTo>
                    <a:pt x="519" y="208"/>
                    <a:pt x="520" y="203"/>
                    <a:pt x="517" y="200"/>
                  </a:cubicBezTo>
                  <a:cubicBezTo>
                    <a:pt x="513" y="197"/>
                    <a:pt x="507" y="198"/>
                    <a:pt x="502" y="197"/>
                  </a:cubicBezTo>
                  <a:cubicBezTo>
                    <a:pt x="486" y="193"/>
                    <a:pt x="476" y="185"/>
                    <a:pt x="460" y="182"/>
                  </a:cubicBezTo>
                  <a:cubicBezTo>
                    <a:pt x="464" y="167"/>
                    <a:pt x="472" y="169"/>
                    <a:pt x="478" y="155"/>
                  </a:cubicBezTo>
                  <a:cubicBezTo>
                    <a:pt x="481" y="149"/>
                    <a:pt x="484" y="137"/>
                    <a:pt x="484" y="137"/>
                  </a:cubicBezTo>
                  <a:cubicBezTo>
                    <a:pt x="482" y="129"/>
                    <a:pt x="484" y="119"/>
                    <a:pt x="478" y="113"/>
                  </a:cubicBezTo>
                  <a:cubicBezTo>
                    <a:pt x="470" y="105"/>
                    <a:pt x="460" y="101"/>
                    <a:pt x="451" y="95"/>
                  </a:cubicBezTo>
                  <a:cubicBezTo>
                    <a:pt x="441" y="88"/>
                    <a:pt x="437" y="78"/>
                    <a:pt x="427" y="71"/>
                  </a:cubicBezTo>
                  <a:cubicBezTo>
                    <a:pt x="411" y="47"/>
                    <a:pt x="397" y="36"/>
                    <a:pt x="373" y="20"/>
                  </a:cubicBezTo>
                  <a:cubicBezTo>
                    <a:pt x="364" y="14"/>
                    <a:pt x="353" y="14"/>
                    <a:pt x="343" y="11"/>
                  </a:cubicBezTo>
                  <a:cubicBezTo>
                    <a:pt x="340" y="10"/>
                    <a:pt x="334" y="8"/>
                    <a:pt x="334" y="8"/>
                  </a:cubicBezTo>
                  <a:cubicBezTo>
                    <a:pt x="314" y="9"/>
                    <a:pt x="279" y="0"/>
                    <a:pt x="271" y="23"/>
                  </a:cubicBezTo>
                  <a:cubicBezTo>
                    <a:pt x="272" y="29"/>
                    <a:pt x="268" y="38"/>
                    <a:pt x="274" y="41"/>
                  </a:cubicBezTo>
                  <a:cubicBezTo>
                    <a:pt x="284" y="46"/>
                    <a:pt x="319" y="36"/>
                    <a:pt x="331" y="32"/>
                  </a:cubicBezTo>
                  <a:cubicBezTo>
                    <a:pt x="328" y="61"/>
                    <a:pt x="320" y="84"/>
                    <a:pt x="289" y="92"/>
                  </a:cubicBezTo>
                  <a:cubicBezTo>
                    <a:pt x="283" y="90"/>
                    <a:pt x="277" y="88"/>
                    <a:pt x="271" y="86"/>
                  </a:cubicBezTo>
                  <a:cubicBezTo>
                    <a:pt x="268" y="85"/>
                    <a:pt x="262" y="83"/>
                    <a:pt x="262" y="83"/>
                  </a:cubicBezTo>
                  <a:cubicBezTo>
                    <a:pt x="252" y="69"/>
                    <a:pt x="243" y="50"/>
                    <a:pt x="226" y="44"/>
                  </a:cubicBezTo>
                  <a:cubicBezTo>
                    <a:pt x="210" y="68"/>
                    <a:pt x="234" y="68"/>
                    <a:pt x="253" y="71"/>
                  </a:cubicBezTo>
                  <a:cubicBezTo>
                    <a:pt x="274" y="85"/>
                    <a:pt x="256" y="100"/>
                    <a:pt x="286" y="110"/>
                  </a:cubicBezTo>
                  <a:cubicBezTo>
                    <a:pt x="298" y="109"/>
                    <a:pt x="310" y="110"/>
                    <a:pt x="322" y="107"/>
                  </a:cubicBezTo>
                  <a:cubicBezTo>
                    <a:pt x="329" y="105"/>
                    <a:pt x="340" y="95"/>
                    <a:pt x="340" y="95"/>
                  </a:cubicBezTo>
                  <a:cubicBezTo>
                    <a:pt x="345" y="80"/>
                    <a:pt x="342" y="58"/>
                    <a:pt x="358" y="53"/>
                  </a:cubicBezTo>
                  <a:cubicBezTo>
                    <a:pt x="392" y="61"/>
                    <a:pt x="373" y="116"/>
                    <a:pt x="346" y="125"/>
                  </a:cubicBezTo>
                  <a:cubicBezTo>
                    <a:pt x="349" y="126"/>
                    <a:pt x="352" y="129"/>
                    <a:pt x="355" y="128"/>
                  </a:cubicBezTo>
                  <a:cubicBezTo>
                    <a:pt x="358" y="127"/>
                    <a:pt x="356" y="122"/>
                    <a:pt x="358" y="119"/>
                  </a:cubicBezTo>
                  <a:cubicBezTo>
                    <a:pt x="362" y="113"/>
                    <a:pt x="369" y="107"/>
                    <a:pt x="373" y="101"/>
                  </a:cubicBezTo>
                  <a:cubicBezTo>
                    <a:pt x="375" y="84"/>
                    <a:pt x="375" y="68"/>
                    <a:pt x="394" y="80"/>
                  </a:cubicBezTo>
                  <a:cubicBezTo>
                    <a:pt x="395" y="83"/>
                    <a:pt x="396" y="86"/>
                    <a:pt x="397" y="89"/>
                  </a:cubicBezTo>
                  <a:cubicBezTo>
                    <a:pt x="399" y="92"/>
                    <a:pt x="402" y="95"/>
                    <a:pt x="403" y="98"/>
                  </a:cubicBezTo>
                  <a:cubicBezTo>
                    <a:pt x="406" y="104"/>
                    <a:pt x="409" y="116"/>
                    <a:pt x="409" y="116"/>
                  </a:cubicBezTo>
                  <a:cubicBezTo>
                    <a:pt x="406" y="142"/>
                    <a:pt x="401" y="159"/>
                    <a:pt x="376" y="167"/>
                  </a:cubicBezTo>
                  <a:cubicBezTo>
                    <a:pt x="365" y="166"/>
                    <a:pt x="354" y="167"/>
                    <a:pt x="343" y="164"/>
                  </a:cubicBezTo>
                  <a:cubicBezTo>
                    <a:pt x="336" y="162"/>
                    <a:pt x="325" y="152"/>
                    <a:pt x="325" y="152"/>
                  </a:cubicBezTo>
                  <a:cubicBezTo>
                    <a:pt x="317" y="140"/>
                    <a:pt x="312" y="141"/>
                    <a:pt x="307" y="155"/>
                  </a:cubicBezTo>
                  <a:cubicBezTo>
                    <a:pt x="316" y="183"/>
                    <a:pt x="352" y="162"/>
                    <a:pt x="376" y="170"/>
                  </a:cubicBezTo>
                  <a:cubicBezTo>
                    <a:pt x="396" y="167"/>
                    <a:pt x="408" y="159"/>
                    <a:pt x="421" y="143"/>
                  </a:cubicBezTo>
                  <a:cubicBezTo>
                    <a:pt x="425" y="137"/>
                    <a:pt x="433" y="125"/>
                    <a:pt x="433" y="125"/>
                  </a:cubicBezTo>
                  <a:cubicBezTo>
                    <a:pt x="455" y="131"/>
                    <a:pt x="446" y="154"/>
                    <a:pt x="466" y="134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12" name="Freeform 8"/>
            <p:cNvSpPr>
              <a:spLocks/>
            </p:cNvSpPr>
            <p:nvPr/>
          </p:nvSpPr>
          <p:spPr bwMode="auto">
            <a:xfrm>
              <a:off x="1221" y="2725"/>
              <a:ext cx="117" cy="152"/>
            </a:xfrm>
            <a:custGeom>
              <a:avLst/>
              <a:gdLst>
                <a:gd name="T0" fmla="*/ 6 w 117"/>
                <a:gd name="T1" fmla="*/ 29 h 152"/>
                <a:gd name="T2" fmla="*/ 24 w 117"/>
                <a:gd name="T3" fmla="*/ 38 h 152"/>
                <a:gd name="T4" fmla="*/ 0 w 117"/>
                <a:gd name="T5" fmla="*/ 65 h 152"/>
                <a:gd name="T6" fmla="*/ 9 w 117"/>
                <a:gd name="T7" fmla="*/ 89 h 152"/>
                <a:gd name="T8" fmla="*/ 27 w 117"/>
                <a:gd name="T9" fmla="*/ 101 h 152"/>
                <a:gd name="T10" fmla="*/ 36 w 117"/>
                <a:gd name="T11" fmla="*/ 107 h 152"/>
                <a:gd name="T12" fmla="*/ 51 w 117"/>
                <a:gd name="T13" fmla="*/ 122 h 152"/>
                <a:gd name="T14" fmla="*/ 69 w 117"/>
                <a:gd name="T15" fmla="*/ 152 h 152"/>
                <a:gd name="T16" fmla="*/ 108 w 117"/>
                <a:gd name="T17" fmla="*/ 110 h 152"/>
                <a:gd name="T18" fmla="*/ 117 w 117"/>
                <a:gd name="T19" fmla="*/ 80 h 152"/>
                <a:gd name="T20" fmla="*/ 108 w 117"/>
                <a:gd name="T21" fmla="*/ 32 h 152"/>
                <a:gd name="T22" fmla="*/ 75 w 117"/>
                <a:gd name="T23" fmla="*/ 20 h 152"/>
                <a:gd name="T24" fmla="*/ 48 w 117"/>
                <a:gd name="T25" fmla="*/ 8 h 152"/>
                <a:gd name="T26" fmla="*/ 6 w 117"/>
                <a:gd name="T27" fmla="*/ 29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"/>
                <a:gd name="T43" fmla="*/ 0 h 152"/>
                <a:gd name="T44" fmla="*/ 117 w 117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" h="152">
                  <a:moveTo>
                    <a:pt x="6" y="29"/>
                  </a:moveTo>
                  <a:cubicBezTo>
                    <a:pt x="12" y="31"/>
                    <a:pt x="24" y="38"/>
                    <a:pt x="24" y="38"/>
                  </a:cubicBezTo>
                  <a:cubicBezTo>
                    <a:pt x="30" y="0"/>
                    <a:pt x="5" y="50"/>
                    <a:pt x="0" y="65"/>
                  </a:cubicBezTo>
                  <a:cubicBezTo>
                    <a:pt x="2" y="74"/>
                    <a:pt x="2" y="82"/>
                    <a:pt x="9" y="89"/>
                  </a:cubicBezTo>
                  <a:cubicBezTo>
                    <a:pt x="14" y="94"/>
                    <a:pt x="21" y="97"/>
                    <a:pt x="27" y="101"/>
                  </a:cubicBezTo>
                  <a:cubicBezTo>
                    <a:pt x="30" y="103"/>
                    <a:pt x="36" y="107"/>
                    <a:pt x="36" y="107"/>
                  </a:cubicBezTo>
                  <a:cubicBezTo>
                    <a:pt x="40" y="113"/>
                    <a:pt x="47" y="116"/>
                    <a:pt x="51" y="122"/>
                  </a:cubicBezTo>
                  <a:cubicBezTo>
                    <a:pt x="61" y="138"/>
                    <a:pt x="52" y="146"/>
                    <a:pt x="69" y="152"/>
                  </a:cubicBezTo>
                  <a:cubicBezTo>
                    <a:pt x="111" y="147"/>
                    <a:pt x="98" y="145"/>
                    <a:pt x="108" y="110"/>
                  </a:cubicBezTo>
                  <a:cubicBezTo>
                    <a:pt x="111" y="100"/>
                    <a:pt x="117" y="80"/>
                    <a:pt x="117" y="80"/>
                  </a:cubicBezTo>
                  <a:cubicBezTo>
                    <a:pt x="112" y="65"/>
                    <a:pt x="113" y="47"/>
                    <a:pt x="108" y="32"/>
                  </a:cubicBezTo>
                  <a:cubicBezTo>
                    <a:pt x="104" y="21"/>
                    <a:pt x="75" y="20"/>
                    <a:pt x="75" y="20"/>
                  </a:cubicBezTo>
                  <a:cubicBezTo>
                    <a:pt x="67" y="15"/>
                    <a:pt x="48" y="8"/>
                    <a:pt x="48" y="8"/>
                  </a:cubicBezTo>
                  <a:cubicBezTo>
                    <a:pt x="28" y="15"/>
                    <a:pt x="29" y="35"/>
                    <a:pt x="6" y="2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13" name="Freeform 9"/>
            <p:cNvSpPr>
              <a:spLocks/>
            </p:cNvSpPr>
            <p:nvPr/>
          </p:nvSpPr>
          <p:spPr bwMode="auto">
            <a:xfrm>
              <a:off x="1209" y="2927"/>
              <a:ext cx="65" cy="74"/>
            </a:xfrm>
            <a:custGeom>
              <a:avLst/>
              <a:gdLst>
                <a:gd name="T0" fmla="*/ 45 w 65"/>
                <a:gd name="T1" fmla="*/ 19 h 74"/>
                <a:gd name="T2" fmla="*/ 0 w 65"/>
                <a:gd name="T3" fmla="*/ 52 h 74"/>
                <a:gd name="T4" fmla="*/ 36 w 65"/>
                <a:gd name="T5" fmla="*/ 61 h 74"/>
                <a:gd name="T6" fmla="*/ 54 w 65"/>
                <a:gd name="T7" fmla="*/ 55 h 74"/>
                <a:gd name="T8" fmla="*/ 48 w 65"/>
                <a:gd name="T9" fmla="*/ 7 h 74"/>
                <a:gd name="T10" fmla="*/ 45 w 65"/>
                <a:gd name="T11" fmla="*/ 19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74"/>
                <a:gd name="T20" fmla="*/ 65 w 65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74">
                  <a:moveTo>
                    <a:pt x="45" y="19"/>
                  </a:moveTo>
                  <a:cubicBezTo>
                    <a:pt x="16" y="0"/>
                    <a:pt x="6" y="28"/>
                    <a:pt x="0" y="52"/>
                  </a:cubicBezTo>
                  <a:cubicBezTo>
                    <a:pt x="5" y="74"/>
                    <a:pt x="0" y="67"/>
                    <a:pt x="36" y="61"/>
                  </a:cubicBezTo>
                  <a:cubicBezTo>
                    <a:pt x="42" y="60"/>
                    <a:pt x="54" y="55"/>
                    <a:pt x="54" y="55"/>
                  </a:cubicBezTo>
                  <a:cubicBezTo>
                    <a:pt x="65" y="39"/>
                    <a:pt x="65" y="19"/>
                    <a:pt x="48" y="7"/>
                  </a:cubicBezTo>
                  <a:cubicBezTo>
                    <a:pt x="37" y="15"/>
                    <a:pt x="36" y="10"/>
                    <a:pt x="45" y="1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14" name="Freeform 10"/>
            <p:cNvSpPr>
              <a:spLocks/>
            </p:cNvSpPr>
            <p:nvPr/>
          </p:nvSpPr>
          <p:spPr bwMode="auto">
            <a:xfrm>
              <a:off x="1177" y="3147"/>
              <a:ext cx="123" cy="159"/>
            </a:xfrm>
            <a:custGeom>
              <a:avLst/>
              <a:gdLst>
                <a:gd name="T0" fmla="*/ 107 w 123"/>
                <a:gd name="T1" fmla="*/ 108 h 159"/>
                <a:gd name="T2" fmla="*/ 113 w 123"/>
                <a:gd name="T3" fmla="*/ 45 h 159"/>
                <a:gd name="T4" fmla="*/ 95 w 123"/>
                <a:gd name="T5" fmla="*/ 39 h 159"/>
                <a:gd name="T6" fmla="*/ 68 w 123"/>
                <a:gd name="T7" fmla="*/ 24 h 159"/>
                <a:gd name="T8" fmla="*/ 8 w 123"/>
                <a:gd name="T9" fmla="*/ 72 h 159"/>
                <a:gd name="T10" fmla="*/ 89 w 123"/>
                <a:gd name="T11" fmla="*/ 138 h 159"/>
                <a:gd name="T12" fmla="*/ 107 w 123"/>
                <a:gd name="T13" fmla="*/ 108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159"/>
                <a:gd name="T23" fmla="*/ 123 w 123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159">
                  <a:moveTo>
                    <a:pt x="107" y="108"/>
                  </a:moveTo>
                  <a:cubicBezTo>
                    <a:pt x="110" y="95"/>
                    <a:pt x="123" y="59"/>
                    <a:pt x="113" y="45"/>
                  </a:cubicBezTo>
                  <a:cubicBezTo>
                    <a:pt x="109" y="40"/>
                    <a:pt x="95" y="39"/>
                    <a:pt x="95" y="39"/>
                  </a:cubicBezTo>
                  <a:cubicBezTo>
                    <a:pt x="87" y="27"/>
                    <a:pt x="81" y="28"/>
                    <a:pt x="68" y="24"/>
                  </a:cubicBezTo>
                  <a:cubicBezTo>
                    <a:pt x="44" y="0"/>
                    <a:pt x="15" y="50"/>
                    <a:pt x="8" y="72"/>
                  </a:cubicBezTo>
                  <a:cubicBezTo>
                    <a:pt x="12" y="159"/>
                    <a:pt x="0" y="142"/>
                    <a:pt x="89" y="138"/>
                  </a:cubicBezTo>
                  <a:cubicBezTo>
                    <a:pt x="96" y="128"/>
                    <a:pt x="114" y="121"/>
                    <a:pt x="107" y="10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15" name="Freeform 11"/>
            <p:cNvSpPr>
              <a:spLocks/>
            </p:cNvSpPr>
            <p:nvPr/>
          </p:nvSpPr>
          <p:spPr bwMode="auto">
            <a:xfrm>
              <a:off x="1415" y="3087"/>
              <a:ext cx="87" cy="66"/>
            </a:xfrm>
            <a:custGeom>
              <a:avLst/>
              <a:gdLst>
                <a:gd name="T0" fmla="*/ 73 w 87"/>
                <a:gd name="T1" fmla="*/ 12 h 66"/>
                <a:gd name="T2" fmla="*/ 46 w 87"/>
                <a:gd name="T3" fmla="*/ 6 h 66"/>
                <a:gd name="T4" fmla="*/ 28 w 87"/>
                <a:gd name="T5" fmla="*/ 18 h 66"/>
                <a:gd name="T6" fmla="*/ 40 w 87"/>
                <a:gd name="T7" fmla="*/ 66 h 66"/>
                <a:gd name="T8" fmla="*/ 73 w 87"/>
                <a:gd name="T9" fmla="*/ 1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66"/>
                <a:gd name="T17" fmla="*/ 87 w 87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66">
                  <a:moveTo>
                    <a:pt x="73" y="12"/>
                  </a:moveTo>
                  <a:cubicBezTo>
                    <a:pt x="63" y="9"/>
                    <a:pt x="57" y="0"/>
                    <a:pt x="46" y="6"/>
                  </a:cubicBezTo>
                  <a:cubicBezTo>
                    <a:pt x="40" y="10"/>
                    <a:pt x="28" y="18"/>
                    <a:pt x="28" y="18"/>
                  </a:cubicBezTo>
                  <a:cubicBezTo>
                    <a:pt x="10" y="45"/>
                    <a:pt x="0" y="58"/>
                    <a:pt x="40" y="66"/>
                  </a:cubicBezTo>
                  <a:cubicBezTo>
                    <a:pt x="87" y="62"/>
                    <a:pt x="77" y="60"/>
                    <a:pt x="73" y="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16" name="Freeform 12"/>
            <p:cNvSpPr>
              <a:spLocks/>
            </p:cNvSpPr>
            <p:nvPr/>
          </p:nvSpPr>
          <p:spPr bwMode="auto">
            <a:xfrm>
              <a:off x="1516" y="3192"/>
              <a:ext cx="149" cy="132"/>
            </a:xfrm>
            <a:custGeom>
              <a:avLst/>
              <a:gdLst>
                <a:gd name="T0" fmla="*/ 149 w 149"/>
                <a:gd name="T1" fmla="*/ 48 h 132"/>
                <a:gd name="T2" fmla="*/ 71 w 149"/>
                <a:gd name="T3" fmla="*/ 9 h 132"/>
                <a:gd name="T4" fmla="*/ 8 w 149"/>
                <a:gd name="T5" fmla="*/ 24 h 132"/>
                <a:gd name="T6" fmla="*/ 23 w 149"/>
                <a:gd name="T7" fmla="*/ 114 h 132"/>
                <a:gd name="T8" fmla="*/ 50 w 149"/>
                <a:gd name="T9" fmla="*/ 132 h 132"/>
                <a:gd name="T10" fmla="*/ 140 w 149"/>
                <a:gd name="T11" fmla="*/ 117 h 132"/>
                <a:gd name="T12" fmla="*/ 149 w 149"/>
                <a:gd name="T13" fmla="*/ 48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"/>
                <a:gd name="T22" fmla="*/ 0 h 132"/>
                <a:gd name="T23" fmla="*/ 149 w 149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" h="132">
                  <a:moveTo>
                    <a:pt x="149" y="48"/>
                  </a:moveTo>
                  <a:cubicBezTo>
                    <a:pt x="117" y="16"/>
                    <a:pt x="122" y="13"/>
                    <a:pt x="71" y="9"/>
                  </a:cubicBezTo>
                  <a:cubicBezTo>
                    <a:pt x="45" y="0"/>
                    <a:pt x="26" y="6"/>
                    <a:pt x="8" y="24"/>
                  </a:cubicBezTo>
                  <a:cubicBezTo>
                    <a:pt x="0" y="48"/>
                    <a:pt x="0" y="95"/>
                    <a:pt x="23" y="114"/>
                  </a:cubicBezTo>
                  <a:cubicBezTo>
                    <a:pt x="32" y="121"/>
                    <a:pt x="41" y="123"/>
                    <a:pt x="50" y="132"/>
                  </a:cubicBezTo>
                  <a:cubicBezTo>
                    <a:pt x="84" y="129"/>
                    <a:pt x="105" y="120"/>
                    <a:pt x="140" y="117"/>
                  </a:cubicBezTo>
                  <a:cubicBezTo>
                    <a:pt x="147" y="95"/>
                    <a:pt x="143" y="71"/>
                    <a:pt x="149" y="4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17" name="Freeform 13"/>
            <p:cNvSpPr>
              <a:spLocks/>
            </p:cNvSpPr>
            <p:nvPr/>
          </p:nvSpPr>
          <p:spPr bwMode="auto">
            <a:xfrm>
              <a:off x="1557" y="2818"/>
              <a:ext cx="172" cy="144"/>
            </a:xfrm>
            <a:custGeom>
              <a:avLst/>
              <a:gdLst>
                <a:gd name="T0" fmla="*/ 93 w 172"/>
                <a:gd name="T1" fmla="*/ 59 h 144"/>
                <a:gd name="T2" fmla="*/ 0 w 172"/>
                <a:gd name="T3" fmla="*/ 53 h 144"/>
                <a:gd name="T4" fmla="*/ 24 w 172"/>
                <a:gd name="T5" fmla="*/ 95 h 144"/>
                <a:gd name="T6" fmla="*/ 72 w 172"/>
                <a:gd name="T7" fmla="*/ 137 h 144"/>
                <a:gd name="T8" fmla="*/ 144 w 172"/>
                <a:gd name="T9" fmla="*/ 113 h 144"/>
                <a:gd name="T10" fmla="*/ 165 w 172"/>
                <a:gd name="T11" fmla="*/ 83 h 144"/>
                <a:gd name="T12" fmla="*/ 144 w 172"/>
                <a:gd name="T13" fmla="*/ 23 h 144"/>
                <a:gd name="T14" fmla="*/ 99 w 172"/>
                <a:gd name="T15" fmla="*/ 38 h 144"/>
                <a:gd name="T16" fmla="*/ 96 w 172"/>
                <a:gd name="T17" fmla="*/ 47 h 144"/>
                <a:gd name="T18" fmla="*/ 87 w 172"/>
                <a:gd name="T19" fmla="*/ 53 h 144"/>
                <a:gd name="T20" fmla="*/ 93 w 172"/>
                <a:gd name="T21" fmla="*/ 59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"/>
                <a:gd name="T34" fmla="*/ 0 h 144"/>
                <a:gd name="T35" fmla="*/ 172 w 172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" h="144">
                  <a:moveTo>
                    <a:pt x="93" y="59"/>
                  </a:moveTo>
                  <a:cubicBezTo>
                    <a:pt x="49" y="44"/>
                    <a:pt x="101" y="49"/>
                    <a:pt x="0" y="53"/>
                  </a:cubicBezTo>
                  <a:cubicBezTo>
                    <a:pt x="3" y="77"/>
                    <a:pt x="1" y="87"/>
                    <a:pt x="24" y="95"/>
                  </a:cubicBezTo>
                  <a:cubicBezTo>
                    <a:pt x="34" y="134"/>
                    <a:pt x="28" y="133"/>
                    <a:pt x="72" y="137"/>
                  </a:cubicBezTo>
                  <a:cubicBezTo>
                    <a:pt x="92" y="144"/>
                    <a:pt x="129" y="128"/>
                    <a:pt x="144" y="113"/>
                  </a:cubicBezTo>
                  <a:cubicBezTo>
                    <a:pt x="153" y="104"/>
                    <a:pt x="165" y="83"/>
                    <a:pt x="165" y="83"/>
                  </a:cubicBezTo>
                  <a:cubicBezTo>
                    <a:pt x="172" y="56"/>
                    <a:pt x="169" y="40"/>
                    <a:pt x="144" y="23"/>
                  </a:cubicBezTo>
                  <a:cubicBezTo>
                    <a:pt x="129" y="0"/>
                    <a:pt x="108" y="20"/>
                    <a:pt x="99" y="38"/>
                  </a:cubicBezTo>
                  <a:cubicBezTo>
                    <a:pt x="98" y="41"/>
                    <a:pt x="98" y="45"/>
                    <a:pt x="96" y="47"/>
                  </a:cubicBezTo>
                  <a:cubicBezTo>
                    <a:pt x="94" y="50"/>
                    <a:pt x="88" y="50"/>
                    <a:pt x="87" y="53"/>
                  </a:cubicBezTo>
                  <a:cubicBezTo>
                    <a:pt x="86" y="56"/>
                    <a:pt x="91" y="57"/>
                    <a:pt x="93" y="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18" name="Freeform 14"/>
            <p:cNvSpPr>
              <a:spLocks/>
            </p:cNvSpPr>
            <p:nvPr/>
          </p:nvSpPr>
          <p:spPr bwMode="auto">
            <a:xfrm>
              <a:off x="1380" y="2882"/>
              <a:ext cx="99" cy="136"/>
            </a:xfrm>
            <a:custGeom>
              <a:avLst/>
              <a:gdLst>
                <a:gd name="T0" fmla="*/ 81 w 99"/>
                <a:gd name="T1" fmla="*/ 1 h 136"/>
                <a:gd name="T2" fmla="*/ 45 w 99"/>
                <a:gd name="T3" fmla="*/ 7 h 136"/>
                <a:gd name="T4" fmla="*/ 0 w 99"/>
                <a:gd name="T5" fmla="*/ 73 h 136"/>
                <a:gd name="T6" fmla="*/ 24 w 99"/>
                <a:gd name="T7" fmla="*/ 121 h 136"/>
                <a:gd name="T8" fmla="*/ 27 w 99"/>
                <a:gd name="T9" fmla="*/ 130 h 136"/>
                <a:gd name="T10" fmla="*/ 45 w 99"/>
                <a:gd name="T11" fmla="*/ 136 h 136"/>
                <a:gd name="T12" fmla="*/ 78 w 99"/>
                <a:gd name="T13" fmla="*/ 121 h 136"/>
                <a:gd name="T14" fmla="*/ 90 w 99"/>
                <a:gd name="T15" fmla="*/ 94 h 136"/>
                <a:gd name="T16" fmla="*/ 93 w 99"/>
                <a:gd name="T17" fmla="*/ 64 h 136"/>
                <a:gd name="T18" fmla="*/ 99 w 99"/>
                <a:gd name="T19" fmla="*/ 46 h 136"/>
                <a:gd name="T20" fmla="*/ 84 w 99"/>
                <a:gd name="T21" fmla="*/ 28 h 136"/>
                <a:gd name="T22" fmla="*/ 81 w 99"/>
                <a:gd name="T23" fmla="*/ 1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36"/>
                <a:gd name="T38" fmla="*/ 99 w 99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36">
                  <a:moveTo>
                    <a:pt x="81" y="1"/>
                  </a:moveTo>
                  <a:cubicBezTo>
                    <a:pt x="69" y="2"/>
                    <a:pt x="55" y="0"/>
                    <a:pt x="45" y="7"/>
                  </a:cubicBezTo>
                  <a:cubicBezTo>
                    <a:pt x="25" y="20"/>
                    <a:pt x="8" y="50"/>
                    <a:pt x="0" y="73"/>
                  </a:cubicBezTo>
                  <a:cubicBezTo>
                    <a:pt x="4" y="90"/>
                    <a:pt x="16" y="105"/>
                    <a:pt x="24" y="121"/>
                  </a:cubicBezTo>
                  <a:cubicBezTo>
                    <a:pt x="25" y="124"/>
                    <a:pt x="24" y="128"/>
                    <a:pt x="27" y="130"/>
                  </a:cubicBezTo>
                  <a:cubicBezTo>
                    <a:pt x="32" y="134"/>
                    <a:pt x="45" y="136"/>
                    <a:pt x="45" y="136"/>
                  </a:cubicBezTo>
                  <a:cubicBezTo>
                    <a:pt x="58" y="133"/>
                    <a:pt x="68" y="131"/>
                    <a:pt x="78" y="121"/>
                  </a:cubicBezTo>
                  <a:cubicBezTo>
                    <a:pt x="85" y="114"/>
                    <a:pt x="90" y="94"/>
                    <a:pt x="90" y="94"/>
                  </a:cubicBezTo>
                  <a:cubicBezTo>
                    <a:pt x="91" y="84"/>
                    <a:pt x="91" y="74"/>
                    <a:pt x="93" y="64"/>
                  </a:cubicBezTo>
                  <a:cubicBezTo>
                    <a:pt x="94" y="58"/>
                    <a:pt x="99" y="46"/>
                    <a:pt x="99" y="46"/>
                  </a:cubicBezTo>
                  <a:cubicBezTo>
                    <a:pt x="95" y="35"/>
                    <a:pt x="91" y="35"/>
                    <a:pt x="84" y="28"/>
                  </a:cubicBezTo>
                  <a:cubicBezTo>
                    <a:pt x="83" y="19"/>
                    <a:pt x="81" y="1"/>
                    <a:pt x="81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4583" name="Oval 30"/>
          <p:cNvSpPr>
            <a:spLocks noChangeArrowheads="1"/>
          </p:cNvSpPr>
          <p:nvPr/>
        </p:nvSpPr>
        <p:spPr bwMode="auto">
          <a:xfrm>
            <a:off x="3503613" y="306863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4" name="Oval 31"/>
          <p:cNvSpPr>
            <a:spLocks noChangeArrowheads="1"/>
          </p:cNvSpPr>
          <p:nvPr/>
        </p:nvSpPr>
        <p:spPr bwMode="auto">
          <a:xfrm>
            <a:off x="4079876" y="37893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5" name="Oval 32"/>
          <p:cNvSpPr>
            <a:spLocks noChangeArrowheads="1"/>
          </p:cNvSpPr>
          <p:nvPr/>
        </p:nvSpPr>
        <p:spPr bwMode="auto">
          <a:xfrm>
            <a:off x="3575051" y="4797426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6" name="Oval 33"/>
          <p:cNvSpPr>
            <a:spLocks noChangeArrowheads="1"/>
          </p:cNvSpPr>
          <p:nvPr/>
        </p:nvSpPr>
        <p:spPr bwMode="auto">
          <a:xfrm>
            <a:off x="4224338" y="328453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7" name="Oval 34"/>
          <p:cNvSpPr>
            <a:spLocks noChangeArrowheads="1"/>
          </p:cNvSpPr>
          <p:nvPr/>
        </p:nvSpPr>
        <p:spPr bwMode="auto">
          <a:xfrm>
            <a:off x="4511676" y="37893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8" name="Oval 35"/>
          <p:cNvSpPr>
            <a:spLocks noChangeArrowheads="1"/>
          </p:cNvSpPr>
          <p:nvPr/>
        </p:nvSpPr>
        <p:spPr bwMode="auto">
          <a:xfrm>
            <a:off x="3287713" y="3357563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9" name="Oval 36"/>
          <p:cNvSpPr>
            <a:spLocks noChangeArrowheads="1"/>
          </p:cNvSpPr>
          <p:nvPr/>
        </p:nvSpPr>
        <p:spPr bwMode="auto">
          <a:xfrm>
            <a:off x="3863976" y="2997201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90" name="Oval 37"/>
          <p:cNvSpPr>
            <a:spLocks noChangeArrowheads="1"/>
          </p:cNvSpPr>
          <p:nvPr/>
        </p:nvSpPr>
        <p:spPr bwMode="auto">
          <a:xfrm>
            <a:off x="3359151" y="37893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91" name="Oval 38"/>
          <p:cNvSpPr>
            <a:spLocks noChangeArrowheads="1"/>
          </p:cNvSpPr>
          <p:nvPr/>
        </p:nvSpPr>
        <p:spPr bwMode="auto">
          <a:xfrm>
            <a:off x="4656138" y="4149726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92" name="Oval 39"/>
          <p:cNvSpPr>
            <a:spLocks noChangeArrowheads="1"/>
          </p:cNvSpPr>
          <p:nvPr/>
        </p:nvSpPr>
        <p:spPr bwMode="auto">
          <a:xfrm>
            <a:off x="2855913" y="4149726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93" name="Oval 40"/>
          <p:cNvSpPr>
            <a:spLocks noChangeArrowheads="1"/>
          </p:cNvSpPr>
          <p:nvPr/>
        </p:nvSpPr>
        <p:spPr bwMode="auto">
          <a:xfrm>
            <a:off x="3503613" y="4365626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94" name="Oval 41"/>
          <p:cNvSpPr>
            <a:spLocks noChangeArrowheads="1"/>
          </p:cNvSpPr>
          <p:nvPr/>
        </p:nvSpPr>
        <p:spPr bwMode="auto">
          <a:xfrm>
            <a:off x="4079876" y="4581526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95" name="Oval 42"/>
          <p:cNvSpPr>
            <a:spLocks noChangeArrowheads="1"/>
          </p:cNvSpPr>
          <p:nvPr/>
        </p:nvSpPr>
        <p:spPr bwMode="auto">
          <a:xfrm>
            <a:off x="3143251" y="44370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96" name="Oval 43"/>
          <p:cNvSpPr>
            <a:spLocks noChangeArrowheads="1"/>
          </p:cNvSpPr>
          <p:nvPr/>
        </p:nvSpPr>
        <p:spPr bwMode="auto">
          <a:xfrm>
            <a:off x="4295776" y="4221163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97" name="Oval 44"/>
          <p:cNvSpPr>
            <a:spLocks noChangeArrowheads="1"/>
          </p:cNvSpPr>
          <p:nvPr/>
        </p:nvSpPr>
        <p:spPr bwMode="auto">
          <a:xfrm>
            <a:off x="2927351" y="3213101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98" name="Oval 45"/>
          <p:cNvSpPr>
            <a:spLocks noChangeArrowheads="1"/>
          </p:cNvSpPr>
          <p:nvPr/>
        </p:nvSpPr>
        <p:spPr bwMode="auto">
          <a:xfrm>
            <a:off x="2855913" y="3860801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99" name="Oval 46"/>
          <p:cNvSpPr>
            <a:spLocks noChangeArrowheads="1"/>
          </p:cNvSpPr>
          <p:nvPr/>
        </p:nvSpPr>
        <p:spPr bwMode="auto">
          <a:xfrm>
            <a:off x="4727576" y="35004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600" name="Oval 47"/>
          <p:cNvSpPr>
            <a:spLocks noChangeArrowheads="1"/>
          </p:cNvSpPr>
          <p:nvPr/>
        </p:nvSpPr>
        <p:spPr bwMode="auto">
          <a:xfrm>
            <a:off x="4008438" y="3500438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601" name="Oval 48"/>
          <p:cNvSpPr>
            <a:spLocks noChangeArrowheads="1"/>
          </p:cNvSpPr>
          <p:nvPr/>
        </p:nvSpPr>
        <p:spPr bwMode="auto">
          <a:xfrm>
            <a:off x="7104063" y="3213101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602" name="Oval 49"/>
          <p:cNvSpPr>
            <a:spLocks noChangeArrowheads="1"/>
          </p:cNvSpPr>
          <p:nvPr/>
        </p:nvSpPr>
        <p:spPr bwMode="auto">
          <a:xfrm>
            <a:off x="7751763" y="3429001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603" name="Oval 50"/>
          <p:cNvSpPr>
            <a:spLocks noChangeArrowheads="1"/>
          </p:cNvSpPr>
          <p:nvPr/>
        </p:nvSpPr>
        <p:spPr bwMode="auto">
          <a:xfrm>
            <a:off x="7751763" y="4149726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604" name="Oval 51"/>
          <p:cNvSpPr>
            <a:spLocks noChangeArrowheads="1"/>
          </p:cNvSpPr>
          <p:nvPr/>
        </p:nvSpPr>
        <p:spPr bwMode="auto">
          <a:xfrm>
            <a:off x="8472488" y="3933826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605" name="Oval 53"/>
          <p:cNvSpPr>
            <a:spLocks noChangeArrowheads="1"/>
          </p:cNvSpPr>
          <p:nvPr/>
        </p:nvSpPr>
        <p:spPr bwMode="auto">
          <a:xfrm>
            <a:off x="8470901" y="4508501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42" name="AutoShape 62"/>
          <p:cNvSpPr>
            <a:spLocks noChangeArrowheads="1"/>
          </p:cNvSpPr>
          <p:nvPr/>
        </p:nvSpPr>
        <p:spPr bwMode="auto">
          <a:xfrm rot="5400000">
            <a:off x="3575844" y="4509294"/>
            <a:ext cx="576262" cy="2305050"/>
          </a:xfrm>
          <a:prstGeom prst="homePlate">
            <a:avLst>
              <a:gd name="adj" fmla="val 65843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55" name="AutoShape 75"/>
          <p:cNvSpPr>
            <a:spLocks noChangeArrowheads="1"/>
          </p:cNvSpPr>
          <p:nvPr/>
        </p:nvSpPr>
        <p:spPr bwMode="auto">
          <a:xfrm rot="5400000">
            <a:off x="3071020" y="765970"/>
            <a:ext cx="1512887" cy="2232025"/>
          </a:xfrm>
          <a:prstGeom prst="homePlate">
            <a:avLst>
              <a:gd name="adj" fmla="val 33889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56" name="AutoShape 76"/>
          <p:cNvSpPr>
            <a:spLocks noChangeArrowheads="1"/>
          </p:cNvSpPr>
          <p:nvPr/>
        </p:nvSpPr>
        <p:spPr bwMode="auto">
          <a:xfrm rot="5400000">
            <a:off x="7247733" y="765970"/>
            <a:ext cx="1512887" cy="2232025"/>
          </a:xfrm>
          <a:prstGeom prst="homePlate">
            <a:avLst>
              <a:gd name="adj" fmla="val 33889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609" name="AutoShape 77"/>
          <p:cNvSpPr>
            <a:spLocks noChangeArrowheads="1"/>
          </p:cNvSpPr>
          <p:nvPr/>
        </p:nvSpPr>
        <p:spPr bwMode="auto">
          <a:xfrm>
            <a:off x="5519738" y="3644901"/>
            <a:ext cx="1008062" cy="720725"/>
          </a:xfrm>
          <a:prstGeom prst="leftArrow">
            <a:avLst>
              <a:gd name="adj1" fmla="val 50000"/>
              <a:gd name="adj2" fmla="val 349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610" name="Text Box 78"/>
          <p:cNvSpPr txBox="1">
            <a:spLocks noChangeArrowheads="1"/>
          </p:cNvSpPr>
          <p:nvPr/>
        </p:nvSpPr>
        <p:spPr bwMode="auto">
          <a:xfrm>
            <a:off x="6656496" y="5426487"/>
            <a:ext cx="50125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/>
              <a:t>Rozdíly v retenci a dostupnosti vody</a:t>
            </a:r>
          </a:p>
          <a:p>
            <a:r>
              <a:rPr lang="cs-CZ" dirty="0"/>
              <a:t>Prevence záplav, různé provzdušnění</a:t>
            </a:r>
          </a:p>
          <a:p>
            <a:r>
              <a:rPr lang="cs-CZ" dirty="0"/>
              <a:t>Pufrování teploty</a:t>
            </a:r>
          </a:p>
          <a:p>
            <a:r>
              <a:rPr lang="cs-CZ" dirty="0"/>
              <a:t>atd.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0.00399 0.3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5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00399 0.593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9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8" grpId="0" animBg="1"/>
      <p:bldP spid="20542" grpId="0" animBg="1"/>
      <p:bldP spid="20555" grpId="0" animBg="1"/>
      <p:bldP spid="20555" grpId="1" animBg="1"/>
      <p:bldP spid="205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332656"/>
            <a:ext cx="8461448" cy="574718"/>
          </a:xfrm>
        </p:spPr>
        <p:txBody>
          <a:bodyPr>
            <a:normAutofit/>
          </a:bodyPr>
          <a:lstStyle/>
          <a:p>
            <a:pPr algn="l"/>
            <a:r>
              <a:rPr lang="en-GB" sz="2800" dirty="0"/>
              <a:t>…</a:t>
            </a:r>
            <a:r>
              <a:rPr lang="en-GB" sz="2800" dirty="0" err="1"/>
              <a:t>když</a:t>
            </a:r>
            <a:r>
              <a:rPr lang="en-GB" sz="2800" dirty="0"/>
              <a:t> </a:t>
            </a:r>
            <a:r>
              <a:rPr lang="en-GB" sz="2800" dirty="0" err="1"/>
              <a:t>omezíme</a:t>
            </a:r>
            <a:r>
              <a:rPr lang="en-GB" sz="2800" dirty="0"/>
              <a:t> </a:t>
            </a:r>
            <a:r>
              <a:rPr lang="en-GB" sz="2800" dirty="0" err="1"/>
              <a:t>energii</a:t>
            </a:r>
            <a:r>
              <a:rPr lang="en-GB" sz="2800" dirty="0"/>
              <a:t> </a:t>
            </a:r>
            <a:r>
              <a:rPr lang="en-GB" sz="2800" dirty="0" err="1"/>
              <a:t>mrtvé</a:t>
            </a:r>
            <a:r>
              <a:rPr lang="en-GB" sz="2800" dirty="0"/>
              <a:t> </a:t>
            </a:r>
            <a:r>
              <a:rPr lang="en-GB" sz="2800" dirty="0" err="1"/>
              <a:t>biomasy</a:t>
            </a:r>
            <a:r>
              <a:rPr lang="en-GB" sz="28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124745"/>
            <a:ext cx="8435280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ClrTx/>
              <a:buNone/>
            </a:pPr>
            <a:r>
              <a:rPr lang="cs-CZ" sz="2800" b="1" u="sng" dirty="0"/>
              <a:t>c</a:t>
            </a:r>
            <a:r>
              <a:rPr lang="en-GB" sz="2800" b="1" u="sng" dirty="0">
                <a:solidFill>
                  <a:schemeClr val="tx1"/>
                </a:solidFill>
              </a:rPr>
              <a:t>) </a:t>
            </a:r>
            <a:r>
              <a:rPr lang="cs-CZ" sz="2800" b="1" u="sng" dirty="0">
                <a:solidFill>
                  <a:schemeClr val="tx1"/>
                </a:solidFill>
              </a:rPr>
              <a:t>.. </a:t>
            </a:r>
            <a:r>
              <a:rPr lang="en-GB" sz="2800" b="1" u="sng" dirty="0">
                <a:solidFill>
                  <a:schemeClr val="tx1"/>
                </a:solidFill>
              </a:rPr>
              <a:t>a </a:t>
            </a:r>
            <a:r>
              <a:rPr lang="en-GB" sz="2800" b="1" u="sng" dirty="0" err="1">
                <a:solidFill>
                  <a:schemeClr val="tx1"/>
                </a:solidFill>
              </a:rPr>
              <a:t>konečně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mizí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půdní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organismy</a:t>
            </a:r>
            <a:r>
              <a:rPr lang="en-GB" sz="2800" b="1" u="sng" dirty="0">
                <a:solidFill>
                  <a:schemeClr val="tx1"/>
                </a:solidFill>
              </a:rPr>
              <a:t> a </a:t>
            </a:r>
            <a:r>
              <a:rPr lang="en-GB" sz="2800" b="1" u="sng" dirty="0" err="1">
                <a:solidFill>
                  <a:schemeClr val="tx1"/>
                </a:solidFill>
              </a:rPr>
              <a:t>ztrácí</a:t>
            </a:r>
            <a:r>
              <a:rPr lang="en-GB" sz="2800" b="1" u="sng" dirty="0">
                <a:solidFill>
                  <a:schemeClr val="tx1"/>
                </a:solidFill>
              </a:rPr>
              <a:t> se</a:t>
            </a:r>
          </a:p>
          <a:p>
            <a:pPr marL="0" indent="0">
              <a:buClrTx/>
              <a:buNone/>
            </a:pPr>
            <a:r>
              <a:rPr lang="en-GB" sz="2800" b="1" dirty="0">
                <a:solidFill>
                  <a:schemeClr val="tx1"/>
                </a:solidFill>
              </a:rPr>
              <a:t>    </a:t>
            </a:r>
            <a:r>
              <a:rPr lang="en-GB" sz="2800" b="1" u="sng" dirty="0" err="1">
                <a:solidFill>
                  <a:schemeClr val="tx1"/>
                </a:solidFill>
              </a:rPr>
              <a:t>půdní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struktura</a:t>
            </a:r>
            <a:endParaRPr lang="en-GB" sz="2800" b="1" u="sng" dirty="0">
              <a:solidFill>
                <a:schemeClr val="tx1"/>
              </a:solidFill>
            </a:endParaRPr>
          </a:p>
          <a:p>
            <a:pPr marL="0" indent="0">
              <a:buClrTx/>
              <a:buNone/>
            </a:pPr>
            <a:r>
              <a:rPr lang="en-GB" b="1" dirty="0">
                <a:solidFill>
                  <a:schemeClr val="tx1"/>
                </a:solidFill>
              </a:rPr>
              <a:t>    </a:t>
            </a:r>
            <a:r>
              <a:rPr lang="cs-CZ" b="1" dirty="0">
                <a:solidFill>
                  <a:schemeClr val="tx1"/>
                </a:solidFill>
              </a:rPr>
              <a:t>  </a:t>
            </a:r>
            <a:r>
              <a:rPr lang="en-GB" sz="2000" dirty="0">
                <a:solidFill>
                  <a:schemeClr val="tx1"/>
                </a:solidFill>
              </a:rPr>
              <a:t>s </a:t>
            </a:r>
            <a:r>
              <a:rPr lang="en-GB" sz="2000" dirty="0" err="1">
                <a:solidFill>
                  <a:schemeClr val="tx1"/>
                </a:solidFill>
              </a:rPr>
              <a:t>následujícími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důsledky</a:t>
            </a:r>
            <a:r>
              <a:rPr lang="en-GB" sz="20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ClrTx/>
              <a:buNone/>
            </a:pPr>
            <a:endParaRPr lang="en-GB" i="1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GB" sz="2600" u="sng" dirty="0" err="1">
                <a:solidFill>
                  <a:schemeClr val="tx1"/>
                </a:solidFill>
              </a:rPr>
              <a:t>Vodní</a:t>
            </a:r>
            <a:r>
              <a:rPr lang="en-GB" sz="2600" u="sng" dirty="0">
                <a:solidFill>
                  <a:schemeClr val="tx1"/>
                </a:solidFill>
              </a:rPr>
              <a:t> </a:t>
            </a:r>
            <a:r>
              <a:rPr lang="en-GB" sz="2600" u="sng" dirty="0" err="1">
                <a:solidFill>
                  <a:schemeClr val="tx1"/>
                </a:solidFill>
              </a:rPr>
              <a:t>hospodářství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  <a:r>
              <a:rPr lang="en-GB" sz="2400" dirty="0" err="1">
                <a:solidFill>
                  <a:schemeClr val="tx1"/>
                </a:solidFill>
              </a:rPr>
              <a:t>snižuje</a:t>
            </a:r>
            <a:r>
              <a:rPr lang="en-GB" sz="2400" dirty="0">
                <a:solidFill>
                  <a:schemeClr val="tx1"/>
                </a:solidFill>
              </a:rPr>
              <a:t> se </a:t>
            </a:r>
            <a:r>
              <a:rPr lang="en-GB" sz="2400" dirty="0" err="1">
                <a:solidFill>
                  <a:schemeClr val="tx1"/>
                </a:solidFill>
              </a:rPr>
              <a:t>akumulační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schopnost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půdy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 err="1">
                <a:solidFill>
                  <a:schemeClr val="tx1"/>
                </a:solidFill>
              </a:rPr>
              <a:t>tj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  <a:r>
              <a:rPr lang="en-GB" sz="2400" dirty="0" err="1">
                <a:solidFill>
                  <a:schemeClr val="tx1"/>
                </a:solidFill>
              </a:rPr>
              <a:t>jednak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objem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zadržované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vody</a:t>
            </a:r>
            <a:r>
              <a:rPr lang="en-GB" sz="2400" dirty="0">
                <a:solidFill>
                  <a:schemeClr val="tx1"/>
                </a:solidFill>
              </a:rPr>
              <a:t> a </a:t>
            </a:r>
            <a:r>
              <a:rPr lang="en-GB" sz="2400" dirty="0" err="1">
                <a:solidFill>
                  <a:schemeClr val="tx1"/>
                </a:solidFill>
              </a:rPr>
              <a:t>jednak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doba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po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kterou</a:t>
            </a:r>
            <a:r>
              <a:rPr lang="en-GB" sz="2400" dirty="0">
                <a:solidFill>
                  <a:schemeClr val="tx1"/>
                </a:solidFill>
              </a:rPr>
              <a:t> je </a:t>
            </a:r>
            <a:r>
              <a:rPr lang="en-GB" sz="2400" dirty="0" err="1">
                <a:solidFill>
                  <a:schemeClr val="tx1"/>
                </a:solidFill>
              </a:rPr>
              <a:t>voda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zadržena</a:t>
            </a:r>
            <a:r>
              <a:rPr lang="en-GB" sz="2400" dirty="0">
                <a:solidFill>
                  <a:schemeClr val="tx1"/>
                </a:solidFill>
              </a:rPr>
              <a:t> v </a:t>
            </a:r>
            <a:r>
              <a:rPr lang="en-GB" sz="2400" dirty="0" err="1">
                <a:solidFill>
                  <a:schemeClr val="tx1"/>
                </a:solidFill>
              </a:rPr>
              <a:t>ekosystému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 err="1">
                <a:solidFill>
                  <a:schemeClr val="tx1"/>
                </a:solidFill>
              </a:rPr>
              <a:t>což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má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za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následek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rychlejší</a:t>
            </a:r>
            <a:r>
              <a:rPr lang="en-GB" sz="2400" dirty="0">
                <a:solidFill>
                  <a:schemeClr val="tx1"/>
                </a:solidFill>
              </a:rPr>
              <a:t> (</a:t>
            </a:r>
            <a:r>
              <a:rPr lang="en-GB" sz="2400" dirty="0" err="1">
                <a:solidFill>
                  <a:schemeClr val="tx1"/>
                </a:solidFill>
              </a:rPr>
              <a:t>plošný</a:t>
            </a:r>
            <a:r>
              <a:rPr lang="en-GB" sz="2400" dirty="0">
                <a:solidFill>
                  <a:schemeClr val="tx1"/>
                </a:solidFill>
              </a:rPr>
              <a:t>) </a:t>
            </a:r>
            <a:r>
              <a:rPr lang="en-GB" sz="2400" dirty="0" err="1">
                <a:solidFill>
                  <a:schemeClr val="tx1"/>
                </a:solidFill>
              </a:rPr>
              <a:t>odtok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vody</a:t>
            </a:r>
            <a:r>
              <a:rPr lang="en-GB" sz="2400" dirty="0">
                <a:solidFill>
                  <a:schemeClr val="tx1"/>
                </a:solidFill>
              </a:rPr>
              <a:t> z </a:t>
            </a:r>
            <a:r>
              <a:rPr lang="en-GB" sz="2400" dirty="0" err="1">
                <a:solidFill>
                  <a:schemeClr val="tx1"/>
                </a:solidFill>
              </a:rPr>
              <a:t>povodí</a:t>
            </a:r>
            <a:r>
              <a:rPr lang="en-GB" sz="2400" dirty="0">
                <a:solidFill>
                  <a:schemeClr val="tx1"/>
                </a:solidFill>
              </a:rPr>
              <a:t> a </a:t>
            </a:r>
            <a:r>
              <a:rPr lang="en-GB" sz="2400" dirty="0" err="1">
                <a:solidFill>
                  <a:schemeClr val="tx1"/>
                </a:solidFill>
              </a:rPr>
              <a:t>následně</a:t>
            </a:r>
            <a:r>
              <a:rPr lang="en-GB" sz="2400" dirty="0">
                <a:solidFill>
                  <a:schemeClr val="tx1"/>
                </a:solidFill>
              </a:rPr>
              <a:t>: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GB" sz="2400" i="1" dirty="0" err="1">
                <a:solidFill>
                  <a:schemeClr val="tx1"/>
                </a:solidFill>
              </a:rPr>
              <a:t>rychlejší</a:t>
            </a:r>
            <a:r>
              <a:rPr lang="en-GB" sz="2400" i="1" dirty="0">
                <a:solidFill>
                  <a:schemeClr val="tx1"/>
                </a:solidFill>
              </a:rPr>
              <a:t> a </a:t>
            </a:r>
            <a:r>
              <a:rPr lang="en-GB" sz="2400" i="1" dirty="0" err="1">
                <a:solidFill>
                  <a:schemeClr val="tx1"/>
                </a:solidFill>
              </a:rPr>
              <a:t>mohutnější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nástup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povodní</a:t>
            </a:r>
            <a:r>
              <a:rPr lang="en-GB" sz="2400" i="1" dirty="0">
                <a:solidFill>
                  <a:schemeClr val="tx1"/>
                </a:solidFill>
              </a:rPr>
              <a:t> a </a:t>
            </a:r>
            <a:r>
              <a:rPr lang="en-GB" sz="2400" i="1" dirty="0" err="1">
                <a:solidFill>
                  <a:schemeClr val="tx1"/>
                </a:solidFill>
              </a:rPr>
              <a:t>záplav</a:t>
            </a:r>
            <a:r>
              <a:rPr lang="en-GB" sz="2400" i="1" dirty="0">
                <a:solidFill>
                  <a:schemeClr val="tx1"/>
                </a:solidFill>
              </a:rPr>
              <a:t> v </a:t>
            </a:r>
            <a:r>
              <a:rPr lang="en-GB" sz="2400" i="1" dirty="0" err="1">
                <a:solidFill>
                  <a:schemeClr val="tx1"/>
                </a:solidFill>
              </a:rPr>
              <a:t>dobách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vysokých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srážek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nebo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při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tání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zásoby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sněhu</a:t>
            </a:r>
            <a:endParaRPr lang="en-GB" sz="2400" i="1" dirty="0">
              <a:solidFill>
                <a:schemeClr val="tx1"/>
              </a:solidFill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GB" sz="2400" i="1" dirty="0" err="1">
                <a:solidFill>
                  <a:schemeClr val="tx1"/>
                </a:solidFill>
              </a:rPr>
              <a:t>rychlejší</a:t>
            </a:r>
            <a:r>
              <a:rPr lang="en-GB" sz="2400" i="1" dirty="0">
                <a:solidFill>
                  <a:schemeClr val="tx1"/>
                </a:solidFill>
              </a:rPr>
              <a:t> a </a:t>
            </a:r>
            <a:r>
              <a:rPr lang="en-GB" sz="2400" i="1" dirty="0" err="1">
                <a:solidFill>
                  <a:schemeClr val="tx1"/>
                </a:solidFill>
              </a:rPr>
              <a:t>výraznější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nástup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sucha</a:t>
            </a:r>
            <a:r>
              <a:rPr lang="en-GB" sz="2400" i="1" dirty="0">
                <a:solidFill>
                  <a:schemeClr val="tx1"/>
                </a:solidFill>
              </a:rPr>
              <a:t> v </a:t>
            </a:r>
            <a:r>
              <a:rPr lang="en-GB" sz="2400" i="1" dirty="0" err="1">
                <a:solidFill>
                  <a:schemeClr val="tx1"/>
                </a:solidFill>
              </a:rPr>
              <a:t>případě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vysokých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teplot</a:t>
            </a:r>
            <a:r>
              <a:rPr lang="en-GB" sz="2400" i="1" dirty="0">
                <a:solidFill>
                  <a:schemeClr val="tx1"/>
                </a:solidFill>
              </a:rPr>
              <a:t> a </a:t>
            </a:r>
            <a:r>
              <a:rPr lang="en-GB" sz="2400" i="1" dirty="0" err="1">
                <a:solidFill>
                  <a:schemeClr val="tx1"/>
                </a:solidFill>
              </a:rPr>
              <a:t>stavů</a:t>
            </a:r>
            <a:r>
              <a:rPr lang="en-GB" sz="2400" i="1" dirty="0">
                <a:solidFill>
                  <a:schemeClr val="tx1"/>
                </a:solidFill>
              </a:rPr>
              <a:t> bez </a:t>
            </a:r>
            <a:r>
              <a:rPr lang="en-GB" sz="2400" i="1" dirty="0" err="1">
                <a:solidFill>
                  <a:schemeClr val="tx1"/>
                </a:solidFill>
              </a:rPr>
              <a:t>srážek</a:t>
            </a:r>
            <a:endParaRPr lang="en-GB" sz="2400" i="1" dirty="0">
              <a:solidFill>
                <a:schemeClr val="tx1"/>
              </a:solidFill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GB" sz="2400" i="1" dirty="0" err="1">
                <a:solidFill>
                  <a:schemeClr val="tx1"/>
                </a:solidFill>
              </a:rPr>
              <a:t>zvyšování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poměru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povrchového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odtoku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vůči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zasakování</a:t>
            </a:r>
            <a:r>
              <a:rPr lang="en-GB" sz="2400" i="1" dirty="0">
                <a:solidFill>
                  <a:schemeClr val="tx1"/>
                </a:solidFill>
              </a:rPr>
              <a:t> s </a:t>
            </a:r>
            <a:r>
              <a:rPr lang="en-GB" sz="2400" i="1" dirty="0" err="1">
                <a:solidFill>
                  <a:schemeClr val="tx1"/>
                </a:solidFill>
              </a:rPr>
              <a:t>důsledkem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pomalejšího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doplňování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zásob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podzemní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vody</a:t>
            </a:r>
            <a:endParaRPr lang="en-GB" sz="2400" i="1" dirty="0">
              <a:solidFill>
                <a:schemeClr val="tx1"/>
              </a:solidFill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GB" sz="2400" i="1" dirty="0" err="1">
                <a:solidFill>
                  <a:schemeClr val="tx1"/>
                </a:solidFill>
              </a:rPr>
              <a:t>zvyšování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ztrát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půdy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povrchovým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odtokem</a:t>
            </a:r>
            <a:r>
              <a:rPr lang="en-GB" sz="2400" i="1" dirty="0">
                <a:solidFill>
                  <a:schemeClr val="tx1"/>
                </a:solidFill>
              </a:rPr>
              <a:t> (</a:t>
            </a:r>
            <a:r>
              <a:rPr lang="en-GB" sz="2400" i="1" dirty="0" err="1">
                <a:solidFill>
                  <a:schemeClr val="tx1"/>
                </a:solidFill>
              </a:rPr>
              <a:t>vodní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eroze</a:t>
            </a:r>
            <a:r>
              <a:rPr lang="en-GB" sz="2400" i="1" dirty="0">
                <a:solidFill>
                  <a:schemeClr val="tx1"/>
                </a:solidFill>
              </a:rPr>
              <a:t>) 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GB" sz="2400" i="1" dirty="0" err="1">
                <a:solidFill>
                  <a:schemeClr val="tx1"/>
                </a:solidFill>
              </a:rPr>
              <a:t>rostoucí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tlak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na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technické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řešení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problémů</a:t>
            </a:r>
            <a:r>
              <a:rPr lang="en-GB" sz="2400" i="1" dirty="0">
                <a:solidFill>
                  <a:schemeClr val="tx1"/>
                </a:solidFill>
              </a:rPr>
              <a:t>, </a:t>
            </a:r>
            <a:r>
              <a:rPr lang="en-GB" sz="2400" i="1" dirty="0" err="1">
                <a:solidFill>
                  <a:schemeClr val="tx1"/>
                </a:solidFill>
              </a:rPr>
              <a:t>tj</a:t>
            </a:r>
            <a:r>
              <a:rPr lang="en-GB" sz="2400" i="1" dirty="0">
                <a:solidFill>
                  <a:schemeClr val="tx1"/>
                </a:solidFill>
              </a:rPr>
              <a:t>. </a:t>
            </a:r>
            <a:r>
              <a:rPr lang="en-GB" sz="2400" i="1" dirty="0" err="1">
                <a:solidFill>
                  <a:schemeClr val="tx1"/>
                </a:solidFill>
              </a:rPr>
              <a:t>ekonomicky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nákladná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protipovodňová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opatření</a:t>
            </a:r>
            <a:r>
              <a:rPr lang="en-GB" sz="2400" i="1" dirty="0">
                <a:solidFill>
                  <a:schemeClr val="tx1"/>
                </a:solidFill>
              </a:rPr>
              <a:t>, </a:t>
            </a:r>
            <a:r>
              <a:rPr lang="en-GB" sz="2400" i="1" dirty="0" err="1">
                <a:solidFill>
                  <a:schemeClr val="tx1"/>
                </a:solidFill>
              </a:rPr>
              <a:t>akumulační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nádrže</a:t>
            </a:r>
            <a:r>
              <a:rPr lang="en-GB" sz="2400" i="1" dirty="0">
                <a:solidFill>
                  <a:schemeClr val="tx1"/>
                </a:solidFill>
              </a:rPr>
              <a:t> etc. s </a:t>
            </a:r>
            <a:r>
              <a:rPr lang="en-GB" sz="2400" i="1" dirty="0" err="1">
                <a:solidFill>
                  <a:schemeClr val="tx1"/>
                </a:solidFill>
              </a:rPr>
              <a:t>dalšími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dopady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na</a:t>
            </a:r>
            <a:r>
              <a:rPr lang="en-GB" sz="2400" i="1" dirty="0">
                <a:solidFill>
                  <a:schemeClr val="tx1"/>
                </a:solidFill>
              </a:rPr>
              <a:t> ŽP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472264" y="476672"/>
            <a:ext cx="1811484" cy="936104"/>
            <a:chOff x="903648" y="1844824"/>
            <a:chExt cx="7352044" cy="4701976"/>
          </a:xfrm>
        </p:grpSpPr>
        <p:sp>
          <p:nvSpPr>
            <p:cNvPr id="5" name="Left-Right-Up Arrow 4"/>
            <p:cNvSpPr/>
            <p:nvPr/>
          </p:nvSpPr>
          <p:spPr bwMode="auto">
            <a:xfrm rot="10800000">
              <a:off x="3059832" y="3645024"/>
              <a:ext cx="3016352" cy="1930512"/>
            </a:xfrm>
            <a:prstGeom prst="leftRightUp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6" name="Smiley Face 5"/>
            <p:cNvSpPr/>
            <p:nvPr/>
          </p:nvSpPr>
          <p:spPr bwMode="auto">
            <a:xfrm>
              <a:off x="3775919" y="3140967"/>
              <a:ext cx="1584176" cy="1494521"/>
            </a:xfrm>
            <a:prstGeom prst="smileyFac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7" name="Down Arrow Callout 6"/>
            <p:cNvSpPr/>
            <p:nvPr/>
          </p:nvSpPr>
          <p:spPr bwMode="auto">
            <a:xfrm>
              <a:off x="3487887" y="1844824"/>
              <a:ext cx="2160240" cy="1296144"/>
            </a:xfrm>
            <a:prstGeom prst="downArrowCallou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2D5EC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 dirty="0">
                <a:solidFill>
                  <a:srgbClr val="0F5494"/>
                </a:solidFill>
              </a:endParaRPr>
            </a:p>
          </p:txBody>
        </p:sp>
        <p:sp>
          <p:nvSpPr>
            <p:cNvPr id="8" name="Lightning Bolt 7"/>
            <p:cNvSpPr/>
            <p:nvPr/>
          </p:nvSpPr>
          <p:spPr bwMode="auto">
            <a:xfrm>
              <a:off x="3595899" y="251318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9" name="Lightning Bolt 8"/>
            <p:cNvSpPr/>
            <p:nvPr/>
          </p:nvSpPr>
          <p:spPr bwMode="auto">
            <a:xfrm rot="4701409">
              <a:off x="4810006" y="254317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903648" y="3663381"/>
              <a:ext cx="2160239" cy="972108"/>
            </a:xfrm>
            <a:prstGeom prst="rect">
              <a:avLst/>
            </a:prstGeom>
            <a:solidFill>
              <a:srgbClr val="EEB000">
                <a:alpha val="5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8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516691" y="5574692"/>
              <a:ext cx="2160239" cy="972108"/>
            </a:xfrm>
            <a:prstGeom prst="rect">
              <a:avLst/>
            </a:prstGeom>
            <a:solidFill>
              <a:srgbClr val="B08200">
                <a:alpha val="68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095453" y="3663381"/>
              <a:ext cx="2160239" cy="972108"/>
            </a:xfrm>
            <a:prstGeom prst="rect">
              <a:avLst/>
            </a:prstGeom>
            <a:solidFill>
              <a:srgbClr val="FF9A05">
                <a:alpha val="6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8328248" y="692696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14" name="Group 17"/>
          <p:cNvGrpSpPr/>
          <p:nvPr/>
        </p:nvGrpSpPr>
        <p:grpSpPr>
          <a:xfrm>
            <a:off x="8400256" y="836712"/>
            <a:ext cx="720080" cy="296416"/>
            <a:chOff x="6084168" y="3060576"/>
            <a:chExt cx="720080" cy="296416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9120337" y="404664"/>
            <a:ext cx="475621" cy="288032"/>
            <a:chOff x="6084168" y="3060576"/>
            <a:chExt cx="720080" cy="296416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Oval 20"/>
          <p:cNvSpPr/>
          <p:nvPr/>
        </p:nvSpPr>
        <p:spPr bwMode="auto">
          <a:xfrm>
            <a:off x="9624392" y="692696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18" name="Group 21"/>
          <p:cNvGrpSpPr/>
          <p:nvPr/>
        </p:nvGrpSpPr>
        <p:grpSpPr>
          <a:xfrm>
            <a:off x="9696400" y="764704"/>
            <a:ext cx="720080" cy="296416"/>
            <a:chOff x="6084168" y="3060576"/>
            <a:chExt cx="720080" cy="296416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Oval 24"/>
          <p:cNvSpPr/>
          <p:nvPr/>
        </p:nvSpPr>
        <p:spPr bwMode="auto">
          <a:xfrm>
            <a:off x="8904312" y="620688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976320" y="1052736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22" name="Group 26"/>
          <p:cNvGrpSpPr/>
          <p:nvPr/>
        </p:nvGrpSpPr>
        <p:grpSpPr>
          <a:xfrm>
            <a:off x="9048328" y="764704"/>
            <a:ext cx="720080" cy="296416"/>
            <a:chOff x="6084168" y="3060576"/>
            <a:chExt cx="720080" cy="296416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9"/>
          <p:cNvGrpSpPr/>
          <p:nvPr/>
        </p:nvGrpSpPr>
        <p:grpSpPr>
          <a:xfrm>
            <a:off x="9048328" y="1196752"/>
            <a:ext cx="720080" cy="296416"/>
            <a:chOff x="6084168" y="3060576"/>
            <a:chExt cx="720080" cy="296416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257385722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60648"/>
            <a:ext cx="8640960" cy="792088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…</a:t>
            </a:r>
            <a:r>
              <a:rPr lang="en-GB" sz="3200" dirty="0" err="1"/>
              <a:t>když</a:t>
            </a:r>
            <a:r>
              <a:rPr lang="en-GB" sz="3200" dirty="0"/>
              <a:t> </a:t>
            </a:r>
            <a:r>
              <a:rPr lang="en-GB" sz="3200" dirty="0" err="1"/>
              <a:t>omezíme</a:t>
            </a:r>
            <a:r>
              <a:rPr lang="en-GB" sz="3200" dirty="0"/>
              <a:t> </a:t>
            </a:r>
            <a:r>
              <a:rPr lang="en-GB" sz="3200" dirty="0" err="1"/>
              <a:t>energii</a:t>
            </a:r>
            <a:r>
              <a:rPr lang="en-GB" sz="3200" dirty="0"/>
              <a:t> </a:t>
            </a:r>
            <a:r>
              <a:rPr lang="en-GB" sz="3200" dirty="0" err="1"/>
              <a:t>mrtvé</a:t>
            </a:r>
            <a:r>
              <a:rPr lang="en-GB" sz="3200" dirty="0"/>
              <a:t> </a:t>
            </a:r>
            <a:r>
              <a:rPr lang="en-GB" sz="3200" dirty="0" err="1"/>
              <a:t>biomasy</a:t>
            </a:r>
            <a:r>
              <a:rPr lang="en-GB" sz="32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340769"/>
            <a:ext cx="843528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ClrTx/>
              <a:buNone/>
            </a:pPr>
            <a:r>
              <a:rPr lang="cs-CZ" sz="2800" b="1" u="sng" dirty="0"/>
              <a:t>c</a:t>
            </a:r>
            <a:r>
              <a:rPr lang="en-GB" sz="2800" b="1" u="sng" dirty="0">
                <a:solidFill>
                  <a:schemeClr val="tx1"/>
                </a:solidFill>
              </a:rPr>
              <a:t>) </a:t>
            </a:r>
            <a:r>
              <a:rPr lang="cs-CZ" sz="2800" b="1" u="sng" dirty="0">
                <a:solidFill>
                  <a:schemeClr val="tx1"/>
                </a:solidFill>
              </a:rPr>
              <a:t>.. </a:t>
            </a:r>
            <a:r>
              <a:rPr lang="en-GB" sz="2800" b="1" u="sng" dirty="0">
                <a:solidFill>
                  <a:schemeClr val="tx1"/>
                </a:solidFill>
              </a:rPr>
              <a:t>a </a:t>
            </a:r>
            <a:r>
              <a:rPr lang="en-GB" sz="2800" b="1" u="sng" dirty="0" err="1">
                <a:solidFill>
                  <a:schemeClr val="tx1"/>
                </a:solidFill>
              </a:rPr>
              <a:t>konečně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mizí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půdní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organismy</a:t>
            </a:r>
            <a:r>
              <a:rPr lang="en-GB" sz="2800" b="1" u="sng" dirty="0">
                <a:solidFill>
                  <a:schemeClr val="tx1"/>
                </a:solidFill>
              </a:rPr>
              <a:t> a </a:t>
            </a:r>
            <a:r>
              <a:rPr lang="en-GB" sz="2800" b="1" u="sng" dirty="0" err="1">
                <a:solidFill>
                  <a:schemeClr val="tx1"/>
                </a:solidFill>
              </a:rPr>
              <a:t>ztrácí</a:t>
            </a:r>
            <a:r>
              <a:rPr lang="en-GB" sz="2800" b="1" u="sng" dirty="0">
                <a:solidFill>
                  <a:schemeClr val="tx1"/>
                </a:solidFill>
              </a:rPr>
              <a:t> se</a:t>
            </a:r>
          </a:p>
          <a:p>
            <a:pPr marL="0" indent="0">
              <a:buClrTx/>
              <a:buNone/>
            </a:pPr>
            <a:r>
              <a:rPr lang="en-GB" sz="2800" b="1" dirty="0">
                <a:solidFill>
                  <a:schemeClr val="tx1"/>
                </a:solidFill>
              </a:rPr>
              <a:t>    </a:t>
            </a:r>
            <a:r>
              <a:rPr lang="en-GB" sz="2800" b="1" u="sng" dirty="0" err="1">
                <a:solidFill>
                  <a:schemeClr val="tx1"/>
                </a:solidFill>
              </a:rPr>
              <a:t>půdní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struktura</a:t>
            </a:r>
            <a:endParaRPr lang="en-GB" sz="2800" b="1" u="sng" dirty="0">
              <a:solidFill>
                <a:schemeClr val="tx1"/>
              </a:solidFill>
            </a:endParaRPr>
          </a:p>
          <a:p>
            <a:pPr marL="0" indent="0">
              <a:buClrTx/>
              <a:buNone/>
            </a:pPr>
            <a:r>
              <a:rPr lang="en-GB" b="1" dirty="0">
                <a:solidFill>
                  <a:schemeClr val="tx1"/>
                </a:solidFill>
              </a:rPr>
              <a:t>   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  </a:t>
            </a:r>
            <a:r>
              <a:rPr lang="en-GB" sz="2000" dirty="0">
                <a:solidFill>
                  <a:schemeClr val="tx1"/>
                </a:solidFill>
              </a:rPr>
              <a:t>s </a:t>
            </a:r>
            <a:r>
              <a:rPr lang="en-GB" sz="2000" dirty="0" err="1">
                <a:solidFill>
                  <a:schemeClr val="tx1"/>
                </a:solidFill>
              </a:rPr>
              <a:t>následujícími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důsledk</a:t>
            </a:r>
            <a:r>
              <a:rPr lang="cs-CZ" sz="2000" dirty="0">
                <a:solidFill>
                  <a:schemeClr val="tx1"/>
                </a:solidFill>
              </a:rPr>
              <a:t>y (pokračování)</a:t>
            </a:r>
            <a:r>
              <a:rPr lang="en-GB" sz="2000" dirty="0">
                <a:solidFill>
                  <a:schemeClr val="tx1"/>
                </a:solidFill>
              </a:rPr>
              <a:t> :</a:t>
            </a:r>
          </a:p>
          <a:p>
            <a:pPr marL="0" indent="0">
              <a:buClrTx/>
              <a:buNone/>
            </a:pPr>
            <a:endParaRPr lang="en-GB" i="1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GB" sz="2400" u="sng" dirty="0" err="1">
                <a:solidFill>
                  <a:schemeClr val="tx1"/>
                </a:solidFill>
              </a:rPr>
              <a:t>Zemědělství</a:t>
            </a:r>
            <a:r>
              <a:rPr lang="en-GB" sz="2000" dirty="0">
                <a:solidFill>
                  <a:schemeClr val="tx1"/>
                </a:solidFill>
              </a:rPr>
              <a:t>: </a:t>
            </a:r>
            <a:r>
              <a:rPr lang="en-GB" sz="2000" dirty="0" err="1">
                <a:solidFill>
                  <a:schemeClr val="tx1"/>
                </a:solidFill>
              </a:rPr>
              <a:t>snižuje</a:t>
            </a:r>
            <a:r>
              <a:rPr lang="en-GB" sz="2000" dirty="0">
                <a:solidFill>
                  <a:schemeClr val="tx1"/>
                </a:solidFill>
              </a:rPr>
              <a:t> se </a:t>
            </a:r>
            <a:r>
              <a:rPr lang="en-GB" sz="2000" dirty="0" err="1">
                <a:solidFill>
                  <a:schemeClr val="tx1"/>
                </a:solidFill>
              </a:rPr>
              <a:t>schopnost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půdy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udržet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živiny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en-GB" sz="2000" dirty="0" err="1">
                <a:solidFill>
                  <a:schemeClr val="tx1"/>
                </a:solidFill>
              </a:rPr>
              <a:t>ionty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minerálních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látek</a:t>
            </a:r>
            <a:r>
              <a:rPr lang="en-GB" sz="2000" dirty="0">
                <a:solidFill>
                  <a:schemeClr val="tx1"/>
                </a:solidFill>
              </a:rPr>
              <a:t>) </a:t>
            </a:r>
            <a:r>
              <a:rPr lang="en-GB" sz="2000" dirty="0" err="1">
                <a:solidFill>
                  <a:schemeClr val="tx1"/>
                </a:solidFill>
              </a:rPr>
              <a:t>na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daném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místě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živiny</a:t>
            </a:r>
            <a:r>
              <a:rPr lang="en-GB" sz="2000" dirty="0">
                <a:solidFill>
                  <a:schemeClr val="tx1"/>
                </a:solidFill>
              </a:rPr>
              <a:t> se </a:t>
            </a:r>
            <a:r>
              <a:rPr lang="en-GB" sz="2000" dirty="0" err="1">
                <a:solidFill>
                  <a:schemeClr val="tx1"/>
                </a:solidFill>
              </a:rPr>
              <a:t>vyplavují</a:t>
            </a:r>
            <a:r>
              <a:rPr lang="en-GB" sz="2000" dirty="0">
                <a:solidFill>
                  <a:schemeClr val="tx1"/>
                </a:solidFill>
              </a:rPr>
              <a:t> a </a:t>
            </a:r>
            <a:r>
              <a:rPr lang="en-GB" sz="2000" dirty="0" err="1">
                <a:solidFill>
                  <a:schemeClr val="tx1"/>
                </a:solidFill>
              </a:rPr>
              <a:t>ztrácí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ze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systému</a:t>
            </a:r>
            <a:r>
              <a:rPr lang="en-GB" sz="2000" dirty="0">
                <a:solidFill>
                  <a:schemeClr val="tx1"/>
                </a:solidFill>
              </a:rPr>
              <a:t> s </a:t>
            </a:r>
            <a:r>
              <a:rPr lang="en-GB" sz="2000" dirty="0" err="1">
                <a:solidFill>
                  <a:schemeClr val="tx1"/>
                </a:solidFill>
              </a:rPr>
              <a:t>následujícími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následky</a:t>
            </a:r>
            <a:r>
              <a:rPr lang="en-GB" sz="2000" dirty="0">
                <a:solidFill>
                  <a:schemeClr val="tx1"/>
                </a:solidFill>
              </a:rPr>
              <a:t>: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GB" sz="2000" i="1" dirty="0" err="1">
                <a:solidFill>
                  <a:schemeClr val="tx1"/>
                </a:solidFill>
              </a:rPr>
              <a:t>Průmyslová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hnojiva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musí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být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aplikována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opakovaně</a:t>
            </a:r>
            <a:r>
              <a:rPr lang="en-GB" sz="2000" i="1" dirty="0">
                <a:solidFill>
                  <a:schemeClr val="tx1"/>
                </a:solidFill>
              </a:rPr>
              <a:t>, </a:t>
            </a:r>
            <a:r>
              <a:rPr lang="en-GB" sz="2000" i="1" dirty="0" err="1">
                <a:solidFill>
                  <a:schemeClr val="tx1"/>
                </a:solidFill>
              </a:rPr>
              <a:t>několikrát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ročně</a:t>
            </a:r>
            <a:r>
              <a:rPr lang="en-GB" sz="2000" i="1" dirty="0">
                <a:solidFill>
                  <a:schemeClr val="tx1"/>
                </a:solidFill>
              </a:rPr>
              <a:t> a v</a:t>
            </a:r>
            <a:r>
              <a:rPr lang="cs-CZ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menších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množstvích</a:t>
            </a:r>
            <a:r>
              <a:rPr lang="en-GB" sz="2000" i="1" dirty="0">
                <a:solidFill>
                  <a:schemeClr val="tx1"/>
                </a:solidFill>
              </a:rPr>
              <a:t>. </a:t>
            </a:r>
            <a:r>
              <a:rPr lang="en-GB" sz="2000" i="1" dirty="0" err="1">
                <a:solidFill>
                  <a:schemeClr val="tx1"/>
                </a:solidFill>
              </a:rPr>
              <a:t>Zvyšuje</a:t>
            </a:r>
            <a:r>
              <a:rPr lang="en-GB" sz="2000" i="1" dirty="0">
                <a:solidFill>
                  <a:schemeClr val="tx1"/>
                </a:solidFill>
              </a:rPr>
              <a:t> se </a:t>
            </a:r>
            <a:r>
              <a:rPr lang="en-GB" sz="2000" i="1" dirty="0" err="1">
                <a:solidFill>
                  <a:schemeClr val="tx1"/>
                </a:solidFill>
              </a:rPr>
              <a:t>ekonomická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náročnost</a:t>
            </a:r>
            <a:r>
              <a:rPr lang="en-GB" sz="2000" i="1" dirty="0">
                <a:solidFill>
                  <a:schemeClr val="tx1"/>
                </a:solidFill>
              </a:rPr>
              <a:t> a </a:t>
            </a:r>
            <a:r>
              <a:rPr lang="en-GB" sz="2000" i="1" dirty="0" err="1">
                <a:solidFill>
                  <a:schemeClr val="tx1"/>
                </a:solidFill>
              </a:rPr>
              <a:t>počet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pojezdů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techniky</a:t>
            </a:r>
            <a:r>
              <a:rPr lang="en-GB" sz="2000" i="1" dirty="0">
                <a:solidFill>
                  <a:schemeClr val="tx1"/>
                </a:solidFill>
              </a:rPr>
              <a:t> s </a:t>
            </a:r>
            <a:r>
              <a:rPr lang="en-GB" sz="2000" i="1" dirty="0" err="1">
                <a:solidFill>
                  <a:schemeClr val="tx1"/>
                </a:solidFill>
              </a:rPr>
              <a:t>dopady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na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zhutňování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půdy</a:t>
            </a:r>
            <a:r>
              <a:rPr lang="en-GB" sz="2000" i="1" dirty="0">
                <a:solidFill>
                  <a:schemeClr val="tx1"/>
                </a:solidFill>
              </a:rPr>
              <a:t>.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GB" sz="2000" i="1" dirty="0" err="1">
                <a:solidFill>
                  <a:schemeClr val="tx1"/>
                </a:solidFill>
              </a:rPr>
              <a:t>Dochází</a:t>
            </a:r>
            <a:r>
              <a:rPr lang="en-GB" sz="2000" i="1" dirty="0">
                <a:solidFill>
                  <a:schemeClr val="tx1"/>
                </a:solidFill>
              </a:rPr>
              <a:t> k </a:t>
            </a:r>
            <a:r>
              <a:rPr lang="en-GB" sz="2000" i="1" dirty="0" err="1">
                <a:solidFill>
                  <a:schemeClr val="tx1"/>
                </a:solidFill>
              </a:rPr>
              <a:t>vyplavování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živin</a:t>
            </a:r>
            <a:r>
              <a:rPr lang="en-GB" sz="2000" i="1" dirty="0">
                <a:solidFill>
                  <a:schemeClr val="tx1"/>
                </a:solidFill>
              </a:rPr>
              <a:t> z </a:t>
            </a:r>
            <a:r>
              <a:rPr lang="en-GB" sz="2000" i="1" dirty="0" err="1">
                <a:solidFill>
                  <a:schemeClr val="tx1"/>
                </a:solidFill>
              </a:rPr>
              <a:t>půdy</a:t>
            </a:r>
            <a:r>
              <a:rPr lang="en-GB" sz="2000" i="1" dirty="0">
                <a:solidFill>
                  <a:schemeClr val="tx1"/>
                </a:solidFill>
              </a:rPr>
              <a:t> a </a:t>
            </a:r>
            <a:r>
              <a:rPr lang="en-GB" sz="2000" i="1" dirty="0" err="1">
                <a:solidFill>
                  <a:schemeClr val="tx1"/>
                </a:solidFill>
              </a:rPr>
              <a:t>kontaminaci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spodních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vod</a:t>
            </a:r>
            <a:r>
              <a:rPr lang="en-GB" sz="2000" i="1" dirty="0">
                <a:solidFill>
                  <a:schemeClr val="tx1"/>
                </a:solidFill>
              </a:rPr>
              <a:t> (</a:t>
            </a:r>
            <a:r>
              <a:rPr lang="en-GB" sz="2000" i="1" dirty="0" err="1">
                <a:solidFill>
                  <a:schemeClr val="tx1"/>
                </a:solidFill>
              </a:rPr>
              <a:t>ohrožení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pitné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vody</a:t>
            </a:r>
            <a:r>
              <a:rPr lang="en-GB" sz="2000" i="1" dirty="0">
                <a:solidFill>
                  <a:schemeClr val="tx1"/>
                </a:solidFill>
              </a:rPr>
              <a:t>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GB" sz="2000" i="1" dirty="0" err="1">
                <a:solidFill>
                  <a:schemeClr val="tx1"/>
                </a:solidFill>
              </a:rPr>
              <a:t>Obdobně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dochází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ke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splachování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živin</a:t>
            </a:r>
            <a:r>
              <a:rPr lang="en-GB" sz="2000" i="1" dirty="0">
                <a:solidFill>
                  <a:schemeClr val="tx1"/>
                </a:solidFill>
              </a:rPr>
              <a:t> do </a:t>
            </a:r>
            <a:r>
              <a:rPr lang="en-GB" sz="2000" i="1" dirty="0" err="1">
                <a:solidFill>
                  <a:schemeClr val="tx1"/>
                </a:solidFill>
              </a:rPr>
              <a:t>povrchových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vod</a:t>
            </a:r>
            <a:r>
              <a:rPr lang="en-GB" sz="2000" i="1" dirty="0">
                <a:solidFill>
                  <a:schemeClr val="tx1"/>
                </a:solidFill>
              </a:rPr>
              <a:t> s </a:t>
            </a:r>
            <a:r>
              <a:rPr lang="en-GB" sz="2000" i="1" dirty="0" err="1">
                <a:solidFill>
                  <a:schemeClr val="tx1"/>
                </a:solidFill>
              </a:rPr>
              <a:t>následnou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eutrofizací</a:t>
            </a:r>
            <a:r>
              <a:rPr lang="en-GB" sz="2000" i="1" dirty="0">
                <a:solidFill>
                  <a:schemeClr val="tx1"/>
                </a:solidFill>
              </a:rPr>
              <a:t>. V </a:t>
            </a:r>
            <a:r>
              <a:rPr lang="en-GB" sz="2000" i="1" dirty="0" err="1">
                <a:solidFill>
                  <a:schemeClr val="tx1"/>
                </a:solidFill>
              </a:rPr>
              <a:t>důsledku</a:t>
            </a:r>
            <a:r>
              <a:rPr lang="en-GB" sz="2000" i="1" dirty="0">
                <a:solidFill>
                  <a:schemeClr val="tx1"/>
                </a:solidFill>
              </a:rPr>
              <a:t> eutrofizace se </a:t>
            </a:r>
            <a:r>
              <a:rPr lang="en-GB" sz="2000" i="1" dirty="0" err="1">
                <a:solidFill>
                  <a:schemeClr val="tx1"/>
                </a:solidFill>
              </a:rPr>
              <a:t>snižuje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biodiverzita</a:t>
            </a:r>
            <a:r>
              <a:rPr lang="en-GB" sz="2000" i="1" dirty="0">
                <a:solidFill>
                  <a:schemeClr val="tx1"/>
                </a:solidFill>
              </a:rPr>
              <a:t>, je </a:t>
            </a:r>
            <a:r>
              <a:rPr lang="en-GB" sz="2000" i="1" dirty="0" err="1">
                <a:solidFill>
                  <a:schemeClr val="tx1"/>
                </a:solidFill>
              </a:rPr>
              <a:t>ohroženo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zdraví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lidí</a:t>
            </a:r>
            <a:r>
              <a:rPr lang="en-GB" sz="2000" i="1" dirty="0">
                <a:solidFill>
                  <a:schemeClr val="tx1"/>
                </a:solidFill>
              </a:rPr>
              <a:t> (</a:t>
            </a:r>
            <a:r>
              <a:rPr lang="en-GB" sz="2000" i="1" dirty="0" err="1">
                <a:solidFill>
                  <a:schemeClr val="tx1"/>
                </a:solidFill>
              </a:rPr>
              <a:t>alergie</a:t>
            </a:r>
            <a:r>
              <a:rPr lang="en-GB" sz="2000" i="1" dirty="0">
                <a:solidFill>
                  <a:schemeClr val="tx1"/>
                </a:solidFill>
              </a:rPr>
              <a:t> a </a:t>
            </a:r>
            <a:r>
              <a:rPr lang="en-GB" sz="2000" i="1" dirty="0" err="1">
                <a:solidFill>
                  <a:schemeClr val="tx1"/>
                </a:solidFill>
              </a:rPr>
              <a:t>toxiny</a:t>
            </a:r>
            <a:r>
              <a:rPr lang="en-GB" sz="2000" i="1" dirty="0">
                <a:solidFill>
                  <a:schemeClr val="tx1"/>
                </a:solidFill>
              </a:rPr>
              <a:t> v </a:t>
            </a:r>
            <a:r>
              <a:rPr lang="en-GB" sz="2000" i="1" dirty="0" err="1">
                <a:solidFill>
                  <a:schemeClr val="tx1"/>
                </a:solidFill>
              </a:rPr>
              <a:t>koupací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vodě</a:t>
            </a:r>
            <a:r>
              <a:rPr lang="en-GB" sz="2000" i="1" dirty="0">
                <a:solidFill>
                  <a:schemeClr val="tx1"/>
                </a:solidFill>
              </a:rPr>
              <a:t>), </a:t>
            </a:r>
            <a:r>
              <a:rPr lang="en-GB" sz="2000" i="1" dirty="0" err="1">
                <a:solidFill>
                  <a:schemeClr val="tx1"/>
                </a:solidFill>
              </a:rPr>
              <a:t>dochází</a:t>
            </a:r>
            <a:r>
              <a:rPr lang="en-GB" sz="2000" i="1" dirty="0">
                <a:solidFill>
                  <a:schemeClr val="tx1"/>
                </a:solidFill>
              </a:rPr>
              <a:t> k </a:t>
            </a:r>
            <a:r>
              <a:rPr lang="en-GB" sz="2000" i="1" dirty="0" err="1">
                <a:solidFill>
                  <a:schemeClr val="tx1"/>
                </a:solidFill>
              </a:rPr>
              <a:t>ekonomickým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ztrátám</a:t>
            </a:r>
            <a:r>
              <a:rPr lang="en-GB" sz="2000" i="1" dirty="0">
                <a:solidFill>
                  <a:schemeClr val="tx1"/>
                </a:solidFill>
              </a:rPr>
              <a:t>: </a:t>
            </a:r>
            <a:r>
              <a:rPr lang="en-GB" sz="2000" i="1" dirty="0" err="1">
                <a:solidFill>
                  <a:schemeClr val="tx1"/>
                </a:solidFill>
              </a:rPr>
              <a:t>úhyny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ryb</a:t>
            </a:r>
            <a:r>
              <a:rPr lang="en-GB" sz="2000" i="1" dirty="0">
                <a:solidFill>
                  <a:schemeClr val="tx1"/>
                </a:solidFill>
              </a:rPr>
              <a:t> v </a:t>
            </a:r>
            <a:r>
              <a:rPr lang="en-GB" sz="2000" i="1" dirty="0" err="1">
                <a:solidFill>
                  <a:schemeClr val="tx1"/>
                </a:solidFill>
              </a:rPr>
              <a:t>důsledku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nedostatku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kyslíku</a:t>
            </a:r>
            <a:endParaRPr lang="en-GB" sz="2000" i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72264" y="620688"/>
            <a:ext cx="1811484" cy="936104"/>
            <a:chOff x="903648" y="1844824"/>
            <a:chExt cx="7352044" cy="4701976"/>
          </a:xfrm>
        </p:grpSpPr>
        <p:sp>
          <p:nvSpPr>
            <p:cNvPr id="5" name="Left-Right-Up Arrow 4"/>
            <p:cNvSpPr/>
            <p:nvPr/>
          </p:nvSpPr>
          <p:spPr bwMode="auto">
            <a:xfrm rot="10800000">
              <a:off x="3059832" y="3645024"/>
              <a:ext cx="3016352" cy="1930512"/>
            </a:xfrm>
            <a:prstGeom prst="leftRightUp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6" name="Smiley Face 5"/>
            <p:cNvSpPr/>
            <p:nvPr/>
          </p:nvSpPr>
          <p:spPr bwMode="auto">
            <a:xfrm>
              <a:off x="3775919" y="3140967"/>
              <a:ext cx="1584176" cy="1494521"/>
            </a:xfrm>
            <a:prstGeom prst="smileyFac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7" name="Down Arrow Callout 6"/>
            <p:cNvSpPr/>
            <p:nvPr/>
          </p:nvSpPr>
          <p:spPr bwMode="auto">
            <a:xfrm>
              <a:off x="3487887" y="1844824"/>
              <a:ext cx="2160240" cy="1296144"/>
            </a:xfrm>
            <a:prstGeom prst="downArrowCallou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2D5EC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 dirty="0">
                <a:solidFill>
                  <a:srgbClr val="0F5494"/>
                </a:solidFill>
              </a:endParaRPr>
            </a:p>
          </p:txBody>
        </p:sp>
        <p:sp>
          <p:nvSpPr>
            <p:cNvPr id="8" name="Lightning Bolt 7"/>
            <p:cNvSpPr/>
            <p:nvPr/>
          </p:nvSpPr>
          <p:spPr bwMode="auto">
            <a:xfrm>
              <a:off x="3595899" y="251318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9" name="Lightning Bolt 8"/>
            <p:cNvSpPr/>
            <p:nvPr/>
          </p:nvSpPr>
          <p:spPr bwMode="auto">
            <a:xfrm rot="4701409">
              <a:off x="4810006" y="254317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903648" y="3663381"/>
              <a:ext cx="2160239" cy="972108"/>
            </a:xfrm>
            <a:prstGeom prst="rect">
              <a:avLst/>
            </a:prstGeom>
            <a:solidFill>
              <a:srgbClr val="EEB000">
                <a:alpha val="5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8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516691" y="5574692"/>
              <a:ext cx="2160239" cy="972108"/>
            </a:xfrm>
            <a:prstGeom prst="rect">
              <a:avLst/>
            </a:prstGeom>
            <a:solidFill>
              <a:srgbClr val="B08200">
                <a:alpha val="68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095453" y="3663381"/>
              <a:ext cx="2160239" cy="972108"/>
            </a:xfrm>
            <a:prstGeom prst="rect">
              <a:avLst/>
            </a:prstGeom>
            <a:solidFill>
              <a:srgbClr val="FF9A05">
                <a:alpha val="6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8328248" y="836712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14" name="Group 17"/>
          <p:cNvGrpSpPr/>
          <p:nvPr/>
        </p:nvGrpSpPr>
        <p:grpSpPr>
          <a:xfrm>
            <a:off x="8400256" y="908720"/>
            <a:ext cx="720080" cy="296416"/>
            <a:chOff x="6084168" y="3060576"/>
            <a:chExt cx="720080" cy="296416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9120337" y="548680"/>
            <a:ext cx="475621" cy="288032"/>
            <a:chOff x="6084168" y="3060576"/>
            <a:chExt cx="720080" cy="296416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Oval 20"/>
          <p:cNvSpPr/>
          <p:nvPr/>
        </p:nvSpPr>
        <p:spPr bwMode="auto">
          <a:xfrm>
            <a:off x="9696400" y="836712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18" name="Group 21"/>
          <p:cNvGrpSpPr/>
          <p:nvPr/>
        </p:nvGrpSpPr>
        <p:grpSpPr>
          <a:xfrm>
            <a:off x="9696400" y="908720"/>
            <a:ext cx="720080" cy="296416"/>
            <a:chOff x="6084168" y="3060576"/>
            <a:chExt cx="720080" cy="296416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Oval 24"/>
          <p:cNvSpPr/>
          <p:nvPr/>
        </p:nvSpPr>
        <p:spPr bwMode="auto">
          <a:xfrm>
            <a:off x="8976320" y="764704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976320" y="1268760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22" name="Group 26"/>
          <p:cNvGrpSpPr/>
          <p:nvPr/>
        </p:nvGrpSpPr>
        <p:grpSpPr>
          <a:xfrm>
            <a:off x="8976320" y="908720"/>
            <a:ext cx="720080" cy="296416"/>
            <a:chOff x="6084168" y="3060576"/>
            <a:chExt cx="720080" cy="296416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9"/>
          <p:cNvGrpSpPr/>
          <p:nvPr/>
        </p:nvGrpSpPr>
        <p:grpSpPr>
          <a:xfrm>
            <a:off x="9048328" y="1340768"/>
            <a:ext cx="720080" cy="296416"/>
            <a:chOff x="6084168" y="3060576"/>
            <a:chExt cx="720080" cy="296416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230435314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04664"/>
            <a:ext cx="8640960" cy="720080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…</a:t>
            </a:r>
            <a:r>
              <a:rPr lang="en-GB" sz="3200" dirty="0" err="1"/>
              <a:t>když</a:t>
            </a:r>
            <a:r>
              <a:rPr lang="en-GB" sz="3200" dirty="0"/>
              <a:t> </a:t>
            </a:r>
            <a:r>
              <a:rPr lang="en-GB" sz="3200" dirty="0" err="1"/>
              <a:t>omezíme</a:t>
            </a:r>
            <a:r>
              <a:rPr lang="en-GB" sz="3200" dirty="0"/>
              <a:t> </a:t>
            </a:r>
            <a:r>
              <a:rPr lang="en-GB" sz="3200" dirty="0" err="1"/>
              <a:t>energii</a:t>
            </a:r>
            <a:r>
              <a:rPr lang="en-GB" sz="3200" dirty="0"/>
              <a:t> </a:t>
            </a:r>
            <a:r>
              <a:rPr lang="en-GB" sz="3200" dirty="0" err="1"/>
              <a:t>mrtvé</a:t>
            </a:r>
            <a:r>
              <a:rPr lang="en-GB" sz="3200" dirty="0"/>
              <a:t> </a:t>
            </a:r>
            <a:r>
              <a:rPr lang="en-GB" sz="3200" dirty="0" err="1"/>
              <a:t>biomasy</a:t>
            </a:r>
            <a:r>
              <a:rPr lang="en-GB" sz="32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84785"/>
            <a:ext cx="8435280" cy="5256584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cs-CZ" sz="2800" b="1" u="sng" dirty="0"/>
              <a:t>c</a:t>
            </a:r>
            <a:r>
              <a:rPr lang="en-GB" sz="2800" b="1" u="sng" dirty="0">
                <a:solidFill>
                  <a:schemeClr val="tx1"/>
                </a:solidFill>
              </a:rPr>
              <a:t>) </a:t>
            </a:r>
            <a:r>
              <a:rPr lang="cs-CZ" sz="2800" b="1" u="sng" dirty="0">
                <a:solidFill>
                  <a:schemeClr val="tx1"/>
                </a:solidFill>
              </a:rPr>
              <a:t>.. </a:t>
            </a:r>
            <a:r>
              <a:rPr lang="en-GB" sz="2800" b="1" u="sng" dirty="0">
                <a:solidFill>
                  <a:schemeClr val="tx1"/>
                </a:solidFill>
              </a:rPr>
              <a:t>a </a:t>
            </a:r>
            <a:r>
              <a:rPr lang="en-GB" sz="2800" b="1" u="sng" dirty="0" err="1">
                <a:solidFill>
                  <a:schemeClr val="tx1"/>
                </a:solidFill>
              </a:rPr>
              <a:t>konečně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mizí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půdní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organismy</a:t>
            </a:r>
            <a:r>
              <a:rPr lang="en-GB" sz="2800" b="1" u="sng" dirty="0">
                <a:solidFill>
                  <a:schemeClr val="tx1"/>
                </a:solidFill>
              </a:rPr>
              <a:t> a </a:t>
            </a:r>
            <a:r>
              <a:rPr lang="en-GB" sz="2800" b="1" u="sng" dirty="0" err="1">
                <a:solidFill>
                  <a:schemeClr val="tx1"/>
                </a:solidFill>
              </a:rPr>
              <a:t>ztrácí</a:t>
            </a:r>
            <a:r>
              <a:rPr lang="en-GB" sz="2800" b="1" u="sng" dirty="0">
                <a:solidFill>
                  <a:schemeClr val="tx1"/>
                </a:solidFill>
              </a:rPr>
              <a:t> se</a:t>
            </a:r>
          </a:p>
          <a:p>
            <a:pPr marL="0" indent="0">
              <a:buClrTx/>
              <a:buNone/>
            </a:pPr>
            <a:r>
              <a:rPr lang="en-GB" sz="2800" b="1" dirty="0">
                <a:solidFill>
                  <a:schemeClr val="tx1"/>
                </a:solidFill>
              </a:rPr>
              <a:t>    </a:t>
            </a:r>
            <a:r>
              <a:rPr lang="en-GB" sz="2800" b="1" u="sng" dirty="0" err="1">
                <a:solidFill>
                  <a:schemeClr val="tx1"/>
                </a:solidFill>
              </a:rPr>
              <a:t>půdní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struktura</a:t>
            </a:r>
            <a:endParaRPr lang="en-GB" sz="2800" b="1" u="sng" dirty="0">
              <a:solidFill>
                <a:schemeClr val="tx1"/>
              </a:solidFill>
            </a:endParaRPr>
          </a:p>
          <a:p>
            <a:pPr marL="0" indent="0">
              <a:buClrTx/>
              <a:buNone/>
            </a:pPr>
            <a:r>
              <a:rPr lang="en-GB" b="1" dirty="0">
                <a:solidFill>
                  <a:schemeClr val="tx1"/>
                </a:solidFill>
              </a:rPr>
              <a:t>   </a:t>
            </a:r>
            <a:r>
              <a:rPr lang="cs-CZ" sz="2000" b="1" dirty="0">
                <a:solidFill>
                  <a:schemeClr val="tx1"/>
                </a:solidFill>
              </a:rPr>
              <a:t>  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s </a:t>
            </a:r>
            <a:r>
              <a:rPr lang="en-GB" sz="2000" dirty="0" err="1">
                <a:solidFill>
                  <a:schemeClr val="tx1"/>
                </a:solidFill>
              </a:rPr>
              <a:t>následujícími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důsledky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en-GB" sz="2000" dirty="0" err="1">
                <a:solidFill>
                  <a:schemeClr val="tx1"/>
                </a:solidFill>
              </a:rPr>
              <a:t>pokračování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3</a:t>
            </a:r>
            <a:r>
              <a:rPr lang="en-GB" sz="2000" dirty="0">
                <a:solidFill>
                  <a:schemeClr val="tx1"/>
                </a:solidFill>
              </a:rPr>
              <a:t>):</a:t>
            </a:r>
          </a:p>
          <a:p>
            <a:pPr marL="0" indent="0">
              <a:buClrTx/>
              <a:buNone/>
            </a:pPr>
            <a:endParaRPr lang="en-GB" i="1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cs-CZ" sz="2400" u="sng" dirty="0">
                <a:solidFill>
                  <a:schemeClr val="tx1"/>
                </a:solidFill>
              </a:rPr>
              <a:t>Finance</a:t>
            </a:r>
            <a:r>
              <a:rPr lang="en-GB" sz="2000" dirty="0">
                <a:solidFill>
                  <a:schemeClr val="tx1"/>
                </a:solidFill>
              </a:rPr>
              <a:t>: v </a:t>
            </a:r>
            <a:r>
              <a:rPr lang="en-GB" sz="2000" dirty="0" err="1">
                <a:solidFill>
                  <a:schemeClr val="tx1"/>
                </a:solidFill>
              </a:rPr>
              <a:t>důsledku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vedených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vlivů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roste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finanční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náročnost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vstupů</a:t>
            </a:r>
            <a:r>
              <a:rPr lang="en-GB" sz="2000" dirty="0">
                <a:solidFill>
                  <a:schemeClr val="tx1"/>
                </a:solidFill>
              </a:rPr>
              <a:t> do </a:t>
            </a:r>
            <a:r>
              <a:rPr lang="en-GB" sz="2000" dirty="0" err="1">
                <a:solidFill>
                  <a:schemeClr val="tx1"/>
                </a:solidFill>
              </a:rPr>
              <a:t>zemědělství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lesnictví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čištění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povrchových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vod</a:t>
            </a:r>
            <a:r>
              <a:rPr lang="en-GB" sz="2000" dirty="0">
                <a:solidFill>
                  <a:schemeClr val="tx1"/>
                </a:solidFill>
              </a:rPr>
              <a:t> a </a:t>
            </a:r>
            <a:r>
              <a:rPr lang="en-GB" sz="2000" dirty="0" err="1">
                <a:solidFill>
                  <a:schemeClr val="tx1"/>
                </a:solidFill>
              </a:rPr>
              <a:t>managementových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opatření</a:t>
            </a:r>
            <a:r>
              <a:rPr lang="en-GB" sz="2000" dirty="0">
                <a:solidFill>
                  <a:schemeClr val="tx1"/>
                </a:solidFill>
              </a:rPr>
              <a:t> k </a:t>
            </a:r>
            <a:r>
              <a:rPr lang="en-GB" sz="2000" dirty="0" err="1">
                <a:solidFill>
                  <a:schemeClr val="tx1"/>
                </a:solidFill>
              </a:rPr>
              <a:t>ochraně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biodiverzity</a:t>
            </a:r>
            <a:r>
              <a:rPr lang="en-GB" sz="2000" dirty="0">
                <a:solidFill>
                  <a:schemeClr val="tx1"/>
                </a:solidFill>
              </a:rPr>
              <a:t> a ochrany </a:t>
            </a:r>
            <a:r>
              <a:rPr lang="en-GB" sz="2000" dirty="0" err="1">
                <a:solidFill>
                  <a:schemeClr val="tx1"/>
                </a:solidFill>
              </a:rPr>
              <a:t>klimatu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dirty="0" err="1">
                <a:solidFill>
                  <a:schemeClr val="tx1"/>
                </a:solidFill>
              </a:rPr>
              <a:t>Klesá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hodnota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krajiny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en-GB" sz="2000" dirty="0" err="1">
                <a:solidFill>
                  <a:schemeClr val="tx1"/>
                </a:solidFill>
              </a:rPr>
              <a:t>ve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smyslu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ochoty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platit</a:t>
            </a:r>
            <a:r>
              <a:rPr lang="en-GB" sz="2000" dirty="0">
                <a:solidFill>
                  <a:schemeClr val="tx1"/>
                </a:solidFill>
              </a:rPr>
              <a:t>, hodnoty pro </a:t>
            </a:r>
            <a:r>
              <a:rPr lang="en-GB" sz="2000" dirty="0" err="1">
                <a:solidFill>
                  <a:schemeClr val="tx1"/>
                </a:solidFill>
              </a:rPr>
              <a:t>stavební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pozemky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atd</a:t>
            </a:r>
            <a:r>
              <a:rPr lang="en-GB" sz="2000" dirty="0">
                <a:solidFill>
                  <a:schemeClr val="tx1"/>
                </a:solidFill>
              </a:rPr>
              <a:t>.)</a:t>
            </a:r>
            <a:endParaRPr lang="cs-CZ" sz="800" dirty="0">
              <a:solidFill>
                <a:schemeClr val="tx1"/>
              </a:solidFill>
            </a:endParaRPr>
          </a:p>
          <a:p>
            <a:pPr>
              <a:buClrTx/>
            </a:pPr>
            <a:endParaRPr lang="cs-CZ" sz="80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cs-CZ" sz="2400" u="sng" dirty="0"/>
              <a:t>Zdraví, hygiena, bezpečnost potravin:</a:t>
            </a:r>
            <a:r>
              <a:rPr lang="cs-CZ" sz="2000" dirty="0"/>
              <a:t> V důsledku </a:t>
            </a:r>
            <a:r>
              <a:rPr lang="cs-CZ" sz="2000" dirty="0" err="1"/>
              <a:t>vyločení</a:t>
            </a:r>
            <a:r>
              <a:rPr lang="cs-CZ" sz="2000" dirty="0"/>
              <a:t> přirozených mechanismů a ekosystémových služeb roste míra vstupů a chemizace do produkce potravin. Zvyšuje se riziko kontaminace a přítomnosti reziduí. Zdražuje se kvalitní pitná voda. Rostou náklady na kontrolu.</a:t>
            </a:r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72264" y="764704"/>
            <a:ext cx="1811484" cy="936104"/>
            <a:chOff x="903648" y="1844824"/>
            <a:chExt cx="7352044" cy="4701976"/>
          </a:xfrm>
        </p:grpSpPr>
        <p:sp>
          <p:nvSpPr>
            <p:cNvPr id="5" name="Left-Right-Up Arrow 4"/>
            <p:cNvSpPr/>
            <p:nvPr/>
          </p:nvSpPr>
          <p:spPr bwMode="auto">
            <a:xfrm rot="10800000">
              <a:off x="3059832" y="3645024"/>
              <a:ext cx="3016352" cy="1930512"/>
            </a:xfrm>
            <a:prstGeom prst="leftRightUp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6" name="Smiley Face 5"/>
            <p:cNvSpPr/>
            <p:nvPr/>
          </p:nvSpPr>
          <p:spPr bwMode="auto">
            <a:xfrm>
              <a:off x="3775919" y="3140967"/>
              <a:ext cx="1584176" cy="1494521"/>
            </a:xfrm>
            <a:prstGeom prst="smileyFac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7" name="Down Arrow Callout 6"/>
            <p:cNvSpPr/>
            <p:nvPr/>
          </p:nvSpPr>
          <p:spPr bwMode="auto">
            <a:xfrm>
              <a:off x="3487887" y="1844824"/>
              <a:ext cx="2160240" cy="1296144"/>
            </a:xfrm>
            <a:prstGeom prst="downArrowCallou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2D5EC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 dirty="0">
                <a:solidFill>
                  <a:srgbClr val="0F5494"/>
                </a:solidFill>
              </a:endParaRPr>
            </a:p>
          </p:txBody>
        </p:sp>
        <p:sp>
          <p:nvSpPr>
            <p:cNvPr id="8" name="Lightning Bolt 7"/>
            <p:cNvSpPr/>
            <p:nvPr/>
          </p:nvSpPr>
          <p:spPr bwMode="auto">
            <a:xfrm>
              <a:off x="3595899" y="251318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9" name="Lightning Bolt 8"/>
            <p:cNvSpPr/>
            <p:nvPr/>
          </p:nvSpPr>
          <p:spPr bwMode="auto">
            <a:xfrm rot="4701409">
              <a:off x="4810006" y="254317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903648" y="3663381"/>
              <a:ext cx="2160239" cy="972108"/>
            </a:xfrm>
            <a:prstGeom prst="rect">
              <a:avLst/>
            </a:prstGeom>
            <a:solidFill>
              <a:srgbClr val="EEB000">
                <a:alpha val="5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8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516691" y="5574692"/>
              <a:ext cx="2160239" cy="972108"/>
            </a:xfrm>
            <a:prstGeom prst="rect">
              <a:avLst/>
            </a:prstGeom>
            <a:solidFill>
              <a:srgbClr val="B08200">
                <a:alpha val="68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095453" y="3663381"/>
              <a:ext cx="2160239" cy="972108"/>
            </a:xfrm>
            <a:prstGeom prst="rect">
              <a:avLst/>
            </a:prstGeom>
            <a:solidFill>
              <a:srgbClr val="FF9A05">
                <a:alpha val="6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8328248" y="980728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14" name="Group 17"/>
          <p:cNvGrpSpPr/>
          <p:nvPr/>
        </p:nvGrpSpPr>
        <p:grpSpPr>
          <a:xfrm>
            <a:off x="8400256" y="1124744"/>
            <a:ext cx="720080" cy="296416"/>
            <a:chOff x="6084168" y="3060576"/>
            <a:chExt cx="720080" cy="296416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9120337" y="692696"/>
            <a:ext cx="475621" cy="288032"/>
            <a:chOff x="6084168" y="3060576"/>
            <a:chExt cx="720080" cy="296416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Oval 20"/>
          <p:cNvSpPr/>
          <p:nvPr/>
        </p:nvSpPr>
        <p:spPr bwMode="auto">
          <a:xfrm>
            <a:off x="9624392" y="908720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18" name="Group 21"/>
          <p:cNvGrpSpPr/>
          <p:nvPr/>
        </p:nvGrpSpPr>
        <p:grpSpPr>
          <a:xfrm>
            <a:off x="9696400" y="1124744"/>
            <a:ext cx="720080" cy="296416"/>
            <a:chOff x="6084168" y="3060576"/>
            <a:chExt cx="720080" cy="296416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Oval 24"/>
          <p:cNvSpPr/>
          <p:nvPr/>
        </p:nvSpPr>
        <p:spPr bwMode="auto">
          <a:xfrm>
            <a:off x="8976320" y="908720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9048328" y="1340768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22" name="Group 26"/>
          <p:cNvGrpSpPr/>
          <p:nvPr/>
        </p:nvGrpSpPr>
        <p:grpSpPr>
          <a:xfrm>
            <a:off x="8976320" y="1052736"/>
            <a:ext cx="720080" cy="296416"/>
            <a:chOff x="6084168" y="3060576"/>
            <a:chExt cx="720080" cy="296416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9"/>
          <p:cNvGrpSpPr/>
          <p:nvPr/>
        </p:nvGrpSpPr>
        <p:grpSpPr>
          <a:xfrm>
            <a:off x="9048328" y="1484784"/>
            <a:ext cx="720080" cy="296416"/>
            <a:chOff x="6084168" y="3060576"/>
            <a:chExt cx="720080" cy="296416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320387699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04664"/>
            <a:ext cx="8640960" cy="792088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…</a:t>
            </a:r>
            <a:r>
              <a:rPr lang="en-GB" sz="3200" dirty="0" err="1"/>
              <a:t>když</a:t>
            </a:r>
            <a:r>
              <a:rPr lang="en-GB" sz="3200" dirty="0"/>
              <a:t> </a:t>
            </a:r>
            <a:r>
              <a:rPr lang="en-GB" sz="3200" dirty="0" err="1"/>
              <a:t>omezíme</a:t>
            </a:r>
            <a:r>
              <a:rPr lang="en-GB" sz="3200" dirty="0"/>
              <a:t> </a:t>
            </a:r>
            <a:r>
              <a:rPr lang="en-GB" sz="3200" dirty="0" err="1"/>
              <a:t>energii</a:t>
            </a:r>
            <a:r>
              <a:rPr lang="en-GB" sz="3200" dirty="0"/>
              <a:t> </a:t>
            </a:r>
            <a:r>
              <a:rPr lang="en-GB" sz="3200" dirty="0" err="1"/>
              <a:t>mrtvé</a:t>
            </a:r>
            <a:r>
              <a:rPr lang="en-GB" sz="3200" dirty="0"/>
              <a:t> </a:t>
            </a:r>
            <a:r>
              <a:rPr lang="en-GB" sz="3200" dirty="0" err="1"/>
              <a:t>biomasy</a:t>
            </a:r>
            <a:r>
              <a:rPr lang="en-GB" sz="32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340769"/>
            <a:ext cx="843528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ClrTx/>
              <a:buNone/>
            </a:pPr>
            <a:r>
              <a:rPr lang="cs-CZ" b="1" u="sng" dirty="0">
                <a:solidFill>
                  <a:schemeClr val="tx1"/>
                </a:solidFill>
              </a:rPr>
              <a:t> </a:t>
            </a:r>
            <a:r>
              <a:rPr lang="cs-CZ" sz="2800" b="1" u="sng" dirty="0"/>
              <a:t>c</a:t>
            </a:r>
            <a:r>
              <a:rPr lang="en-GB" sz="2800" b="1" u="sng" dirty="0">
                <a:solidFill>
                  <a:schemeClr val="tx1"/>
                </a:solidFill>
              </a:rPr>
              <a:t>) </a:t>
            </a:r>
            <a:r>
              <a:rPr lang="cs-CZ" sz="2800" b="1" u="sng" dirty="0">
                <a:solidFill>
                  <a:schemeClr val="tx1"/>
                </a:solidFill>
              </a:rPr>
              <a:t>.. </a:t>
            </a:r>
            <a:r>
              <a:rPr lang="en-GB" sz="2800" b="1" u="sng" dirty="0">
                <a:solidFill>
                  <a:schemeClr val="tx1"/>
                </a:solidFill>
              </a:rPr>
              <a:t>a </a:t>
            </a:r>
            <a:r>
              <a:rPr lang="en-GB" sz="2800" b="1" u="sng" dirty="0" err="1">
                <a:solidFill>
                  <a:schemeClr val="tx1"/>
                </a:solidFill>
              </a:rPr>
              <a:t>konečně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mizí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půdní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organismy</a:t>
            </a:r>
            <a:r>
              <a:rPr lang="en-GB" sz="2800" b="1" u="sng" dirty="0">
                <a:solidFill>
                  <a:schemeClr val="tx1"/>
                </a:solidFill>
              </a:rPr>
              <a:t> a </a:t>
            </a:r>
            <a:r>
              <a:rPr lang="en-GB" sz="2800" b="1" u="sng" dirty="0" err="1">
                <a:solidFill>
                  <a:schemeClr val="tx1"/>
                </a:solidFill>
              </a:rPr>
              <a:t>ztrácí</a:t>
            </a:r>
            <a:r>
              <a:rPr lang="en-GB" sz="2800" b="1" u="sng" dirty="0">
                <a:solidFill>
                  <a:schemeClr val="tx1"/>
                </a:solidFill>
              </a:rPr>
              <a:t> se</a:t>
            </a:r>
          </a:p>
          <a:p>
            <a:pPr marL="0" indent="0">
              <a:buClrTx/>
              <a:buNone/>
            </a:pPr>
            <a:r>
              <a:rPr lang="en-GB" sz="2800" b="1" dirty="0">
                <a:solidFill>
                  <a:schemeClr val="tx1"/>
                </a:solidFill>
              </a:rPr>
              <a:t>    </a:t>
            </a:r>
            <a:r>
              <a:rPr lang="en-GB" sz="2800" b="1" u="sng" dirty="0" err="1">
                <a:solidFill>
                  <a:schemeClr val="tx1"/>
                </a:solidFill>
              </a:rPr>
              <a:t>půdní</a:t>
            </a:r>
            <a:r>
              <a:rPr lang="en-GB" sz="2800" b="1" u="sng" dirty="0">
                <a:solidFill>
                  <a:schemeClr val="tx1"/>
                </a:solidFill>
              </a:rPr>
              <a:t> </a:t>
            </a:r>
            <a:r>
              <a:rPr lang="en-GB" sz="2800" b="1" u="sng" dirty="0" err="1">
                <a:solidFill>
                  <a:schemeClr val="tx1"/>
                </a:solidFill>
              </a:rPr>
              <a:t>struktura</a:t>
            </a:r>
            <a:endParaRPr lang="en-GB" sz="2000" b="1" u="sng" dirty="0">
              <a:solidFill>
                <a:schemeClr val="tx1"/>
              </a:solidFill>
            </a:endParaRPr>
          </a:p>
          <a:p>
            <a:pPr marL="0" indent="0">
              <a:buClrTx/>
              <a:buNone/>
            </a:pPr>
            <a:r>
              <a:rPr lang="en-GB" sz="2000" b="1" dirty="0">
                <a:solidFill>
                  <a:schemeClr val="tx1"/>
                </a:solidFill>
              </a:rPr>
              <a:t>    </a:t>
            </a:r>
            <a:r>
              <a:rPr lang="cs-CZ" sz="2000" b="1" dirty="0">
                <a:solidFill>
                  <a:schemeClr val="tx1"/>
                </a:solidFill>
              </a:rPr>
              <a:t>  </a:t>
            </a:r>
            <a:r>
              <a:rPr lang="en-GB" sz="2000" dirty="0">
                <a:solidFill>
                  <a:schemeClr val="tx1"/>
                </a:solidFill>
              </a:rPr>
              <a:t>s </a:t>
            </a:r>
            <a:r>
              <a:rPr lang="en-GB" sz="2000" dirty="0" err="1">
                <a:solidFill>
                  <a:schemeClr val="tx1"/>
                </a:solidFill>
              </a:rPr>
              <a:t>následujícími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důsledky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en-GB" sz="2000" dirty="0" err="1">
                <a:solidFill>
                  <a:schemeClr val="tx1"/>
                </a:solidFill>
              </a:rPr>
              <a:t>pokračování</a:t>
            </a:r>
            <a:r>
              <a:rPr lang="cs-CZ" sz="2000" dirty="0">
                <a:solidFill>
                  <a:schemeClr val="tx1"/>
                </a:solidFill>
              </a:rPr>
              <a:t> 2</a:t>
            </a:r>
            <a:r>
              <a:rPr lang="en-GB" sz="2000" dirty="0">
                <a:solidFill>
                  <a:schemeClr val="tx1"/>
                </a:solidFill>
              </a:rPr>
              <a:t>):</a:t>
            </a:r>
          </a:p>
          <a:p>
            <a:pPr marL="0" indent="0">
              <a:buClrTx/>
              <a:buNone/>
            </a:pPr>
            <a:endParaRPr lang="en-GB" i="1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GB" sz="2400" u="sng" dirty="0" err="1">
                <a:solidFill>
                  <a:schemeClr val="tx1"/>
                </a:solidFill>
              </a:rPr>
              <a:t>Lesnictví</a:t>
            </a:r>
            <a:r>
              <a:rPr lang="en-GB" sz="2400" dirty="0">
                <a:solidFill>
                  <a:schemeClr val="tx1"/>
                </a:solidFill>
              </a:rPr>
              <a:t>: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Sekundárně</a:t>
            </a:r>
            <a:r>
              <a:rPr lang="en-GB" sz="2000" dirty="0">
                <a:solidFill>
                  <a:schemeClr val="tx1"/>
                </a:solidFill>
              </a:rPr>
              <a:t> se </a:t>
            </a:r>
            <a:r>
              <a:rPr lang="en-GB" sz="2000" dirty="0" err="1">
                <a:solidFill>
                  <a:schemeClr val="tx1"/>
                </a:solidFill>
              </a:rPr>
              <a:t>zpomaluje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rozklad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organické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hmoty</a:t>
            </a:r>
            <a:r>
              <a:rPr lang="en-GB" sz="2000" dirty="0">
                <a:solidFill>
                  <a:schemeClr val="tx1"/>
                </a:solidFill>
              </a:rPr>
              <a:t> a </a:t>
            </a:r>
            <a:r>
              <a:rPr lang="en-GB" sz="2000" dirty="0" err="1">
                <a:solidFill>
                  <a:schemeClr val="tx1"/>
                </a:solidFill>
              </a:rPr>
              <a:t>návrat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živin</a:t>
            </a:r>
            <a:r>
              <a:rPr lang="en-GB" sz="2000" dirty="0">
                <a:solidFill>
                  <a:schemeClr val="tx1"/>
                </a:solidFill>
              </a:rPr>
              <a:t> pro </a:t>
            </a:r>
            <a:r>
              <a:rPr lang="en-GB" sz="2000" dirty="0" err="1">
                <a:solidFill>
                  <a:schemeClr val="tx1"/>
                </a:solidFill>
              </a:rPr>
              <a:t>odrůstající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stromy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dirty="0" err="1">
                <a:solidFill>
                  <a:schemeClr val="tx1"/>
                </a:solidFill>
              </a:rPr>
              <a:t>Mění</a:t>
            </a:r>
            <a:r>
              <a:rPr lang="en-GB" sz="2000" dirty="0">
                <a:solidFill>
                  <a:schemeClr val="tx1"/>
                </a:solidFill>
              </a:rPr>
              <a:t> se pH (</a:t>
            </a:r>
            <a:r>
              <a:rPr lang="en-GB" sz="2000" dirty="0" err="1">
                <a:solidFill>
                  <a:schemeClr val="tx1"/>
                </a:solidFill>
              </a:rPr>
              <a:t>na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kyselejší</a:t>
            </a:r>
            <a:r>
              <a:rPr lang="en-GB" sz="2000" dirty="0">
                <a:solidFill>
                  <a:schemeClr val="tx1"/>
                </a:solidFill>
              </a:rPr>
              <a:t>) a </a:t>
            </a:r>
            <a:r>
              <a:rPr lang="en-GB" sz="2000" dirty="0" err="1">
                <a:solidFill>
                  <a:schemeClr val="tx1"/>
                </a:solidFill>
              </a:rPr>
              <a:t>dochází</a:t>
            </a:r>
            <a:r>
              <a:rPr lang="en-GB" sz="2000" dirty="0">
                <a:solidFill>
                  <a:schemeClr val="tx1"/>
                </a:solidFill>
              </a:rPr>
              <a:t> k </a:t>
            </a:r>
            <a:r>
              <a:rPr lang="en-GB" sz="2000" dirty="0" err="1">
                <a:solidFill>
                  <a:schemeClr val="tx1"/>
                </a:solidFill>
              </a:rPr>
              <a:t>uvolňování</a:t>
            </a:r>
            <a:r>
              <a:rPr lang="en-GB" sz="2000" dirty="0">
                <a:solidFill>
                  <a:schemeClr val="tx1"/>
                </a:solidFill>
              </a:rPr>
              <a:t>  </a:t>
            </a:r>
            <a:r>
              <a:rPr lang="en-GB" sz="2000" dirty="0" err="1">
                <a:solidFill>
                  <a:schemeClr val="tx1"/>
                </a:solidFill>
              </a:rPr>
              <a:t>toxických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látek</a:t>
            </a:r>
            <a:r>
              <a:rPr lang="en-GB" sz="2000" dirty="0">
                <a:solidFill>
                  <a:schemeClr val="tx1"/>
                </a:solidFill>
              </a:rPr>
              <a:t> (Al a </a:t>
            </a:r>
            <a:r>
              <a:rPr lang="en-GB" sz="2000" dirty="0" err="1">
                <a:solidFill>
                  <a:schemeClr val="tx1"/>
                </a:solidFill>
              </a:rPr>
              <a:t>jeho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sloučeniny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dirty="0" err="1">
                <a:solidFill>
                  <a:schemeClr val="tx1"/>
                </a:solidFill>
              </a:rPr>
              <a:t>Zhoršuje</a:t>
            </a:r>
            <a:r>
              <a:rPr lang="en-GB" sz="2000" dirty="0">
                <a:solidFill>
                  <a:schemeClr val="tx1"/>
                </a:solidFill>
              </a:rPr>
              <a:t> se </a:t>
            </a:r>
            <a:r>
              <a:rPr lang="en-GB" sz="2000" dirty="0" err="1">
                <a:solidFill>
                  <a:schemeClr val="tx1"/>
                </a:solidFill>
              </a:rPr>
              <a:t>zdravotní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stav</a:t>
            </a:r>
            <a:r>
              <a:rPr lang="en-GB" sz="2000" dirty="0">
                <a:solidFill>
                  <a:schemeClr val="tx1"/>
                </a:solidFill>
              </a:rPr>
              <a:t> a </a:t>
            </a:r>
            <a:r>
              <a:rPr lang="en-GB" sz="2000" dirty="0" err="1">
                <a:solidFill>
                  <a:schemeClr val="tx1"/>
                </a:solidFill>
              </a:rPr>
              <a:t>perspektiva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lesa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>
              <a:buClrTx/>
            </a:pPr>
            <a:r>
              <a:rPr lang="en-GB" sz="2400" u="sng" dirty="0" err="1">
                <a:solidFill>
                  <a:schemeClr val="tx1"/>
                </a:solidFill>
              </a:rPr>
              <a:t>Ochrana</a:t>
            </a:r>
            <a:r>
              <a:rPr lang="en-GB" sz="2400" u="sng" dirty="0">
                <a:solidFill>
                  <a:schemeClr val="tx1"/>
                </a:solidFill>
              </a:rPr>
              <a:t> </a:t>
            </a:r>
            <a:r>
              <a:rPr lang="en-GB" sz="2400" u="sng" dirty="0" err="1">
                <a:solidFill>
                  <a:schemeClr val="tx1"/>
                </a:solidFill>
              </a:rPr>
              <a:t>prírody</a:t>
            </a:r>
            <a:r>
              <a:rPr lang="en-GB" sz="2400" u="sng" dirty="0">
                <a:solidFill>
                  <a:schemeClr val="tx1"/>
                </a:solidFill>
              </a:rPr>
              <a:t>, </a:t>
            </a:r>
            <a:r>
              <a:rPr lang="en-GB" sz="2400" u="sng" dirty="0" err="1">
                <a:solidFill>
                  <a:schemeClr val="tx1"/>
                </a:solidFill>
              </a:rPr>
              <a:t>biodiverzita</a:t>
            </a:r>
            <a:r>
              <a:rPr lang="en-GB" sz="2400" u="sng" dirty="0">
                <a:solidFill>
                  <a:schemeClr val="tx1"/>
                </a:solidFill>
              </a:rPr>
              <a:t>, </a:t>
            </a:r>
            <a:r>
              <a:rPr lang="en-GB" sz="2400" u="sng" dirty="0" err="1">
                <a:solidFill>
                  <a:schemeClr val="tx1"/>
                </a:solidFill>
              </a:rPr>
              <a:t>krajina</a:t>
            </a:r>
            <a:r>
              <a:rPr lang="en-GB" sz="2000" dirty="0">
                <a:solidFill>
                  <a:schemeClr val="tx1"/>
                </a:solidFill>
              </a:rPr>
              <a:t>: </a:t>
            </a:r>
            <a:r>
              <a:rPr lang="en-GB" sz="2000" dirty="0" err="1">
                <a:solidFill>
                  <a:schemeClr val="tx1"/>
                </a:solidFill>
              </a:rPr>
              <a:t>Klesá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biodiverzita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snižuje</a:t>
            </a:r>
            <a:r>
              <a:rPr lang="en-GB" sz="2000" dirty="0">
                <a:solidFill>
                  <a:schemeClr val="tx1"/>
                </a:solidFill>
              </a:rPr>
              <a:t> se </a:t>
            </a:r>
            <a:r>
              <a:rPr lang="en-GB" sz="2000" dirty="0" err="1">
                <a:solidFill>
                  <a:schemeClr val="tx1"/>
                </a:solidFill>
              </a:rPr>
              <a:t>potravní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nabídka</a:t>
            </a:r>
            <a:r>
              <a:rPr lang="en-GB" sz="2000" dirty="0">
                <a:solidFill>
                  <a:schemeClr val="tx1"/>
                </a:solidFill>
              </a:rPr>
              <a:t> a v </a:t>
            </a:r>
            <a:r>
              <a:rPr lang="en-GB" sz="2000" dirty="0" err="1">
                <a:solidFill>
                  <a:schemeClr val="tx1"/>
                </a:solidFill>
              </a:rPr>
              <a:t>důsledku</a:t>
            </a:r>
            <a:r>
              <a:rPr lang="en-GB" sz="2000" dirty="0">
                <a:solidFill>
                  <a:schemeClr val="tx1"/>
                </a:solidFill>
              </a:rPr>
              <a:t>:</a:t>
            </a:r>
          </a:p>
          <a:p>
            <a:pPr lvl="1">
              <a:buClrTx/>
            </a:pPr>
            <a:r>
              <a:rPr lang="en-GB" sz="2000" i="1" dirty="0" err="1">
                <a:solidFill>
                  <a:schemeClr val="tx1"/>
                </a:solidFill>
              </a:rPr>
              <a:t>ubývají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nejen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vzácné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druhy</a:t>
            </a:r>
            <a:r>
              <a:rPr lang="en-GB" sz="2000" i="1" dirty="0">
                <a:solidFill>
                  <a:schemeClr val="tx1"/>
                </a:solidFill>
              </a:rPr>
              <a:t>, ale </a:t>
            </a:r>
            <a:r>
              <a:rPr lang="en-GB" sz="2000" i="1" dirty="0" err="1">
                <a:solidFill>
                  <a:schemeClr val="tx1"/>
                </a:solidFill>
              </a:rPr>
              <a:t>také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klesá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početnost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druhů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běžných</a:t>
            </a:r>
            <a:endParaRPr lang="en-GB" sz="2000" i="1" dirty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en-GB" sz="2000" i="1" dirty="0" err="1">
                <a:solidFill>
                  <a:schemeClr val="tx1"/>
                </a:solidFill>
              </a:rPr>
              <a:t>klesá</a:t>
            </a:r>
            <a:r>
              <a:rPr lang="en-GB" sz="2000" i="1" dirty="0">
                <a:solidFill>
                  <a:schemeClr val="tx1"/>
                </a:solidFill>
              </a:rPr>
              <a:t> resilience </a:t>
            </a:r>
            <a:r>
              <a:rPr lang="en-GB" sz="2000" i="1" dirty="0" err="1">
                <a:solidFill>
                  <a:schemeClr val="tx1"/>
                </a:solidFill>
              </a:rPr>
              <a:t>celého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systému</a:t>
            </a:r>
            <a:r>
              <a:rPr lang="en-GB" sz="2000" i="1" dirty="0">
                <a:solidFill>
                  <a:schemeClr val="tx1"/>
                </a:solidFill>
              </a:rPr>
              <a:t> a </a:t>
            </a:r>
            <a:r>
              <a:rPr lang="en-GB" sz="2000" i="1" dirty="0" err="1">
                <a:solidFill>
                  <a:schemeClr val="tx1"/>
                </a:solidFill>
              </a:rPr>
              <a:t>náchylnost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ke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kolapsům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roste</a:t>
            </a:r>
            <a:endParaRPr lang="en-GB" sz="2000" i="1" dirty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en-GB" sz="2000" i="1" dirty="0" err="1">
                <a:solidFill>
                  <a:schemeClr val="tx1"/>
                </a:solidFill>
              </a:rPr>
              <a:t>zjednodušujou</a:t>
            </a:r>
            <a:r>
              <a:rPr lang="en-GB" sz="2000" i="1" dirty="0">
                <a:solidFill>
                  <a:schemeClr val="tx1"/>
                </a:solidFill>
              </a:rPr>
              <a:t> (</a:t>
            </a:r>
            <a:r>
              <a:rPr lang="en-GB" sz="2000" i="1" dirty="0" err="1">
                <a:solidFill>
                  <a:schemeClr val="tx1"/>
                </a:solidFill>
              </a:rPr>
              <a:t>unifikujou</a:t>
            </a:r>
            <a:r>
              <a:rPr lang="en-GB" sz="2000" i="1" dirty="0">
                <a:solidFill>
                  <a:schemeClr val="tx1"/>
                </a:solidFill>
              </a:rPr>
              <a:t>, </a:t>
            </a:r>
            <a:r>
              <a:rPr lang="en-GB" sz="2000" i="1" dirty="0" err="1">
                <a:solidFill>
                  <a:schemeClr val="tx1"/>
                </a:solidFill>
              </a:rPr>
              <a:t>banalizujou</a:t>
            </a:r>
            <a:r>
              <a:rPr lang="en-GB" sz="2000" i="1" dirty="0">
                <a:solidFill>
                  <a:schemeClr val="tx1"/>
                </a:solidFill>
              </a:rPr>
              <a:t>) se </a:t>
            </a:r>
            <a:r>
              <a:rPr lang="en-GB" sz="2000" i="1" dirty="0" err="1">
                <a:solidFill>
                  <a:schemeClr val="tx1"/>
                </a:solidFill>
              </a:rPr>
              <a:t>ekosystémy</a:t>
            </a:r>
            <a:r>
              <a:rPr lang="en-GB" sz="2000" i="1" dirty="0">
                <a:solidFill>
                  <a:schemeClr val="tx1"/>
                </a:solidFill>
              </a:rPr>
              <a:t> a </a:t>
            </a:r>
            <a:r>
              <a:rPr lang="en-GB" sz="2000" i="1" dirty="0" err="1">
                <a:solidFill>
                  <a:schemeClr val="tx1"/>
                </a:solidFill>
              </a:rPr>
              <a:t>klesá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krajinná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diverzita</a:t>
            </a:r>
            <a:endParaRPr lang="en-GB" sz="2000" i="1" dirty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en-GB" sz="2000" i="1" dirty="0" err="1">
                <a:solidFill>
                  <a:schemeClr val="tx1"/>
                </a:solidFill>
              </a:rPr>
              <a:t>vzniká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větší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prostor</a:t>
            </a:r>
            <a:r>
              <a:rPr lang="en-GB" sz="2000" i="1" dirty="0">
                <a:solidFill>
                  <a:schemeClr val="tx1"/>
                </a:solidFill>
              </a:rPr>
              <a:t> pro </a:t>
            </a:r>
            <a:r>
              <a:rPr lang="en-GB" sz="2000" i="1" dirty="0" err="1">
                <a:solidFill>
                  <a:schemeClr val="tx1"/>
                </a:solidFill>
              </a:rPr>
              <a:t>šíření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invazních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druhů</a:t>
            </a:r>
            <a:endParaRPr lang="en-GB" sz="2000" i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72264" y="836712"/>
            <a:ext cx="1811484" cy="936104"/>
            <a:chOff x="903648" y="1844824"/>
            <a:chExt cx="7352044" cy="4701976"/>
          </a:xfrm>
        </p:grpSpPr>
        <p:sp>
          <p:nvSpPr>
            <p:cNvPr id="5" name="Left-Right-Up Arrow 4"/>
            <p:cNvSpPr/>
            <p:nvPr/>
          </p:nvSpPr>
          <p:spPr bwMode="auto">
            <a:xfrm rot="10800000">
              <a:off x="3059832" y="3645024"/>
              <a:ext cx="3016352" cy="1930512"/>
            </a:xfrm>
            <a:prstGeom prst="leftRightUp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6" name="Smiley Face 5"/>
            <p:cNvSpPr/>
            <p:nvPr/>
          </p:nvSpPr>
          <p:spPr bwMode="auto">
            <a:xfrm>
              <a:off x="3775919" y="3140967"/>
              <a:ext cx="1584176" cy="1494521"/>
            </a:xfrm>
            <a:prstGeom prst="smileyFac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7" name="Down Arrow Callout 6"/>
            <p:cNvSpPr/>
            <p:nvPr/>
          </p:nvSpPr>
          <p:spPr bwMode="auto">
            <a:xfrm>
              <a:off x="3487887" y="1844824"/>
              <a:ext cx="2160240" cy="1296144"/>
            </a:xfrm>
            <a:prstGeom prst="downArrowCallou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2D5EC1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 dirty="0">
                <a:solidFill>
                  <a:srgbClr val="0F5494"/>
                </a:solidFill>
              </a:endParaRPr>
            </a:p>
          </p:txBody>
        </p:sp>
        <p:sp>
          <p:nvSpPr>
            <p:cNvPr id="8" name="Lightning Bolt 7"/>
            <p:cNvSpPr/>
            <p:nvPr/>
          </p:nvSpPr>
          <p:spPr bwMode="auto">
            <a:xfrm>
              <a:off x="3595899" y="251318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9" name="Lightning Bolt 8"/>
            <p:cNvSpPr/>
            <p:nvPr/>
          </p:nvSpPr>
          <p:spPr bwMode="auto">
            <a:xfrm rot="4701409">
              <a:off x="4810006" y="2543170"/>
              <a:ext cx="648072" cy="720080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903648" y="3663381"/>
              <a:ext cx="2160239" cy="972108"/>
            </a:xfrm>
            <a:prstGeom prst="rect">
              <a:avLst/>
            </a:prstGeom>
            <a:solidFill>
              <a:srgbClr val="EEB000">
                <a:alpha val="5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8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516691" y="5574692"/>
              <a:ext cx="2160239" cy="972108"/>
            </a:xfrm>
            <a:prstGeom prst="rect">
              <a:avLst/>
            </a:prstGeom>
            <a:solidFill>
              <a:srgbClr val="B08200">
                <a:alpha val="68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095453" y="3663381"/>
              <a:ext cx="2160239" cy="972108"/>
            </a:xfrm>
            <a:prstGeom prst="rect">
              <a:avLst/>
            </a:prstGeom>
            <a:solidFill>
              <a:srgbClr val="FF9A05">
                <a:alpha val="69000"/>
              </a:srgbClr>
            </a:solidFill>
            <a:ln>
              <a:solidFill>
                <a:srgbClr val="99330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 dirty="0">
                <a:solidFill>
                  <a:srgbClr val="0F5494"/>
                </a:solidFill>
                <a:latin typeface="Verdana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8328248" y="1052736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14" name="Group 17"/>
          <p:cNvGrpSpPr/>
          <p:nvPr/>
        </p:nvGrpSpPr>
        <p:grpSpPr>
          <a:xfrm>
            <a:off x="8400256" y="1124744"/>
            <a:ext cx="720080" cy="296416"/>
            <a:chOff x="6084168" y="3060576"/>
            <a:chExt cx="720080" cy="296416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9120337" y="764704"/>
            <a:ext cx="475621" cy="288032"/>
            <a:chOff x="6084168" y="3060576"/>
            <a:chExt cx="720080" cy="296416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Oval 20"/>
          <p:cNvSpPr/>
          <p:nvPr/>
        </p:nvSpPr>
        <p:spPr bwMode="auto">
          <a:xfrm>
            <a:off x="9624392" y="1052736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18" name="Group 21"/>
          <p:cNvGrpSpPr/>
          <p:nvPr/>
        </p:nvGrpSpPr>
        <p:grpSpPr>
          <a:xfrm>
            <a:off x="9696400" y="1124744"/>
            <a:ext cx="720080" cy="296416"/>
            <a:chOff x="6084168" y="3060576"/>
            <a:chExt cx="720080" cy="296416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Oval 24"/>
          <p:cNvSpPr/>
          <p:nvPr/>
        </p:nvSpPr>
        <p:spPr bwMode="auto">
          <a:xfrm>
            <a:off x="8976320" y="980728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976320" y="1484784"/>
            <a:ext cx="807364" cy="6286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22" name="Group 26"/>
          <p:cNvGrpSpPr/>
          <p:nvPr/>
        </p:nvGrpSpPr>
        <p:grpSpPr>
          <a:xfrm>
            <a:off x="9048328" y="1124744"/>
            <a:ext cx="720080" cy="296416"/>
            <a:chOff x="6084168" y="3060576"/>
            <a:chExt cx="720080" cy="296416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9"/>
          <p:cNvGrpSpPr/>
          <p:nvPr/>
        </p:nvGrpSpPr>
        <p:grpSpPr>
          <a:xfrm>
            <a:off x="9120336" y="1556792"/>
            <a:ext cx="720080" cy="296416"/>
            <a:chOff x="6084168" y="3060576"/>
            <a:chExt cx="720080" cy="296416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6084168" y="3068960"/>
              <a:ext cx="720080" cy="2880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6160368" y="3060576"/>
              <a:ext cx="567680" cy="2964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80932294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vojitá šipka 11"/>
          <p:cNvSpPr/>
          <p:nvPr/>
        </p:nvSpPr>
        <p:spPr>
          <a:xfrm>
            <a:off x="9077672" y="6165304"/>
            <a:ext cx="2007840" cy="432048"/>
          </a:xfrm>
          <a:prstGeom prst="chevron">
            <a:avLst/>
          </a:prstGeom>
          <a:solidFill>
            <a:schemeClr val="accent6">
              <a:lumMod val="7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Dvojitá šipka 10"/>
          <p:cNvSpPr/>
          <p:nvPr/>
        </p:nvSpPr>
        <p:spPr>
          <a:xfrm>
            <a:off x="5672088" y="6165304"/>
            <a:ext cx="3528392" cy="432048"/>
          </a:xfrm>
          <a:prstGeom prst="chevron">
            <a:avLst/>
          </a:prstGeom>
          <a:solidFill>
            <a:srgbClr val="FFC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Pětiúhelník 9"/>
          <p:cNvSpPr/>
          <p:nvPr/>
        </p:nvSpPr>
        <p:spPr>
          <a:xfrm>
            <a:off x="2529136" y="6165304"/>
            <a:ext cx="3240360" cy="432048"/>
          </a:xfrm>
          <a:prstGeom prst="homePlate">
            <a:avLst/>
          </a:prstGeom>
          <a:solidFill>
            <a:schemeClr val="accent3">
              <a:lumMod val="7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471688" y="6186306"/>
            <a:ext cx="8661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         lovec a sběrač                          zemědělec                      inženýr</a:t>
            </a:r>
          </a:p>
        </p:txBody>
      </p:sp>
      <p:sp>
        <p:nvSpPr>
          <p:cNvPr id="9231" name="Nadpis 47"/>
          <p:cNvSpPr>
            <a:spLocks noGrp="1"/>
          </p:cNvSpPr>
          <p:nvPr>
            <p:ph type="title"/>
          </p:nvPr>
        </p:nvSpPr>
        <p:spPr bwMode="auto">
          <a:xfrm>
            <a:off x="1847529" y="188640"/>
            <a:ext cx="8580437" cy="72008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s-CZ" sz="4000" dirty="0"/>
              <a:t>Přeměny krajiny …</a:t>
            </a:r>
          </a:p>
        </p:txBody>
      </p:sp>
      <p:pic>
        <p:nvPicPr>
          <p:cNvPr id="67" name="Obrázek 66" descr="vyvoj krajiny-bez mest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7608" y="1550389"/>
            <a:ext cx="8568952" cy="3867458"/>
          </a:xfrm>
          <a:prstGeom prst="rect">
            <a:avLst/>
          </a:prstGeom>
          <a:solidFill>
            <a:srgbClr val="000000">
              <a:shade val="95000"/>
            </a:srgbClr>
          </a:solidFill>
          <a:ln w="7302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4439816" y="764705"/>
            <a:ext cx="75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…a jejího využití člověkem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25700" y="5463473"/>
            <a:ext cx="957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přírodní             přírodě blízká      extenzivní         </a:t>
            </a:r>
            <a:r>
              <a:rPr lang="cs-CZ" sz="2400" b="1" dirty="0" err="1"/>
              <a:t>intezivní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67004" y="1750687"/>
            <a:ext cx="1761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les přes 95%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9048209" y="3737951"/>
            <a:ext cx="2316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 orná půda 38%</a:t>
            </a:r>
          </a:p>
          <a:p>
            <a:r>
              <a:rPr lang="cs-CZ" sz="1600" b="1" dirty="0"/>
              <a:t>zastavěné/ostatní</a:t>
            </a:r>
            <a:r>
              <a:rPr lang="cs-CZ" sz="2400" b="1" dirty="0"/>
              <a:t> 10</a:t>
            </a:r>
            <a:r>
              <a:rPr lang="cs-CZ" sz="2000" b="1" dirty="0"/>
              <a:t>%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728251" y="4035592"/>
            <a:ext cx="18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orná půda 0%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zastavěno 0%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9135691" y="1647080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les</a:t>
            </a:r>
            <a:r>
              <a:rPr lang="cs-CZ" sz="2400" dirty="0"/>
              <a:t> cca </a:t>
            </a:r>
            <a:r>
              <a:rPr lang="cs-CZ" sz="2400" b="1" dirty="0"/>
              <a:t>34%</a:t>
            </a:r>
          </a:p>
        </p:txBody>
      </p:sp>
    </p:spTree>
    <p:extLst>
      <p:ext uri="{BB962C8B-B14F-4D97-AF65-F5344CB8AC3E}">
        <p14:creationId xmlns:p14="http://schemas.microsoft.com/office/powerpoint/2010/main" xmlns="" val="1082416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4346" y="90581"/>
            <a:ext cx="10193892" cy="594355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Produkce nadzemní a podzemní biomasy</a:t>
            </a:r>
            <a:r>
              <a:rPr lang="cs-CZ" sz="2800" b="1" dirty="0"/>
              <a:t> </a:t>
            </a:r>
            <a:r>
              <a:rPr lang="cs-CZ" sz="2700" dirty="0"/>
              <a:t>(g/m2/rok)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3114344" y="4526205"/>
            <a:ext cx="8352928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olný tvar 27"/>
          <p:cNvSpPr/>
          <p:nvPr/>
        </p:nvSpPr>
        <p:spPr>
          <a:xfrm>
            <a:off x="5375920" y="3717033"/>
            <a:ext cx="144180" cy="510111"/>
          </a:xfrm>
          <a:custGeom>
            <a:avLst/>
            <a:gdLst>
              <a:gd name="connsiteX0" fmla="*/ 210578 w 216188"/>
              <a:gd name="connsiteY0" fmla="*/ 796273 h 798143"/>
              <a:gd name="connsiteX1" fmla="*/ 204968 w 216188"/>
              <a:gd name="connsiteY1" fmla="*/ 745785 h 798143"/>
              <a:gd name="connsiteX2" fmla="*/ 199358 w 216188"/>
              <a:gd name="connsiteY2" fmla="*/ 723346 h 798143"/>
              <a:gd name="connsiteX3" fmla="*/ 193748 w 216188"/>
              <a:gd name="connsiteY3" fmla="*/ 695297 h 798143"/>
              <a:gd name="connsiteX4" fmla="*/ 182529 w 216188"/>
              <a:gd name="connsiteY4" fmla="*/ 599930 h 798143"/>
              <a:gd name="connsiteX5" fmla="*/ 176919 w 216188"/>
              <a:gd name="connsiteY5" fmla="*/ 583100 h 798143"/>
              <a:gd name="connsiteX6" fmla="*/ 171309 w 216188"/>
              <a:gd name="connsiteY6" fmla="*/ 555051 h 798143"/>
              <a:gd name="connsiteX7" fmla="*/ 165699 w 216188"/>
              <a:gd name="connsiteY7" fmla="*/ 442855 h 798143"/>
              <a:gd name="connsiteX8" fmla="*/ 160090 w 216188"/>
              <a:gd name="connsiteY8" fmla="*/ 426026 h 798143"/>
              <a:gd name="connsiteX9" fmla="*/ 154480 w 216188"/>
              <a:gd name="connsiteY9" fmla="*/ 386757 h 798143"/>
              <a:gd name="connsiteX10" fmla="*/ 148870 w 216188"/>
              <a:gd name="connsiteY10" fmla="*/ 369927 h 798143"/>
              <a:gd name="connsiteX11" fmla="*/ 143260 w 216188"/>
              <a:gd name="connsiteY11" fmla="*/ 341878 h 798143"/>
              <a:gd name="connsiteX12" fmla="*/ 132041 w 216188"/>
              <a:gd name="connsiteY12" fmla="*/ 308219 h 798143"/>
              <a:gd name="connsiteX13" fmla="*/ 115211 w 216188"/>
              <a:gd name="connsiteY13" fmla="*/ 252121 h 798143"/>
              <a:gd name="connsiteX14" fmla="*/ 109601 w 216188"/>
              <a:gd name="connsiteY14" fmla="*/ 235292 h 798143"/>
              <a:gd name="connsiteX15" fmla="*/ 92772 w 216188"/>
              <a:gd name="connsiteY15" fmla="*/ 212853 h 798143"/>
              <a:gd name="connsiteX16" fmla="*/ 87162 w 216188"/>
              <a:gd name="connsiteY16" fmla="*/ 190413 h 798143"/>
              <a:gd name="connsiteX17" fmla="*/ 64723 w 216188"/>
              <a:gd name="connsiteY17" fmla="*/ 156754 h 798143"/>
              <a:gd name="connsiteX18" fmla="*/ 47893 w 216188"/>
              <a:gd name="connsiteY18" fmla="*/ 106266 h 798143"/>
              <a:gd name="connsiteX19" fmla="*/ 25454 w 216188"/>
              <a:gd name="connsiteY19" fmla="*/ 55778 h 798143"/>
              <a:gd name="connsiteX20" fmla="*/ 14234 w 216188"/>
              <a:gd name="connsiteY20" fmla="*/ 22119 h 798143"/>
              <a:gd name="connsiteX21" fmla="*/ 3015 w 216188"/>
              <a:gd name="connsiteY21" fmla="*/ 5289 h 798143"/>
              <a:gd name="connsiteX22" fmla="*/ 19844 w 216188"/>
              <a:gd name="connsiteY22" fmla="*/ 10899 h 798143"/>
              <a:gd name="connsiteX23" fmla="*/ 64723 w 216188"/>
              <a:gd name="connsiteY23" fmla="*/ 78217 h 798143"/>
              <a:gd name="connsiteX24" fmla="*/ 75942 w 216188"/>
              <a:gd name="connsiteY24" fmla="*/ 95046 h 798143"/>
              <a:gd name="connsiteX25" fmla="*/ 92772 w 216188"/>
              <a:gd name="connsiteY25" fmla="*/ 128705 h 798143"/>
              <a:gd name="connsiteX26" fmla="*/ 103991 w 216188"/>
              <a:gd name="connsiteY26" fmla="*/ 167974 h 798143"/>
              <a:gd name="connsiteX27" fmla="*/ 115211 w 216188"/>
              <a:gd name="connsiteY27" fmla="*/ 184803 h 798143"/>
              <a:gd name="connsiteX28" fmla="*/ 132041 w 216188"/>
              <a:gd name="connsiteY28" fmla="*/ 235292 h 798143"/>
              <a:gd name="connsiteX29" fmla="*/ 137650 w 216188"/>
              <a:gd name="connsiteY29" fmla="*/ 252121 h 798143"/>
              <a:gd name="connsiteX30" fmla="*/ 143260 w 216188"/>
              <a:gd name="connsiteY30" fmla="*/ 268951 h 798143"/>
              <a:gd name="connsiteX31" fmla="*/ 148870 w 216188"/>
              <a:gd name="connsiteY31" fmla="*/ 291390 h 798143"/>
              <a:gd name="connsiteX32" fmla="*/ 154480 w 216188"/>
              <a:gd name="connsiteY32" fmla="*/ 308219 h 798143"/>
              <a:gd name="connsiteX33" fmla="*/ 165699 w 216188"/>
              <a:gd name="connsiteY33" fmla="*/ 375537 h 798143"/>
              <a:gd name="connsiteX34" fmla="*/ 176919 w 216188"/>
              <a:gd name="connsiteY34" fmla="*/ 414806 h 798143"/>
              <a:gd name="connsiteX35" fmla="*/ 188139 w 216188"/>
              <a:gd name="connsiteY35" fmla="*/ 459684 h 798143"/>
              <a:gd name="connsiteX36" fmla="*/ 193748 w 216188"/>
              <a:gd name="connsiteY36" fmla="*/ 482124 h 798143"/>
              <a:gd name="connsiteX37" fmla="*/ 199358 w 216188"/>
              <a:gd name="connsiteY37" fmla="*/ 527002 h 798143"/>
              <a:gd name="connsiteX38" fmla="*/ 210578 w 216188"/>
              <a:gd name="connsiteY38" fmla="*/ 577491 h 798143"/>
              <a:gd name="connsiteX39" fmla="*/ 216188 w 216188"/>
              <a:gd name="connsiteY39" fmla="*/ 757005 h 798143"/>
              <a:gd name="connsiteX40" fmla="*/ 210578 w 216188"/>
              <a:gd name="connsiteY40" fmla="*/ 796273 h 79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6188" h="798143">
                <a:moveTo>
                  <a:pt x="210578" y="796273"/>
                </a:moveTo>
                <a:cubicBezTo>
                  <a:pt x="208708" y="794403"/>
                  <a:pt x="207543" y="762521"/>
                  <a:pt x="204968" y="745785"/>
                </a:cubicBezTo>
                <a:cubicBezTo>
                  <a:pt x="203796" y="738165"/>
                  <a:pt x="201031" y="730872"/>
                  <a:pt x="199358" y="723346"/>
                </a:cubicBezTo>
                <a:cubicBezTo>
                  <a:pt x="197290" y="714038"/>
                  <a:pt x="195618" y="704647"/>
                  <a:pt x="193748" y="695297"/>
                </a:cubicBezTo>
                <a:cubicBezTo>
                  <a:pt x="191522" y="673034"/>
                  <a:pt x="187491" y="624739"/>
                  <a:pt x="182529" y="599930"/>
                </a:cubicBezTo>
                <a:cubicBezTo>
                  <a:pt x="181369" y="594131"/>
                  <a:pt x="178353" y="588837"/>
                  <a:pt x="176919" y="583100"/>
                </a:cubicBezTo>
                <a:cubicBezTo>
                  <a:pt x="174606" y="573850"/>
                  <a:pt x="173179" y="564401"/>
                  <a:pt x="171309" y="555051"/>
                </a:cubicBezTo>
                <a:cubicBezTo>
                  <a:pt x="169439" y="517652"/>
                  <a:pt x="168943" y="480160"/>
                  <a:pt x="165699" y="442855"/>
                </a:cubicBezTo>
                <a:cubicBezTo>
                  <a:pt x="165187" y="436964"/>
                  <a:pt x="161250" y="431824"/>
                  <a:pt x="160090" y="426026"/>
                </a:cubicBezTo>
                <a:cubicBezTo>
                  <a:pt x="157497" y="413060"/>
                  <a:pt x="157073" y="399723"/>
                  <a:pt x="154480" y="386757"/>
                </a:cubicBezTo>
                <a:cubicBezTo>
                  <a:pt x="153320" y="380958"/>
                  <a:pt x="150304" y="375664"/>
                  <a:pt x="148870" y="369927"/>
                </a:cubicBezTo>
                <a:cubicBezTo>
                  <a:pt x="146557" y="360677"/>
                  <a:pt x="145769" y="351077"/>
                  <a:pt x="143260" y="341878"/>
                </a:cubicBezTo>
                <a:cubicBezTo>
                  <a:pt x="140148" y="330468"/>
                  <a:pt x="134909" y="319692"/>
                  <a:pt x="132041" y="308219"/>
                </a:cubicBezTo>
                <a:cubicBezTo>
                  <a:pt x="123563" y="274308"/>
                  <a:pt x="128869" y="293093"/>
                  <a:pt x="115211" y="252121"/>
                </a:cubicBezTo>
                <a:cubicBezTo>
                  <a:pt x="113341" y="246511"/>
                  <a:pt x="113149" y="240023"/>
                  <a:pt x="109601" y="235292"/>
                </a:cubicBezTo>
                <a:lnTo>
                  <a:pt x="92772" y="212853"/>
                </a:lnTo>
                <a:cubicBezTo>
                  <a:pt x="90902" y="205373"/>
                  <a:pt x="90610" y="197309"/>
                  <a:pt x="87162" y="190413"/>
                </a:cubicBezTo>
                <a:cubicBezTo>
                  <a:pt x="81132" y="178352"/>
                  <a:pt x="64723" y="156754"/>
                  <a:pt x="64723" y="156754"/>
                </a:cubicBezTo>
                <a:cubicBezTo>
                  <a:pt x="53941" y="102845"/>
                  <a:pt x="66475" y="152722"/>
                  <a:pt x="47893" y="106266"/>
                </a:cubicBezTo>
                <a:cubicBezTo>
                  <a:pt x="27865" y="56196"/>
                  <a:pt x="47041" y="88156"/>
                  <a:pt x="25454" y="55778"/>
                </a:cubicBezTo>
                <a:cubicBezTo>
                  <a:pt x="21714" y="44558"/>
                  <a:pt x="20794" y="31960"/>
                  <a:pt x="14234" y="22119"/>
                </a:cubicBezTo>
                <a:cubicBezTo>
                  <a:pt x="10494" y="16509"/>
                  <a:pt x="0" y="11319"/>
                  <a:pt x="3015" y="5289"/>
                </a:cubicBezTo>
                <a:cubicBezTo>
                  <a:pt x="5659" y="0"/>
                  <a:pt x="14234" y="9029"/>
                  <a:pt x="19844" y="10899"/>
                </a:cubicBezTo>
                <a:lnTo>
                  <a:pt x="64723" y="78217"/>
                </a:lnTo>
                <a:cubicBezTo>
                  <a:pt x="68463" y="83827"/>
                  <a:pt x="73810" y="88650"/>
                  <a:pt x="75942" y="95046"/>
                </a:cubicBezTo>
                <a:cubicBezTo>
                  <a:pt x="83684" y="118272"/>
                  <a:pt x="78272" y="106956"/>
                  <a:pt x="92772" y="128705"/>
                </a:cubicBezTo>
                <a:cubicBezTo>
                  <a:pt x="94568" y="135889"/>
                  <a:pt x="99969" y="159930"/>
                  <a:pt x="103991" y="167974"/>
                </a:cubicBezTo>
                <a:cubicBezTo>
                  <a:pt x="107006" y="174004"/>
                  <a:pt x="111471" y="179193"/>
                  <a:pt x="115211" y="184803"/>
                </a:cubicBezTo>
                <a:lnTo>
                  <a:pt x="132041" y="235292"/>
                </a:lnTo>
                <a:lnTo>
                  <a:pt x="137650" y="252121"/>
                </a:lnTo>
                <a:cubicBezTo>
                  <a:pt x="139520" y="257731"/>
                  <a:pt x="141826" y="263214"/>
                  <a:pt x="143260" y="268951"/>
                </a:cubicBezTo>
                <a:cubicBezTo>
                  <a:pt x="145130" y="276431"/>
                  <a:pt x="146752" y="283977"/>
                  <a:pt x="148870" y="291390"/>
                </a:cubicBezTo>
                <a:cubicBezTo>
                  <a:pt x="150495" y="297076"/>
                  <a:pt x="153046" y="302482"/>
                  <a:pt x="154480" y="308219"/>
                </a:cubicBezTo>
                <a:cubicBezTo>
                  <a:pt x="162234" y="339234"/>
                  <a:pt x="159365" y="340697"/>
                  <a:pt x="165699" y="375537"/>
                </a:cubicBezTo>
                <a:cubicBezTo>
                  <a:pt x="170793" y="403557"/>
                  <a:pt x="170367" y="390781"/>
                  <a:pt x="176919" y="414806"/>
                </a:cubicBezTo>
                <a:cubicBezTo>
                  <a:pt x="180976" y="429682"/>
                  <a:pt x="184399" y="444725"/>
                  <a:pt x="188139" y="459684"/>
                </a:cubicBezTo>
                <a:cubicBezTo>
                  <a:pt x="190009" y="467164"/>
                  <a:pt x="192792" y="474473"/>
                  <a:pt x="193748" y="482124"/>
                </a:cubicBezTo>
                <a:cubicBezTo>
                  <a:pt x="195618" y="497083"/>
                  <a:pt x="197066" y="512102"/>
                  <a:pt x="199358" y="527002"/>
                </a:cubicBezTo>
                <a:cubicBezTo>
                  <a:pt x="202207" y="545518"/>
                  <a:pt x="206111" y="559624"/>
                  <a:pt x="210578" y="577491"/>
                </a:cubicBezTo>
                <a:cubicBezTo>
                  <a:pt x="212448" y="637329"/>
                  <a:pt x="216188" y="697138"/>
                  <a:pt x="216188" y="757005"/>
                </a:cubicBezTo>
                <a:cubicBezTo>
                  <a:pt x="216188" y="798124"/>
                  <a:pt x="212448" y="798143"/>
                  <a:pt x="210578" y="796273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72" name="Skupina 171"/>
          <p:cNvGrpSpPr/>
          <p:nvPr/>
        </p:nvGrpSpPr>
        <p:grpSpPr>
          <a:xfrm>
            <a:off x="10004219" y="3732564"/>
            <a:ext cx="1157738" cy="1229746"/>
            <a:chOff x="6067338" y="3423390"/>
            <a:chExt cx="1157738" cy="1229746"/>
          </a:xfrm>
        </p:grpSpPr>
        <p:grpSp>
          <p:nvGrpSpPr>
            <p:cNvPr id="11" name="Skupina 10"/>
            <p:cNvGrpSpPr/>
            <p:nvPr/>
          </p:nvGrpSpPr>
          <p:grpSpPr>
            <a:xfrm>
              <a:off x="6156176" y="4221088"/>
              <a:ext cx="320532" cy="417250"/>
              <a:chOff x="3479111" y="4221088"/>
              <a:chExt cx="320532" cy="417250"/>
            </a:xfrm>
          </p:grpSpPr>
          <p:sp>
            <p:nvSpPr>
              <p:cNvPr id="6" name="Volný tvar 5"/>
              <p:cNvSpPr/>
              <p:nvPr/>
            </p:nvSpPr>
            <p:spPr>
              <a:xfrm>
                <a:off x="3479111" y="4240267"/>
                <a:ext cx="116345" cy="326597"/>
              </a:xfrm>
              <a:custGeom>
                <a:avLst/>
                <a:gdLst>
                  <a:gd name="connsiteX0" fmla="*/ 116345 w 116345"/>
                  <a:gd name="connsiteY0" fmla="*/ 3259 h 326597"/>
                  <a:gd name="connsiteX1" fmla="*/ 80835 w 116345"/>
                  <a:gd name="connsiteY1" fmla="*/ 47648 h 326597"/>
                  <a:gd name="connsiteX2" fmla="*/ 63079 w 116345"/>
                  <a:gd name="connsiteY2" fmla="*/ 65403 h 326597"/>
                  <a:gd name="connsiteX3" fmla="*/ 45324 w 116345"/>
                  <a:gd name="connsiteY3" fmla="*/ 92036 h 326597"/>
                  <a:gd name="connsiteX4" fmla="*/ 36446 w 116345"/>
                  <a:gd name="connsiteY4" fmla="*/ 189690 h 326597"/>
                  <a:gd name="connsiteX5" fmla="*/ 18691 w 116345"/>
                  <a:gd name="connsiteY5" fmla="*/ 242956 h 326597"/>
                  <a:gd name="connsiteX6" fmla="*/ 9813 w 116345"/>
                  <a:gd name="connsiteY6" fmla="*/ 287345 h 326597"/>
                  <a:gd name="connsiteX7" fmla="*/ 936 w 116345"/>
                  <a:gd name="connsiteY7" fmla="*/ 322855 h 326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345" h="326597">
                    <a:moveTo>
                      <a:pt x="116345" y="3259"/>
                    </a:moveTo>
                    <a:cubicBezTo>
                      <a:pt x="63297" y="38625"/>
                      <a:pt x="109424" y="0"/>
                      <a:pt x="80835" y="47648"/>
                    </a:cubicBezTo>
                    <a:cubicBezTo>
                      <a:pt x="76529" y="54825"/>
                      <a:pt x="68308" y="58867"/>
                      <a:pt x="63079" y="65403"/>
                    </a:cubicBezTo>
                    <a:cubicBezTo>
                      <a:pt x="56414" y="73734"/>
                      <a:pt x="51242" y="83158"/>
                      <a:pt x="45324" y="92036"/>
                    </a:cubicBezTo>
                    <a:cubicBezTo>
                      <a:pt x="42365" y="124587"/>
                      <a:pt x="42126" y="157502"/>
                      <a:pt x="36446" y="189690"/>
                    </a:cubicBezTo>
                    <a:cubicBezTo>
                      <a:pt x="33193" y="208121"/>
                      <a:pt x="22362" y="224604"/>
                      <a:pt x="18691" y="242956"/>
                    </a:cubicBezTo>
                    <a:cubicBezTo>
                      <a:pt x="15732" y="257752"/>
                      <a:pt x="13473" y="272706"/>
                      <a:pt x="9813" y="287345"/>
                    </a:cubicBezTo>
                    <a:cubicBezTo>
                      <a:pt x="0" y="326597"/>
                      <a:pt x="936" y="301518"/>
                      <a:pt x="936" y="322855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3563888" y="4221088"/>
                <a:ext cx="46937" cy="417250"/>
              </a:xfrm>
              <a:custGeom>
                <a:avLst/>
                <a:gdLst>
                  <a:gd name="connsiteX0" fmla="*/ 26633 w 46937"/>
                  <a:gd name="connsiteY0" fmla="*/ 0 h 417250"/>
                  <a:gd name="connsiteX1" fmla="*/ 26633 w 46937"/>
                  <a:gd name="connsiteY1" fmla="*/ 142042 h 417250"/>
                  <a:gd name="connsiteX2" fmla="*/ 17756 w 46937"/>
                  <a:gd name="connsiteY2" fmla="*/ 186431 h 417250"/>
                  <a:gd name="connsiteX3" fmla="*/ 0 w 46937"/>
                  <a:gd name="connsiteY3" fmla="*/ 248574 h 417250"/>
                  <a:gd name="connsiteX4" fmla="*/ 8878 w 46937"/>
                  <a:gd name="connsiteY4" fmla="*/ 319596 h 417250"/>
                  <a:gd name="connsiteX5" fmla="*/ 26633 w 46937"/>
                  <a:gd name="connsiteY5" fmla="*/ 372862 h 417250"/>
                  <a:gd name="connsiteX6" fmla="*/ 35511 w 46937"/>
                  <a:gd name="connsiteY6" fmla="*/ 399495 h 417250"/>
                  <a:gd name="connsiteX7" fmla="*/ 35511 w 46937"/>
                  <a:gd name="connsiteY7" fmla="*/ 417250 h 41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37" h="417250">
                    <a:moveTo>
                      <a:pt x="26633" y="0"/>
                    </a:moveTo>
                    <a:cubicBezTo>
                      <a:pt x="46937" y="60909"/>
                      <a:pt x="39427" y="26896"/>
                      <a:pt x="26633" y="142042"/>
                    </a:cubicBezTo>
                    <a:cubicBezTo>
                      <a:pt x="24967" y="157039"/>
                      <a:pt x="21029" y="171701"/>
                      <a:pt x="17756" y="186431"/>
                    </a:cubicBezTo>
                    <a:cubicBezTo>
                      <a:pt x="10326" y="219867"/>
                      <a:pt x="9885" y="218920"/>
                      <a:pt x="0" y="248574"/>
                    </a:cubicBezTo>
                    <a:cubicBezTo>
                      <a:pt x="2959" y="272248"/>
                      <a:pt x="3879" y="296267"/>
                      <a:pt x="8878" y="319596"/>
                    </a:cubicBezTo>
                    <a:cubicBezTo>
                      <a:pt x="12799" y="337896"/>
                      <a:pt x="20715" y="355107"/>
                      <a:pt x="26633" y="372862"/>
                    </a:cubicBezTo>
                    <a:cubicBezTo>
                      <a:pt x="29592" y="381740"/>
                      <a:pt x="35511" y="390137"/>
                      <a:pt x="35511" y="399495"/>
                    </a:cubicBezTo>
                    <a:lnTo>
                      <a:pt x="35511" y="417250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Volný tvar 7"/>
              <p:cNvSpPr/>
              <p:nvPr/>
            </p:nvSpPr>
            <p:spPr>
              <a:xfrm>
                <a:off x="3585918" y="4221088"/>
                <a:ext cx="121986" cy="372862"/>
              </a:xfrm>
              <a:custGeom>
                <a:avLst/>
                <a:gdLst>
                  <a:gd name="connsiteX0" fmla="*/ 0 w 121986"/>
                  <a:gd name="connsiteY0" fmla="*/ 0 h 372862"/>
                  <a:gd name="connsiteX1" fmla="*/ 17756 w 121986"/>
                  <a:gd name="connsiteY1" fmla="*/ 26633 h 372862"/>
                  <a:gd name="connsiteX2" fmla="*/ 44389 w 121986"/>
                  <a:gd name="connsiteY2" fmla="*/ 53266 h 372862"/>
                  <a:gd name="connsiteX3" fmla="*/ 79899 w 121986"/>
                  <a:gd name="connsiteY3" fmla="*/ 88776 h 372862"/>
                  <a:gd name="connsiteX4" fmla="*/ 97655 w 121986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86" h="372862">
                    <a:moveTo>
                      <a:pt x="0" y="0"/>
                    </a:moveTo>
                    <a:cubicBezTo>
                      <a:pt x="5919" y="8878"/>
                      <a:pt x="10925" y="18436"/>
                      <a:pt x="17756" y="26633"/>
                    </a:cubicBezTo>
                    <a:cubicBezTo>
                      <a:pt x="25794" y="36278"/>
                      <a:pt x="37425" y="42820"/>
                      <a:pt x="44389" y="53266"/>
                    </a:cubicBezTo>
                    <a:cubicBezTo>
                      <a:pt x="71444" y="93849"/>
                      <a:pt x="29169" y="71867"/>
                      <a:pt x="79899" y="88776"/>
                    </a:cubicBezTo>
                    <a:cubicBezTo>
                      <a:pt x="121986" y="215033"/>
                      <a:pt x="97655" y="123326"/>
                      <a:pt x="97655" y="372862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3595456" y="4243526"/>
                <a:ext cx="204187" cy="248575"/>
              </a:xfrm>
              <a:custGeom>
                <a:avLst/>
                <a:gdLst>
                  <a:gd name="connsiteX0" fmla="*/ 0 w 204187"/>
                  <a:gd name="connsiteY0" fmla="*/ 0 h 248575"/>
                  <a:gd name="connsiteX1" fmla="*/ 79899 w 204187"/>
                  <a:gd name="connsiteY1" fmla="*/ 17756 h 248575"/>
                  <a:gd name="connsiteX2" fmla="*/ 97655 w 204187"/>
                  <a:gd name="connsiteY2" fmla="*/ 35511 h 248575"/>
                  <a:gd name="connsiteX3" fmla="*/ 124288 w 204187"/>
                  <a:gd name="connsiteY3" fmla="*/ 53266 h 248575"/>
                  <a:gd name="connsiteX4" fmla="*/ 133165 w 204187"/>
                  <a:gd name="connsiteY4" fmla="*/ 79899 h 248575"/>
                  <a:gd name="connsiteX5" fmla="*/ 168676 w 204187"/>
                  <a:gd name="connsiteY5" fmla="*/ 124288 h 248575"/>
                  <a:gd name="connsiteX6" fmla="*/ 186431 w 204187"/>
                  <a:gd name="connsiteY6" fmla="*/ 177554 h 248575"/>
                  <a:gd name="connsiteX7" fmla="*/ 195309 w 204187"/>
                  <a:gd name="connsiteY7" fmla="*/ 204187 h 248575"/>
                  <a:gd name="connsiteX8" fmla="*/ 204187 w 204187"/>
                  <a:gd name="connsiteY8" fmla="*/ 230820 h 248575"/>
                  <a:gd name="connsiteX9" fmla="*/ 204187 w 204187"/>
                  <a:gd name="connsiteY9" fmla="*/ 248575 h 24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187" h="248575">
                    <a:moveTo>
                      <a:pt x="0" y="0"/>
                    </a:moveTo>
                    <a:cubicBezTo>
                      <a:pt x="10759" y="1793"/>
                      <a:pt x="63086" y="7669"/>
                      <a:pt x="79899" y="17756"/>
                    </a:cubicBezTo>
                    <a:cubicBezTo>
                      <a:pt x="87076" y="22062"/>
                      <a:pt x="91119" y="30282"/>
                      <a:pt x="97655" y="35511"/>
                    </a:cubicBezTo>
                    <a:cubicBezTo>
                      <a:pt x="105987" y="42176"/>
                      <a:pt x="115410" y="47348"/>
                      <a:pt x="124288" y="53266"/>
                    </a:cubicBezTo>
                    <a:cubicBezTo>
                      <a:pt x="127247" y="62144"/>
                      <a:pt x="128350" y="71875"/>
                      <a:pt x="133165" y="79899"/>
                    </a:cubicBezTo>
                    <a:cubicBezTo>
                      <a:pt x="164789" y="132607"/>
                      <a:pt x="138217" y="55754"/>
                      <a:pt x="168676" y="124288"/>
                    </a:cubicBezTo>
                    <a:cubicBezTo>
                      <a:pt x="176277" y="141391"/>
                      <a:pt x="180513" y="159799"/>
                      <a:pt x="186431" y="177554"/>
                    </a:cubicBezTo>
                    <a:lnTo>
                      <a:pt x="195309" y="204187"/>
                    </a:lnTo>
                    <a:cubicBezTo>
                      <a:pt x="198268" y="213065"/>
                      <a:pt x="204187" y="221462"/>
                      <a:pt x="204187" y="230820"/>
                    </a:cubicBezTo>
                    <a:lnTo>
                      <a:pt x="204187" y="248575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6876256" y="4221088"/>
              <a:ext cx="320532" cy="417250"/>
              <a:chOff x="3479111" y="4221088"/>
              <a:chExt cx="320532" cy="417250"/>
            </a:xfrm>
          </p:grpSpPr>
          <p:sp>
            <p:nvSpPr>
              <p:cNvPr id="13" name="Volný tvar 12"/>
              <p:cNvSpPr/>
              <p:nvPr/>
            </p:nvSpPr>
            <p:spPr>
              <a:xfrm>
                <a:off x="3479111" y="4240267"/>
                <a:ext cx="116345" cy="326597"/>
              </a:xfrm>
              <a:custGeom>
                <a:avLst/>
                <a:gdLst>
                  <a:gd name="connsiteX0" fmla="*/ 116345 w 116345"/>
                  <a:gd name="connsiteY0" fmla="*/ 3259 h 326597"/>
                  <a:gd name="connsiteX1" fmla="*/ 80835 w 116345"/>
                  <a:gd name="connsiteY1" fmla="*/ 47648 h 326597"/>
                  <a:gd name="connsiteX2" fmla="*/ 63079 w 116345"/>
                  <a:gd name="connsiteY2" fmla="*/ 65403 h 326597"/>
                  <a:gd name="connsiteX3" fmla="*/ 45324 w 116345"/>
                  <a:gd name="connsiteY3" fmla="*/ 92036 h 326597"/>
                  <a:gd name="connsiteX4" fmla="*/ 36446 w 116345"/>
                  <a:gd name="connsiteY4" fmla="*/ 189690 h 326597"/>
                  <a:gd name="connsiteX5" fmla="*/ 18691 w 116345"/>
                  <a:gd name="connsiteY5" fmla="*/ 242956 h 326597"/>
                  <a:gd name="connsiteX6" fmla="*/ 9813 w 116345"/>
                  <a:gd name="connsiteY6" fmla="*/ 287345 h 326597"/>
                  <a:gd name="connsiteX7" fmla="*/ 936 w 116345"/>
                  <a:gd name="connsiteY7" fmla="*/ 322855 h 326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345" h="326597">
                    <a:moveTo>
                      <a:pt x="116345" y="3259"/>
                    </a:moveTo>
                    <a:cubicBezTo>
                      <a:pt x="63297" y="38625"/>
                      <a:pt x="109424" y="0"/>
                      <a:pt x="80835" y="47648"/>
                    </a:cubicBezTo>
                    <a:cubicBezTo>
                      <a:pt x="76529" y="54825"/>
                      <a:pt x="68308" y="58867"/>
                      <a:pt x="63079" y="65403"/>
                    </a:cubicBezTo>
                    <a:cubicBezTo>
                      <a:pt x="56414" y="73734"/>
                      <a:pt x="51242" y="83158"/>
                      <a:pt x="45324" y="92036"/>
                    </a:cubicBezTo>
                    <a:cubicBezTo>
                      <a:pt x="42365" y="124587"/>
                      <a:pt x="42126" y="157502"/>
                      <a:pt x="36446" y="189690"/>
                    </a:cubicBezTo>
                    <a:cubicBezTo>
                      <a:pt x="33193" y="208121"/>
                      <a:pt x="22362" y="224604"/>
                      <a:pt x="18691" y="242956"/>
                    </a:cubicBezTo>
                    <a:cubicBezTo>
                      <a:pt x="15732" y="257752"/>
                      <a:pt x="13473" y="272706"/>
                      <a:pt x="9813" y="287345"/>
                    </a:cubicBezTo>
                    <a:cubicBezTo>
                      <a:pt x="0" y="326597"/>
                      <a:pt x="936" y="301518"/>
                      <a:pt x="936" y="322855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Volný tvar 13"/>
              <p:cNvSpPr/>
              <p:nvPr/>
            </p:nvSpPr>
            <p:spPr>
              <a:xfrm>
                <a:off x="3563888" y="4221088"/>
                <a:ext cx="46937" cy="417250"/>
              </a:xfrm>
              <a:custGeom>
                <a:avLst/>
                <a:gdLst>
                  <a:gd name="connsiteX0" fmla="*/ 26633 w 46937"/>
                  <a:gd name="connsiteY0" fmla="*/ 0 h 417250"/>
                  <a:gd name="connsiteX1" fmla="*/ 26633 w 46937"/>
                  <a:gd name="connsiteY1" fmla="*/ 142042 h 417250"/>
                  <a:gd name="connsiteX2" fmla="*/ 17756 w 46937"/>
                  <a:gd name="connsiteY2" fmla="*/ 186431 h 417250"/>
                  <a:gd name="connsiteX3" fmla="*/ 0 w 46937"/>
                  <a:gd name="connsiteY3" fmla="*/ 248574 h 417250"/>
                  <a:gd name="connsiteX4" fmla="*/ 8878 w 46937"/>
                  <a:gd name="connsiteY4" fmla="*/ 319596 h 417250"/>
                  <a:gd name="connsiteX5" fmla="*/ 26633 w 46937"/>
                  <a:gd name="connsiteY5" fmla="*/ 372862 h 417250"/>
                  <a:gd name="connsiteX6" fmla="*/ 35511 w 46937"/>
                  <a:gd name="connsiteY6" fmla="*/ 399495 h 417250"/>
                  <a:gd name="connsiteX7" fmla="*/ 35511 w 46937"/>
                  <a:gd name="connsiteY7" fmla="*/ 417250 h 41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37" h="417250">
                    <a:moveTo>
                      <a:pt x="26633" y="0"/>
                    </a:moveTo>
                    <a:cubicBezTo>
                      <a:pt x="46937" y="60909"/>
                      <a:pt x="39427" y="26896"/>
                      <a:pt x="26633" y="142042"/>
                    </a:cubicBezTo>
                    <a:cubicBezTo>
                      <a:pt x="24967" y="157039"/>
                      <a:pt x="21029" y="171701"/>
                      <a:pt x="17756" y="186431"/>
                    </a:cubicBezTo>
                    <a:cubicBezTo>
                      <a:pt x="10326" y="219867"/>
                      <a:pt x="9885" y="218920"/>
                      <a:pt x="0" y="248574"/>
                    </a:cubicBezTo>
                    <a:cubicBezTo>
                      <a:pt x="2959" y="272248"/>
                      <a:pt x="3879" y="296267"/>
                      <a:pt x="8878" y="319596"/>
                    </a:cubicBezTo>
                    <a:cubicBezTo>
                      <a:pt x="12799" y="337896"/>
                      <a:pt x="20715" y="355107"/>
                      <a:pt x="26633" y="372862"/>
                    </a:cubicBezTo>
                    <a:cubicBezTo>
                      <a:pt x="29592" y="381740"/>
                      <a:pt x="35511" y="390137"/>
                      <a:pt x="35511" y="399495"/>
                    </a:cubicBezTo>
                    <a:lnTo>
                      <a:pt x="35511" y="417250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Volný tvar 14"/>
              <p:cNvSpPr/>
              <p:nvPr/>
            </p:nvSpPr>
            <p:spPr>
              <a:xfrm>
                <a:off x="3585918" y="4221088"/>
                <a:ext cx="121986" cy="372862"/>
              </a:xfrm>
              <a:custGeom>
                <a:avLst/>
                <a:gdLst>
                  <a:gd name="connsiteX0" fmla="*/ 0 w 121986"/>
                  <a:gd name="connsiteY0" fmla="*/ 0 h 372862"/>
                  <a:gd name="connsiteX1" fmla="*/ 17756 w 121986"/>
                  <a:gd name="connsiteY1" fmla="*/ 26633 h 372862"/>
                  <a:gd name="connsiteX2" fmla="*/ 44389 w 121986"/>
                  <a:gd name="connsiteY2" fmla="*/ 53266 h 372862"/>
                  <a:gd name="connsiteX3" fmla="*/ 79899 w 121986"/>
                  <a:gd name="connsiteY3" fmla="*/ 88776 h 372862"/>
                  <a:gd name="connsiteX4" fmla="*/ 97655 w 121986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86" h="372862">
                    <a:moveTo>
                      <a:pt x="0" y="0"/>
                    </a:moveTo>
                    <a:cubicBezTo>
                      <a:pt x="5919" y="8878"/>
                      <a:pt x="10925" y="18436"/>
                      <a:pt x="17756" y="26633"/>
                    </a:cubicBezTo>
                    <a:cubicBezTo>
                      <a:pt x="25794" y="36278"/>
                      <a:pt x="37425" y="42820"/>
                      <a:pt x="44389" y="53266"/>
                    </a:cubicBezTo>
                    <a:cubicBezTo>
                      <a:pt x="71444" y="93849"/>
                      <a:pt x="29169" y="71867"/>
                      <a:pt x="79899" y="88776"/>
                    </a:cubicBezTo>
                    <a:cubicBezTo>
                      <a:pt x="121986" y="215033"/>
                      <a:pt x="97655" y="123326"/>
                      <a:pt x="97655" y="372862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Volný tvar 15"/>
              <p:cNvSpPr/>
              <p:nvPr/>
            </p:nvSpPr>
            <p:spPr>
              <a:xfrm>
                <a:off x="3595456" y="4243526"/>
                <a:ext cx="204187" cy="248575"/>
              </a:xfrm>
              <a:custGeom>
                <a:avLst/>
                <a:gdLst>
                  <a:gd name="connsiteX0" fmla="*/ 0 w 204187"/>
                  <a:gd name="connsiteY0" fmla="*/ 0 h 248575"/>
                  <a:gd name="connsiteX1" fmla="*/ 79899 w 204187"/>
                  <a:gd name="connsiteY1" fmla="*/ 17756 h 248575"/>
                  <a:gd name="connsiteX2" fmla="*/ 97655 w 204187"/>
                  <a:gd name="connsiteY2" fmla="*/ 35511 h 248575"/>
                  <a:gd name="connsiteX3" fmla="*/ 124288 w 204187"/>
                  <a:gd name="connsiteY3" fmla="*/ 53266 h 248575"/>
                  <a:gd name="connsiteX4" fmla="*/ 133165 w 204187"/>
                  <a:gd name="connsiteY4" fmla="*/ 79899 h 248575"/>
                  <a:gd name="connsiteX5" fmla="*/ 168676 w 204187"/>
                  <a:gd name="connsiteY5" fmla="*/ 124288 h 248575"/>
                  <a:gd name="connsiteX6" fmla="*/ 186431 w 204187"/>
                  <a:gd name="connsiteY6" fmla="*/ 177554 h 248575"/>
                  <a:gd name="connsiteX7" fmla="*/ 195309 w 204187"/>
                  <a:gd name="connsiteY7" fmla="*/ 204187 h 248575"/>
                  <a:gd name="connsiteX8" fmla="*/ 204187 w 204187"/>
                  <a:gd name="connsiteY8" fmla="*/ 230820 h 248575"/>
                  <a:gd name="connsiteX9" fmla="*/ 204187 w 204187"/>
                  <a:gd name="connsiteY9" fmla="*/ 248575 h 24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187" h="248575">
                    <a:moveTo>
                      <a:pt x="0" y="0"/>
                    </a:moveTo>
                    <a:cubicBezTo>
                      <a:pt x="10759" y="1793"/>
                      <a:pt x="63086" y="7669"/>
                      <a:pt x="79899" y="17756"/>
                    </a:cubicBezTo>
                    <a:cubicBezTo>
                      <a:pt x="87076" y="22062"/>
                      <a:pt x="91119" y="30282"/>
                      <a:pt x="97655" y="35511"/>
                    </a:cubicBezTo>
                    <a:cubicBezTo>
                      <a:pt x="105987" y="42176"/>
                      <a:pt x="115410" y="47348"/>
                      <a:pt x="124288" y="53266"/>
                    </a:cubicBezTo>
                    <a:cubicBezTo>
                      <a:pt x="127247" y="62144"/>
                      <a:pt x="128350" y="71875"/>
                      <a:pt x="133165" y="79899"/>
                    </a:cubicBezTo>
                    <a:cubicBezTo>
                      <a:pt x="164789" y="132607"/>
                      <a:pt x="138217" y="55754"/>
                      <a:pt x="168676" y="124288"/>
                    </a:cubicBezTo>
                    <a:cubicBezTo>
                      <a:pt x="176277" y="141391"/>
                      <a:pt x="180513" y="159799"/>
                      <a:pt x="186431" y="177554"/>
                    </a:cubicBezTo>
                    <a:lnTo>
                      <a:pt x="195309" y="204187"/>
                    </a:lnTo>
                    <a:cubicBezTo>
                      <a:pt x="198268" y="213065"/>
                      <a:pt x="204187" y="221462"/>
                      <a:pt x="204187" y="230820"/>
                    </a:cubicBezTo>
                    <a:lnTo>
                      <a:pt x="204187" y="248575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7" name="Skupina 16"/>
            <p:cNvGrpSpPr/>
            <p:nvPr/>
          </p:nvGrpSpPr>
          <p:grpSpPr>
            <a:xfrm>
              <a:off x="6516216" y="4221088"/>
              <a:ext cx="320532" cy="432048"/>
              <a:chOff x="3479111" y="4221088"/>
              <a:chExt cx="320532" cy="417250"/>
            </a:xfrm>
          </p:grpSpPr>
          <p:sp>
            <p:nvSpPr>
              <p:cNvPr id="18" name="Volný tvar 17"/>
              <p:cNvSpPr/>
              <p:nvPr/>
            </p:nvSpPr>
            <p:spPr>
              <a:xfrm>
                <a:off x="3479111" y="4240267"/>
                <a:ext cx="116345" cy="326597"/>
              </a:xfrm>
              <a:custGeom>
                <a:avLst/>
                <a:gdLst>
                  <a:gd name="connsiteX0" fmla="*/ 116345 w 116345"/>
                  <a:gd name="connsiteY0" fmla="*/ 3259 h 326597"/>
                  <a:gd name="connsiteX1" fmla="*/ 80835 w 116345"/>
                  <a:gd name="connsiteY1" fmla="*/ 47648 h 326597"/>
                  <a:gd name="connsiteX2" fmla="*/ 63079 w 116345"/>
                  <a:gd name="connsiteY2" fmla="*/ 65403 h 326597"/>
                  <a:gd name="connsiteX3" fmla="*/ 45324 w 116345"/>
                  <a:gd name="connsiteY3" fmla="*/ 92036 h 326597"/>
                  <a:gd name="connsiteX4" fmla="*/ 36446 w 116345"/>
                  <a:gd name="connsiteY4" fmla="*/ 189690 h 326597"/>
                  <a:gd name="connsiteX5" fmla="*/ 18691 w 116345"/>
                  <a:gd name="connsiteY5" fmla="*/ 242956 h 326597"/>
                  <a:gd name="connsiteX6" fmla="*/ 9813 w 116345"/>
                  <a:gd name="connsiteY6" fmla="*/ 287345 h 326597"/>
                  <a:gd name="connsiteX7" fmla="*/ 936 w 116345"/>
                  <a:gd name="connsiteY7" fmla="*/ 322855 h 326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345" h="326597">
                    <a:moveTo>
                      <a:pt x="116345" y="3259"/>
                    </a:moveTo>
                    <a:cubicBezTo>
                      <a:pt x="63297" y="38625"/>
                      <a:pt x="109424" y="0"/>
                      <a:pt x="80835" y="47648"/>
                    </a:cubicBezTo>
                    <a:cubicBezTo>
                      <a:pt x="76529" y="54825"/>
                      <a:pt x="68308" y="58867"/>
                      <a:pt x="63079" y="65403"/>
                    </a:cubicBezTo>
                    <a:cubicBezTo>
                      <a:pt x="56414" y="73734"/>
                      <a:pt x="51242" y="83158"/>
                      <a:pt x="45324" y="92036"/>
                    </a:cubicBezTo>
                    <a:cubicBezTo>
                      <a:pt x="42365" y="124587"/>
                      <a:pt x="42126" y="157502"/>
                      <a:pt x="36446" y="189690"/>
                    </a:cubicBezTo>
                    <a:cubicBezTo>
                      <a:pt x="33193" y="208121"/>
                      <a:pt x="22362" y="224604"/>
                      <a:pt x="18691" y="242956"/>
                    </a:cubicBezTo>
                    <a:cubicBezTo>
                      <a:pt x="15732" y="257752"/>
                      <a:pt x="13473" y="272706"/>
                      <a:pt x="9813" y="287345"/>
                    </a:cubicBezTo>
                    <a:cubicBezTo>
                      <a:pt x="0" y="326597"/>
                      <a:pt x="936" y="301518"/>
                      <a:pt x="936" y="322855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Volný tvar 18"/>
              <p:cNvSpPr/>
              <p:nvPr/>
            </p:nvSpPr>
            <p:spPr>
              <a:xfrm>
                <a:off x="3563888" y="4221088"/>
                <a:ext cx="46937" cy="417250"/>
              </a:xfrm>
              <a:custGeom>
                <a:avLst/>
                <a:gdLst>
                  <a:gd name="connsiteX0" fmla="*/ 26633 w 46937"/>
                  <a:gd name="connsiteY0" fmla="*/ 0 h 417250"/>
                  <a:gd name="connsiteX1" fmla="*/ 26633 w 46937"/>
                  <a:gd name="connsiteY1" fmla="*/ 142042 h 417250"/>
                  <a:gd name="connsiteX2" fmla="*/ 17756 w 46937"/>
                  <a:gd name="connsiteY2" fmla="*/ 186431 h 417250"/>
                  <a:gd name="connsiteX3" fmla="*/ 0 w 46937"/>
                  <a:gd name="connsiteY3" fmla="*/ 248574 h 417250"/>
                  <a:gd name="connsiteX4" fmla="*/ 8878 w 46937"/>
                  <a:gd name="connsiteY4" fmla="*/ 319596 h 417250"/>
                  <a:gd name="connsiteX5" fmla="*/ 26633 w 46937"/>
                  <a:gd name="connsiteY5" fmla="*/ 372862 h 417250"/>
                  <a:gd name="connsiteX6" fmla="*/ 35511 w 46937"/>
                  <a:gd name="connsiteY6" fmla="*/ 399495 h 417250"/>
                  <a:gd name="connsiteX7" fmla="*/ 35511 w 46937"/>
                  <a:gd name="connsiteY7" fmla="*/ 417250 h 41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37" h="417250">
                    <a:moveTo>
                      <a:pt x="26633" y="0"/>
                    </a:moveTo>
                    <a:cubicBezTo>
                      <a:pt x="46937" y="60909"/>
                      <a:pt x="39427" y="26896"/>
                      <a:pt x="26633" y="142042"/>
                    </a:cubicBezTo>
                    <a:cubicBezTo>
                      <a:pt x="24967" y="157039"/>
                      <a:pt x="21029" y="171701"/>
                      <a:pt x="17756" y="186431"/>
                    </a:cubicBezTo>
                    <a:cubicBezTo>
                      <a:pt x="10326" y="219867"/>
                      <a:pt x="9885" y="218920"/>
                      <a:pt x="0" y="248574"/>
                    </a:cubicBezTo>
                    <a:cubicBezTo>
                      <a:pt x="2959" y="272248"/>
                      <a:pt x="3879" y="296267"/>
                      <a:pt x="8878" y="319596"/>
                    </a:cubicBezTo>
                    <a:cubicBezTo>
                      <a:pt x="12799" y="337896"/>
                      <a:pt x="20715" y="355107"/>
                      <a:pt x="26633" y="372862"/>
                    </a:cubicBezTo>
                    <a:cubicBezTo>
                      <a:pt x="29592" y="381740"/>
                      <a:pt x="35511" y="390137"/>
                      <a:pt x="35511" y="399495"/>
                    </a:cubicBezTo>
                    <a:lnTo>
                      <a:pt x="35511" y="417250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Volný tvar 19"/>
              <p:cNvSpPr/>
              <p:nvPr/>
            </p:nvSpPr>
            <p:spPr>
              <a:xfrm>
                <a:off x="3585918" y="4221088"/>
                <a:ext cx="121986" cy="372862"/>
              </a:xfrm>
              <a:custGeom>
                <a:avLst/>
                <a:gdLst>
                  <a:gd name="connsiteX0" fmla="*/ 0 w 121986"/>
                  <a:gd name="connsiteY0" fmla="*/ 0 h 372862"/>
                  <a:gd name="connsiteX1" fmla="*/ 17756 w 121986"/>
                  <a:gd name="connsiteY1" fmla="*/ 26633 h 372862"/>
                  <a:gd name="connsiteX2" fmla="*/ 44389 w 121986"/>
                  <a:gd name="connsiteY2" fmla="*/ 53266 h 372862"/>
                  <a:gd name="connsiteX3" fmla="*/ 79899 w 121986"/>
                  <a:gd name="connsiteY3" fmla="*/ 88776 h 372862"/>
                  <a:gd name="connsiteX4" fmla="*/ 97655 w 121986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86" h="372862">
                    <a:moveTo>
                      <a:pt x="0" y="0"/>
                    </a:moveTo>
                    <a:cubicBezTo>
                      <a:pt x="5919" y="8878"/>
                      <a:pt x="10925" y="18436"/>
                      <a:pt x="17756" y="26633"/>
                    </a:cubicBezTo>
                    <a:cubicBezTo>
                      <a:pt x="25794" y="36278"/>
                      <a:pt x="37425" y="42820"/>
                      <a:pt x="44389" y="53266"/>
                    </a:cubicBezTo>
                    <a:cubicBezTo>
                      <a:pt x="71444" y="93849"/>
                      <a:pt x="29169" y="71867"/>
                      <a:pt x="79899" y="88776"/>
                    </a:cubicBezTo>
                    <a:cubicBezTo>
                      <a:pt x="121986" y="215033"/>
                      <a:pt x="97655" y="123326"/>
                      <a:pt x="97655" y="372862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Volný tvar 20"/>
              <p:cNvSpPr/>
              <p:nvPr/>
            </p:nvSpPr>
            <p:spPr>
              <a:xfrm>
                <a:off x="3595456" y="4243526"/>
                <a:ext cx="204187" cy="248575"/>
              </a:xfrm>
              <a:custGeom>
                <a:avLst/>
                <a:gdLst>
                  <a:gd name="connsiteX0" fmla="*/ 0 w 204187"/>
                  <a:gd name="connsiteY0" fmla="*/ 0 h 248575"/>
                  <a:gd name="connsiteX1" fmla="*/ 79899 w 204187"/>
                  <a:gd name="connsiteY1" fmla="*/ 17756 h 248575"/>
                  <a:gd name="connsiteX2" fmla="*/ 97655 w 204187"/>
                  <a:gd name="connsiteY2" fmla="*/ 35511 h 248575"/>
                  <a:gd name="connsiteX3" fmla="*/ 124288 w 204187"/>
                  <a:gd name="connsiteY3" fmla="*/ 53266 h 248575"/>
                  <a:gd name="connsiteX4" fmla="*/ 133165 w 204187"/>
                  <a:gd name="connsiteY4" fmla="*/ 79899 h 248575"/>
                  <a:gd name="connsiteX5" fmla="*/ 168676 w 204187"/>
                  <a:gd name="connsiteY5" fmla="*/ 124288 h 248575"/>
                  <a:gd name="connsiteX6" fmla="*/ 186431 w 204187"/>
                  <a:gd name="connsiteY6" fmla="*/ 177554 h 248575"/>
                  <a:gd name="connsiteX7" fmla="*/ 195309 w 204187"/>
                  <a:gd name="connsiteY7" fmla="*/ 204187 h 248575"/>
                  <a:gd name="connsiteX8" fmla="*/ 204187 w 204187"/>
                  <a:gd name="connsiteY8" fmla="*/ 230820 h 248575"/>
                  <a:gd name="connsiteX9" fmla="*/ 204187 w 204187"/>
                  <a:gd name="connsiteY9" fmla="*/ 248575 h 24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187" h="248575">
                    <a:moveTo>
                      <a:pt x="0" y="0"/>
                    </a:moveTo>
                    <a:cubicBezTo>
                      <a:pt x="10759" y="1793"/>
                      <a:pt x="63086" y="7669"/>
                      <a:pt x="79899" y="17756"/>
                    </a:cubicBezTo>
                    <a:cubicBezTo>
                      <a:pt x="87076" y="22062"/>
                      <a:pt x="91119" y="30282"/>
                      <a:pt x="97655" y="35511"/>
                    </a:cubicBezTo>
                    <a:cubicBezTo>
                      <a:pt x="105987" y="42176"/>
                      <a:pt x="115410" y="47348"/>
                      <a:pt x="124288" y="53266"/>
                    </a:cubicBezTo>
                    <a:cubicBezTo>
                      <a:pt x="127247" y="62144"/>
                      <a:pt x="128350" y="71875"/>
                      <a:pt x="133165" y="79899"/>
                    </a:cubicBezTo>
                    <a:cubicBezTo>
                      <a:pt x="164789" y="132607"/>
                      <a:pt x="138217" y="55754"/>
                      <a:pt x="168676" y="124288"/>
                    </a:cubicBezTo>
                    <a:cubicBezTo>
                      <a:pt x="176277" y="141391"/>
                      <a:pt x="180513" y="159799"/>
                      <a:pt x="186431" y="177554"/>
                    </a:cubicBezTo>
                    <a:lnTo>
                      <a:pt x="195309" y="204187"/>
                    </a:lnTo>
                    <a:cubicBezTo>
                      <a:pt x="198268" y="213065"/>
                      <a:pt x="204187" y="221462"/>
                      <a:pt x="204187" y="230820"/>
                    </a:cubicBezTo>
                    <a:lnTo>
                      <a:pt x="204187" y="248575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3" name="Skupina 32"/>
            <p:cNvGrpSpPr/>
            <p:nvPr/>
          </p:nvGrpSpPr>
          <p:grpSpPr>
            <a:xfrm>
              <a:off x="6067338" y="3429000"/>
              <a:ext cx="432048" cy="798143"/>
              <a:chOff x="6084168" y="3429000"/>
              <a:chExt cx="432048" cy="798143"/>
            </a:xfrm>
          </p:grpSpPr>
          <p:sp>
            <p:nvSpPr>
              <p:cNvPr id="26" name="Volný tvar 25"/>
              <p:cNvSpPr/>
              <p:nvPr/>
            </p:nvSpPr>
            <p:spPr>
              <a:xfrm>
                <a:off x="6300028" y="3573016"/>
                <a:ext cx="216188" cy="654127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Volný tvar 28"/>
              <p:cNvSpPr/>
              <p:nvPr/>
            </p:nvSpPr>
            <p:spPr>
              <a:xfrm>
                <a:off x="6156176" y="3717032"/>
                <a:ext cx="144180" cy="510111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Volný tvar 31"/>
              <p:cNvSpPr/>
              <p:nvPr/>
            </p:nvSpPr>
            <p:spPr>
              <a:xfrm>
                <a:off x="6084168" y="3429000"/>
                <a:ext cx="216188" cy="798143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4" name="Skupina 33"/>
            <p:cNvGrpSpPr/>
            <p:nvPr/>
          </p:nvGrpSpPr>
          <p:grpSpPr>
            <a:xfrm>
              <a:off x="6427378" y="3429000"/>
              <a:ext cx="432048" cy="798143"/>
              <a:chOff x="6084168" y="3429000"/>
              <a:chExt cx="432048" cy="798143"/>
            </a:xfrm>
          </p:grpSpPr>
          <p:sp>
            <p:nvSpPr>
              <p:cNvPr id="35" name="Volný tvar 34"/>
              <p:cNvSpPr/>
              <p:nvPr/>
            </p:nvSpPr>
            <p:spPr>
              <a:xfrm>
                <a:off x="6300028" y="3573016"/>
                <a:ext cx="216188" cy="654127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6156176" y="3717032"/>
                <a:ext cx="144180" cy="510111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6084168" y="3429000"/>
                <a:ext cx="216188" cy="798143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8" name="Skupina 37"/>
            <p:cNvGrpSpPr/>
            <p:nvPr/>
          </p:nvGrpSpPr>
          <p:grpSpPr>
            <a:xfrm>
              <a:off x="6793028" y="3423390"/>
              <a:ext cx="432048" cy="798143"/>
              <a:chOff x="6084168" y="3429000"/>
              <a:chExt cx="432048" cy="798143"/>
            </a:xfrm>
          </p:grpSpPr>
          <p:sp>
            <p:nvSpPr>
              <p:cNvPr id="39" name="Volný tvar 38"/>
              <p:cNvSpPr/>
              <p:nvPr/>
            </p:nvSpPr>
            <p:spPr>
              <a:xfrm>
                <a:off x="6300028" y="3573016"/>
                <a:ext cx="216188" cy="654127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Volný tvar 39"/>
              <p:cNvSpPr/>
              <p:nvPr/>
            </p:nvSpPr>
            <p:spPr>
              <a:xfrm>
                <a:off x="6156176" y="3717032"/>
                <a:ext cx="144180" cy="510111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Volný tvar 40"/>
              <p:cNvSpPr/>
              <p:nvPr/>
            </p:nvSpPr>
            <p:spPr>
              <a:xfrm>
                <a:off x="6084168" y="3429000"/>
                <a:ext cx="216188" cy="798143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95" name="Volný tvar 194"/>
          <p:cNvSpPr/>
          <p:nvPr/>
        </p:nvSpPr>
        <p:spPr>
          <a:xfrm>
            <a:off x="2881575" y="5110543"/>
            <a:ext cx="78538" cy="100977"/>
          </a:xfrm>
          <a:custGeom>
            <a:avLst/>
            <a:gdLst>
              <a:gd name="connsiteX0" fmla="*/ 0 w 78538"/>
              <a:gd name="connsiteY0" fmla="*/ 0 h 100977"/>
              <a:gd name="connsiteX1" fmla="*/ 16830 w 78538"/>
              <a:gd name="connsiteY1" fmla="*/ 5610 h 100977"/>
              <a:gd name="connsiteX2" fmla="*/ 28050 w 78538"/>
              <a:gd name="connsiteY2" fmla="*/ 22440 h 100977"/>
              <a:gd name="connsiteX3" fmla="*/ 44879 w 78538"/>
              <a:gd name="connsiteY3" fmla="*/ 33659 h 100977"/>
              <a:gd name="connsiteX4" fmla="*/ 61708 w 78538"/>
              <a:gd name="connsiteY4" fmla="*/ 67318 h 100977"/>
              <a:gd name="connsiteX5" fmla="*/ 67318 w 78538"/>
              <a:gd name="connsiteY5" fmla="*/ 84148 h 100977"/>
              <a:gd name="connsiteX6" fmla="*/ 78538 w 78538"/>
              <a:gd name="connsiteY6" fmla="*/ 100977 h 10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38" h="100977">
                <a:moveTo>
                  <a:pt x="0" y="0"/>
                </a:moveTo>
                <a:cubicBezTo>
                  <a:pt x="5610" y="1870"/>
                  <a:pt x="12212" y="1916"/>
                  <a:pt x="16830" y="5610"/>
                </a:cubicBezTo>
                <a:cubicBezTo>
                  <a:pt x="22095" y="9822"/>
                  <a:pt x="23282" y="17672"/>
                  <a:pt x="28050" y="22440"/>
                </a:cubicBezTo>
                <a:cubicBezTo>
                  <a:pt x="32817" y="27207"/>
                  <a:pt x="39269" y="29919"/>
                  <a:pt x="44879" y="33659"/>
                </a:cubicBezTo>
                <a:cubicBezTo>
                  <a:pt x="58980" y="75963"/>
                  <a:pt x="39959" y="23818"/>
                  <a:pt x="61708" y="67318"/>
                </a:cubicBezTo>
                <a:cubicBezTo>
                  <a:pt x="64353" y="72607"/>
                  <a:pt x="64673" y="78859"/>
                  <a:pt x="67318" y="84148"/>
                </a:cubicBezTo>
                <a:cubicBezTo>
                  <a:pt x="70333" y="90178"/>
                  <a:pt x="78538" y="100977"/>
                  <a:pt x="78538" y="10097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xmlns="" id="{5586E1BA-15F2-44C2-89EF-709069234819}"/>
              </a:ext>
            </a:extLst>
          </p:cNvPr>
          <p:cNvGrpSpPr/>
          <p:nvPr/>
        </p:nvGrpSpPr>
        <p:grpSpPr>
          <a:xfrm>
            <a:off x="2999656" y="677466"/>
            <a:ext cx="8295126" cy="6031419"/>
            <a:chOff x="1766924" y="349909"/>
            <a:chExt cx="8295126" cy="6031419"/>
          </a:xfrm>
        </p:grpSpPr>
        <p:grpSp>
          <p:nvGrpSpPr>
            <p:cNvPr id="179" name="Skupina 178"/>
            <p:cNvGrpSpPr/>
            <p:nvPr/>
          </p:nvGrpSpPr>
          <p:grpSpPr>
            <a:xfrm>
              <a:off x="5735960" y="2852936"/>
              <a:ext cx="1495338" cy="2630636"/>
              <a:chOff x="3264636" y="2825808"/>
              <a:chExt cx="1495338" cy="2630636"/>
            </a:xfrm>
          </p:grpSpPr>
          <p:grpSp>
            <p:nvGrpSpPr>
              <p:cNvPr id="178" name="Skupina 177"/>
              <p:cNvGrpSpPr/>
              <p:nvPr/>
            </p:nvGrpSpPr>
            <p:grpSpPr>
              <a:xfrm>
                <a:off x="3264636" y="2825808"/>
                <a:ext cx="1495338" cy="1408953"/>
                <a:chOff x="3275856" y="2852936"/>
                <a:chExt cx="1440160" cy="1408953"/>
              </a:xfrm>
            </p:grpSpPr>
            <p:grpSp>
              <p:nvGrpSpPr>
                <p:cNvPr id="177" name="Skupina 176"/>
                <p:cNvGrpSpPr/>
                <p:nvPr/>
              </p:nvGrpSpPr>
              <p:grpSpPr>
                <a:xfrm>
                  <a:off x="3275856" y="3068960"/>
                  <a:ext cx="1097871" cy="1114866"/>
                  <a:chOff x="3275857" y="3068960"/>
                  <a:chExt cx="1097871" cy="1114866"/>
                </a:xfrm>
              </p:grpSpPr>
              <p:grpSp>
                <p:nvGrpSpPr>
                  <p:cNvPr id="49" name="Skupina 48"/>
                  <p:cNvGrpSpPr/>
                  <p:nvPr/>
                </p:nvGrpSpPr>
                <p:grpSpPr>
                  <a:xfrm>
                    <a:off x="3779912" y="3068960"/>
                    <a:ext cx="593816" cy="1086175"/>
                    <a:chOff x="3491880" y="3140968"/>
                    <a:chExt cx="593816" cy="1086175"/>
                  </a:xfrm>
                </p:grpSpPr>
                <p:sp>
                  <p:nvSpPr>
                    <p:cNvPr id="50" name="Volný tvar 49"/>
                    <p:cNvSpPr/>
                    <p:nvPr/>
                  </p:nvSpPr>
                  <p:spPr>
                    <a:xfrm>
                      <a:off x="3491880" y="3429000"/>
                      <a:ext cx="216188" cy="798143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1" name="Volný tvar 50"/>
                    <p:cNvSpPr/>
                    <p:nvPr/>
                  </p:nvSpPr>
                  <p:spPr>
                    <a:xfrm>
                      <a:off x="3491880" y="3140968"/>
                      <a:ext cx="288196" cy="1086175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2" name="Volný tvar 51"/>
                    <p:cNvSpPr/>
                    <p:nvPr/>
                  </p:nvSpPr>
                  <p:spPr>
                    <a:xfrm>
                      <a:off x="3491880" y="3717032"/>
                      <a:ext cx="216188" cy="510111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3" name="Volný tvar 52"/>
                    <p:cNvSpPr/>
                    <p:nvPr/>
                  </p:nvSpPr>
                  <p:spPr>
                    <a:xfrm>
                      <a:off x="3779912" y="3429000"/>
                      <a:ext cx="216188" cy="654127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  <a:scene3d>
                      <a:camera prst="orthographicFront">
                        <a:rot lat="0" lon="10800000" rev="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4" name="Volný tvar 53"/>
                    <p:cNvSpPr/>
                    <p:nvPr/>
                  </p:nvSpPr>
                  <p:spPr>
                    <a:xfrm>
                      <a:off x="3797664" y="3700202"/>
                      <a:ext cx="288032" cy="510111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  <a:scene3d>
                      <a:camera prst="orthographicFront">
                        <a:rot lat="0" lon="10800000" rev="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73" name="Skupina 72"/>
                  <p:cNvGrpSpPr/>
                  <p:nvPr/>
                </p:nvGrpSpPr>
                <p:grpSpPr>
                  <a:xfrm>
                    <a:off x="3275857" y="3068960"/>
                    <a:ext cx="936104" cy="1114866"/>
                    <a:chOff x="2359237" y="4834414"/>
                    <a:chExt cx="1080118" cy="1246626"/>
                  </a:xfrm>
                </p:grpSpPr>
                <p:sp>
                  <p:nvSpPr>
                    <p:cNvPr id="61" name="Volný tvar 60"/>
                    <p:cNvSpPr/>
                    <p:nvPr/>
                  </p:nvSpPr>
                  <p:spPr>
                    <a:xfrm>
                      <a:off x="2715151" y="4928028"/>
                      <a:ext cx="246832" cy="1153012"/>
                    </a:xfrm>
                    <a:custGeom>
                      <a:avLst/>
                      <a:gdLst>
                        <a:gd name="connsiteX0" fmla="*/ 246832 w 246832"/>
                        <a:gd name="connsiteY0" fmla="*/ 1153012 h 1153012"/>
                        <a:gd name="connsiteX1" fmla="*/ 241222 w 246832"/>
                        <a:gd name="connsiteY1" fmla="*/ 1108134 h 1153012"/>
                        <a:gd name="connsiteX2" fmla="*/ 230002 w 246832"/>
                        <a:gd name="connsiteY2" fmla="*/ 1046426 h 1153012"/>
                        <a:gd name="connsiteX3" fmla="*/ 224393 w 246832"/>
                        <a:gd name="connsiteY3" fmla="*/ 1012767 h 1153012"/>
                        <a:gd name="connsiteX4" fmla="*/ 213173 w 246832"/>
                        <a:gd name="connsiteY4" fmla="*/ 979108 h 1153012"/>
                        <a:gd name="connsiteX5" fmla="*/ 207563 w 246832"/>
                        <a:gd name="connsiteY5" fmla="*/ 951059 h 1153012"/>
                        <a:gd name="connsiteX6" fmla="*/ 213173 w 246832"/>
                        <a:gd name="connsiteY6" fmla="*/ 799594 h 1153012"/>
                        <a:gd name="connsiteX7" fmla="*/ 224393 w 246832"/>
                        <a:gd name="connsiteY7" fmla="*/ 743496 h 1153012"/>
                        <a:gd name="connsiteX8" fmla="*/ 230002 w 246832"/>
                        <a:gd name="connsiteY8" fmla="*/ 687398 h 1153012"/>
                        <a:gd name="connsiteX9" fmla="*/ 235612 w 246832"/>
                        <a:gd name="connsiteY9" fmla="*/ 608860 h 1153012"/>
                        <a:gd name="connsiteX10" fmla="*/ 241222 w 246832"/>
                        <a:gd name="connsiteY10" fmla="*/ 563982 h 1153012"/>
                        <a:gd name="connsiteX11" fmla="*/ 246832 w 246832"/>
                        <a:gd name="connsiteY11" fmla="*/ 446176 h 1153012"/>
                        <a:gd name="connsiteX12" fmla="*/ 241222 w 246832"/>
                        <a:gd name="connsiteY12" fmla="*/ 266662 h 1153012"/>
                        <a:gd name="connsiteX13" fmla="*/ 235612 w 246832"/>
                        <a:gd name="connsiteY13" fmla="*/ 244222 h 1153012"/>
                        <a:gd name="connsiteX14" fmla="*/ 224393 w 246832"/>
                        <a:gd name="connsiteY14" fmla="*/ 182514 h 1153012"/>
                        <a:gd name="connsiteX15" fmla="*/ 213173 w 246832"/>
                        <a:gd name="connsiteY15" fmla="*/ 132026 h 1153012"/>
                        <a:gd name="connsiteX16" fmla="*/ 207563 w 246832"/>
                        <a:gd name="connsiteY16" fmla="*/ 115197 h 1153012"/>
                        <a:gd name="connsiteX17" fmla="*/ 190734 w 246832"/>
                        <a:gd name="connsiteY17" fmla="*/ 98367 h 1153012"/>
                        <a:gd name="connsiteX18" fmla="*/ 162685 w 246832"/>
                        <a:gd name="connsiteY18" fmla="*/ 70318 h 1153012"/>
                        <a:gd name="connsiteX19" fmla="*/ 145855 w 246832"/>
                        <a:gd name="connsiteY19" fmla="*/ 53489 h 1153012"/>
                        <a:gd name="connsiteX20" fmla="*/ 112196 w 246832"/>
                        <a:gd name="connsiteY20" fmla="*/ 31049 h 1153012"/>
                        <a:gd name="connsiteX21" fmla="*/ 95367 w 246832"/>
                        <a:gd name="connsiteY21" fmla="*/ 19830 h 1153012"/>
                        <a:gd name="connsiteX22" fmla="*/ 78537 w 246832"/>
                        <a:gd name="connsiteY22" fmla="*/ 14220 h 1153012"/>
                        <a:gd name="connsiteX23" fmla="*/ 61708 w 246832"/>
                        <a:gd name="connsiteY23" fmla="*/ 3000 h 1153012"/>
                        <a:gd name="connsiteX24" fmla="*/ 11220 w 246832"/>
                        <a:gd name="connsiteY24" fmla="*/ 14220 h 1153012"/>
                        <a:gd name="connsiteX25" fmla="*/ 0 w 246832"/>
                        <a:gd name="connsiteY25" fmla="*/ 14220 h 11530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246832" h="1153012">
                          <a:moveTo>
                            <a:pt x="246832" y="1153012"/>
                          </a:moveTo>
                          <a:cubicBezTo>
                            <a:pt x="244962" y="1138053"/>
                            <a:pt x="243354" y="1123058"/>
                            <a:pt x="241222" y="1108134"/>
                          </a:cubicBezTo>
                          <a:cubicBezTo>
                            <a:pt x="235709" y="1069543"/>
                            <a:pt x="236448" y="1081879"/>
                            <a:pt x="230002" y="1046426"/>
                          </a:cubicBezTo>
                          <a:cubicBezTo>
                            <a:pt x="227967" y="1035235"/>
                            <a:pt x="227152" y="1023802"/>
                            <a:pt x="224393" y="1012767"/>
                          </a:cubicBezTo>
                          <a:cubicBezTo>
                            <a:pt x="221525" y="1001293"/>
                            <a:pt x="215492" y="990705"/>
                            <a:pt x="213173" y="979108"/>
                          </a:cubicBezTo>
                          <a:lnTo>
                            <a:pt x="207563" y="951059"/>
                          </a:lnTo>
                          <a:cubicBezTo>
                            <a:pt x="209433" y="900571"/>
                            <a:pt x="209090" y="849952"/>
                            <a:pt x="213173" y="799594"/>
                          </a:cubicBezTo>
                          <a:cubicBezTo>
                            <a:pt x="214714" y="780587"/>
                            <a:pt x="224393" y="743496"/>
                            <a:pt x="224393" y="743496"/>
                          </a:cubicBezTo>
                          <a:cubicBezTo>
                            <a:pt x="226263" y="724797"/>
                            <a:pt x="228441" y="706126"/>
                            <a:pt x="230002" y="687398"/>
                          </a:cubicBezTo>
                          <a:cubicBezTo>
                            <a:pt x="232181" y="661243"/>
                            <a:pt x="233236" y="634998"/>
                            <a:pt x="235612" y="608860"/>
                          </a:cubicBezTo>
                          <a:cubicBezTo>
                            <a:pt x="236977" y="593846"/>
                            <a:pt x="239352" y="578941"/>
                            <a:pt x="241222" y="563982"/>
                          </a:cubicBezTo>
                          <a:cubicBezTo>
                            <a:pt x="243092" y="524713"/>
                            <a:pt x="246832" y="485489"/>
                            <a:pt x="246832" y="446176"/>
                          </a:cubicBezTo>
                          <a:cubicBezTo>
                            <a:pt x="246832" y="386309"/>
                            <a:pt x="244543" y="326437"/>
                            <a:pt x="241222" y="266662"/>
                          </a:cubicBezTo>
                          <a:cubicBezTo>
                            <a:pt x="240794" y="258964"/>
                            <a:pt x="236991" y="251808"/>
                            <a:pt x="235612" y="244222"/>
                          </a:cubicBezTo>
                          <a:cubicBezTo>
                            <a:pt x="211301" y="110515"/>
                            <a:pt x="243478" y="268400"/>
                            <a:pt x="224393" y="182514"/>
                          </a:cubicBezTo>
                          <a:cubicBezTo>
                            <a:pt x="218612" y="156496"/>
                            <a:pt x="220011" y="155959"/>
                            <a:pt x="213173" y="132026"/>
                          </a:cubicBezTo>
                          <a:cubicBezTo>
                            <a:pt x="211548" y="126340"/>
                            <a:pt x="210843" y="120117"/>
                            <a:pt x="207563" y="115197"/>
                          </a:cubicBezTo>
                          <a:cubicBezTo>
                            <a:pt x="203162" y="108596"/>
                            <a:pt x="195813" y="104462"/>
                            <a:pt x="190734" y="98367"/>
                          </a:cubicBezTo>
                          <a:cubicBezTo>
                            <a:pt x="153342" y="53496"/>
                            <a:pt x="207556" y="107710"/>
                            <a:pt x="162685" y="70318"/>
                          </a:cubicBezTo>
                          <a:cubicBezTo>
                            <a:pt x="156590" y="65239"/>
                            <a:pt x="152117" y="58360"/>
                            <a:pt x="145855" y="53489"/>
                          </a:cubicBezTo>
                          <a:cubicBezTo>
                            <a:pt x="135211" y="45210"/>
                            <a:pt x="123416" y="38529"/>
                            <a:pt x="112196" y="31049"/>
                          </a:cubicBezTo>
                          <a:cubicBezTo>
                            <a:pt x="106586" y="27309"/>
                            <a:pt x="101763" y="21962"/>
                            <a:pt x="95367" y="19830"/>
                          </a:cubicBezTo>
                          <a:lnTo>
                            <a:pt x="78537" y="14220"/>
                          </a:lnTo>
                          <a:cubicBezTo>
                            <a:pt x="72927" y="10480"/>
                            <a:pt x="68409" y="3745"/>
                            <a:pt x="61708" y="3000"/>
                          </a:cubicBezTo>
                          <a:cubicBezTo>
                            <a:pt x="34706" y="0"/>
                            <a:pt x="32347" y="9994"/>
                            <a:pt x="11220" y="14220"/>
                          </a:cubicBezTo>
                          <a:cubicBezTo>
                            <a:pt x="7553" y="14953"/>
                            <a:pt x="3740" y="14220"/>
                            <a:pt x="0" y="14220"/>
                          </a:cubicBezTo>
                        </a:path>
                      </a:pathLst>
                    </a:custGeom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2" name="Volný tvar 61"/>
                    <p:cNvSpPr/>
                    <p:nvPr/>
                  </p:nvSpPr>
                  <p:spPr>
                    <a:xfrm>
                      <a:off x="2961983" y="4998346"/>
                      <a:ext cx="173904" cy="258052"/>
                    </a:xfrm>
                    <a:custGeom>
                      <a:avLst/>
                      <a:gdLst>
                        <a:gd name="connsiteX0" fmla="*/ 0 w 173904"/>
                        <a:gd name="connsiteY0" fmla="*/ 258052 h 258052"/>
                        <a:gd name="connsiteX1" fmla="*/ 5610 w 173904"/>
                        <a:gd name="connsiteY1" fmla="*/ 173904 h 258052"/>
                        <a:gd name="connsiteX2" fmla="*/ 16829 w 173904"/>
                        <a:gd name="connsiteY2" fmla="*/ 95367 h 258052"/>
                        <a:gd name="connsiteX3" fmla="*/ 28049 w 173904"/>
                        <a:gd name="connsiteY3" fmla="*/ 78537 h 258052"/>
                        <a:gd name="connsiteX4" fmla="*/ 33659 w 173904"/>
                        <a:gd name="connsiteY4" fmla="*/ 61708 h 258052"/>
                        <a:gd name="connsiteX5" fmla="*/ 61708 w 173904"/>
                        <a:gd name="connsiteY5" fmla="*/ 22439 h 258052"/>
                        <a:gd name="connsiteX6" fmla="*/ 95367 w 173904"/>
                        <a:gd name="connsiteY6" fmla="*/ 0 h 258052"/>
                        <a:gd name="connsiteX7" fmla="*/ 173904 w 173904"/>
                        <a:gd name="connsiteY7" fmla="*/ 0 h 258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73904" h="258052">
                          <a:moveTo>
                            <a:pt x="0" y="258052"/>
                          </a:moveTo>
                          <a:cubicBezTo>
                            <a:pt x="1870" y="230003"/>
                            <a:pt x="3368" y="201926"/>
                            <a:pt x="5610" y="173904"/>
                          </a:cubicBezTo>
                          <a:cubicBezTo>
                            <a:pt x="6356" y="164574"/>
                            <a:pt x="8971" y="113703"/>
                            <a:pt x="16829" y="95367"/>
                          </a:cubicBezTo>
                          <a:cubicBezTo>
                            <a:pt x="19485" y="89170"/>
                            <a:pt x="25034" y="84568"/>
                            <a:pt x="28049" y="78537"/>
                          </a:cubicBezTo>
                          <a:cubicBezTo>
                            <a:pt x="30694" y="73248"/>
                            <a:pt x="31015" y="66997"/>
                            <a:pt x="33659" y="61708"/>
                          </a:cubicBezTo>
                          <a:cubicBezTo>
                            <a:pt x="36662" y="55703"/>
                            <a:pt x="59420" y="24473"/>
                            <a:pt x="61708" y="22439"/>
                          </a:cubicBezTo>
                          <a:cubicBezTo>
                            <a:pt x="71786" y="13481"/>
                            <a:pt x="81883" y="0"/>
                            <a:pt x="95367" y="0"/>
                          </a:cubicBezTo>
                          <a:lnTo>
                            <a:pt x="173904" y="0"/>
                          </a:lnTo>
                        </a:path>
                      </a:pathLst>
                    </a:custGeom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3" name="Volný tvar 62"/>
                    <p:cNvSpPr/>
                    <p:nvPr/>
                  </p:nvSpPr>
                  <p:spPr>
                    <a:xfrm>
                      <a:off x="2513198" y="5144201"/>
                      <a:ext cx="454395" cy="252442"/>
                    </a:xfrm>
                    <a:custGeom>
                      <a:avLst/>
                      <a:gdLst>
                        <a:gd name="connsiteX0" fmla="*/ 448785 w 454395"/>
                        <a:gd name="connsiteY0" fmla="*/ 252442 h 252442"/>
                        <a:gd name="connsiteX1" fmla="*/ 454395 w 454395"/>
                        <a:gd name="connsiteY1" fmla="*/ 235612 h 252442"/>
                        <a:gd name="connsiteX2" fmla="*/ 437565 w 454395"/>
                        <a:gd name="connsiteY2" fmla="*/ 196344 h 252442"/>
                        <a:gd name="connsiteX3" fmla="*/ 431955 w 454395"/>
                        <a:gd name="connsiteY3" fmla="*/ 173905 h 252442"/>
                        <a:gd name="connsiteX4" fmla="*/ 403906 w 454395"/>
                        <a:gd name="connsiteY4" fmla="*/ 140246 h 252442"/>
                        <a:gd name="connsiteX5" fmla="*/ 364638 w 454395"/>
                        <a:gd name="connsiteY5" fmla="*/ 100977 h 252442"/>
                        <a:gd name="connsiteX6" fmla="*/ 347808 w 454395"/>
                        <a:gd name="connsiteY6" fmla="*/ 84147 h 252442"/>
                        <a:gd name="connsiteX7" fmla="*/ 297320 w 454395"/>
                        <a:gd name="connsiteY7" fmla="*/ 50489 h 252442"/>
                        <a:gd name="connsiteX8" fmla="*/ 258051 w 454395"/>
                        <a:gd name="connsiteY8" fmla="*/ 28049 h 252442"/>
                        <a:gd name="connsiteX9" fmla="*/ 246831 w 454395"/>
                        <a:gd name="connsiteY9" fmla="*/ 11220 h 252442"/>
                        <a:gd name="connsiteX10" fmla="*/ 213173 w 454395"/>
                        <a:gd name="connsiteY10" fmla="*/ 5610 h 252442"/>
                        <a:gd name="connsiteX11" fmla="*/ 190733 w 454395"/>
                        <a:gd name="connsiteY11" fmla="*/ 0 h 252442"/>
                        <a:gd name="connsiteX12" fmla="*/ 123415 w 454395"/>
                        <a:gd name="connsiteY12" fmla="*/ 5610 h 252442"/>
                        <a:gd name="connsiteX13" fmla="*/ 89757 w 454395"/>
                        <a:gd name="connsiteY13" fmla="*/ 11220 h 252442"/>
                        <a:gd name="connsiteX14" fmla="*/ 0 w 454395"/>
                        <a:gd name="connsiteY14" fmla="*/ 16830 h 2524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54395" h="252442">
                          <a:moveTo>
                            <a:pt x="448785" y="252442"/>
                          </a:moveTo>
                          <a:cubicBezTo>
                            <a:pt x="450655" y="246832"/>
                            <a:pt x="454395" y="241525"/>
                            <a:pt x="454395" y="235612"/>
                          </a:cubicBezTo>
                          <a:cubicBezTo>
                            <a:pt x="454395" y="226326"/>
                            <a:pt x="439756" y="202185"/>
                            <a:pt x="437565" y="196344"/>
                          </a:cubicBezTo>
                          <a:cubicBezTo>
                            <a:pt x="434858" y="189125"/>
                            <a:pt x="434992" y="180992"/>
                            <a:pt x="431955" y="173905"/>
                          </a:cubicBezTo>
                          <a:cubicBezTo>
                            <a:pt x="426096" y="160234"/>
                            <a:pt x="414018" y="150358"/>
                            <a:pt x="403906" y="140246"/>
                          </a:cubicBezTo>
                          <a:cubicBezTo>
                            <a:pt x="391212" y="102165"/>
                            <a:pt x="409646" y="145985"/>
                            <a:pt x="364638" y="100977"/>
                          </a:cubicBezTo>
                          <a:cubicBezTo>
                            <a:pt x="359028" y="95367"/>
                            <a:pt x="354071" y="89018"/>
                            <a:pt x="347808" y="84147"/>
                          </a:cubicBezTo>
                          <a:cubicBezTo>
                            <a:pt x="297201" y="44786"/>
                            <a:pt x="331038" y="75779"/>
                            <a:pt x="297320" y="50489"/>
                          </a:cubicBezTo>
                          <a:cubicBezTo>
                            <a:pt x="270150" y="30111"/>
                            <a:pt x="283751" y="36616"/>
                            <a:pt x="258051" y="28049"/>
                          </a:cubicBezTo>
                          <a:cubicBezTo>
                            <a:pt x="254311" y="22439"/>
                            <a:pt x="252861" y="14235"/>
                            <a:pt x="246831" y="11220"/>
                          </a:cubicBezTo>
                          <a:cubicBezTo>
                            <a:pt x="236658" y="6133"/>
                            <a:pt x="224326" y="7841"/>
                            <a:pt x="213173" y="5610"/>
                          </a:cubicBezTo>
                          <a:cubicBezTo>
                            <a:pt x="205613" y="4098"/>
                            <a:pt x="198213" y="1870"/>
                            <a:pt x="190733" y="0"/>
                          </a:cubicBezTo>
                          <a:cubicBezTo>
                            <a:pt x="168294" y="1870"/>
                            <a:pt x="145794" y="3123"/>
                            <a:pt x="123415" y="5610"/>
                          </a:cubicBezTo>
                          <a:cubicBezTo>
                            <a:pt x="112110" y="6866"/>
                            <a:pt x="101053" y="9891"/>
                            <a:pt x="89757" y="11220"/>
                          </a:cubicBezTo>
                          <a:cubicBezTo>
                            <a:pt x="34879" y="17677"/>
                            <a:pt x="41396" y="16830"/>
                            <a:pt x="0" y="16830"/>
                          </a:cubicBezTo>
                        </a:path>
                      </a:pathLst>
                    </a:custGeom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4" name="Elipsa 63"/>
                    <p:cNvSpPr/>
                    <p:nvPr/>
                  </p:nvSpPr>
                  <p:spPr>
                    <a:xfrm rot="2108248">
                      <a:off x="2766190" y="5373216"/>
                      <a:ext cx="216024" cy="72008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5" name="Elipsa 64"/>
                    <p:cNvSpPr/>
                    <p:nvPr/>
                  </p:nvSpPr>
                  <p:spPr>
                    <a:xfrm rot="18942039">
                      <a:off x="2889160" y="5547694"/>
                      <a:ext cx="364598" cy="94758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6" name="Elipsa 65"/>
                    <p:cNvSpPr/>
                    <p:nvPr/>
                  </p:nvSpPr>
                  <p:spPr>
                    <a:xfrm rot="20507762">
                      <a:off x="2965091" y="5128856"/>
                      <a:ext cx="269133" cy="6858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7" name="Elipsa 66"/>
                    <p:cNvSpPr/>
                    <p:nvPr/>
                  </p:nvSpPr>
                  <p:spPr>
                    <a:xfrm rot="3001965">
                      <a:off x="2694555" y="5728352"/>
                      <a:ext cx="273390" cy="5535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8" name="Elipsa 67"/>
                    <p:cNvSpPr/>
                    <p:nvPr/>
                  </p:nvSpPr>
                  <p:spPr>
                    <a:xfrm rot="8280515">
                      <a:off x="2940221" y="5292218"/>
                      <a:ext cx="216024" cy="72008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0" name="Výbuch 2 69"/>
                    <p:cNvSpPr/>
                    <p:nvPr/>
                  </p:nvSpPr>
                  <p:spPr>
                    <a:xfrm rot="1916819">
                      <a:off x="2503251" y="4834414"/>
                      <a:ext cx="360040" cy="216024"/>
                    </a:xfrm>
                    <a:prstGeom prst="irregularSeal2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1" name="Výbuch 2 70"/>
                    <p:cNvSpPr/>
                    <p:nvPr/>
                  </p:nvSpPr>
                  <p:spPr>
                    <a:xfrm rot="20830574">
                      <a:off x="2359237" y="5122446"/>
                      <a:ext cx="360040" cy="216024"/>
                    </a:xfrm>
                    <a:prstGeom prst="irregularSeal2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72" name="Výbuch 2 71"/>
                    <p:cNvSpPr/>
                    <p:nvPr/>
                  </p:nvSpPr>
                  <p:spPr>
                    <a:xfrm rot="1779887">
                      <a:off x="3079315" y="4834414"/>
                      <a:ext cx="360040" cy="216024"/>
                    </a:xfrm>
                    <a:prstGeom prst="irregularSeal2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76" name="Skupina 175"/>
                <p:cNvGrpSpPr/>
                <p:nvPr/>
              </p:nvGrpSpPr>
              <p:grpSpPr>
                <a:xfrm>
                  <a:off x="3491880" y="2852936"/>
                  <a:ext cx="1224136" cy="1408953"/>
                  <a:chOff x="3491880" y="2818190"/>
                  <a:chExt cx="1224136" cy="1408953"/>
                </a:xfrm>
              </p:grpSpPr>
              <p:grpSp>
                <p:nvGrpSpPr>
                  <p:cNvPr id="42" name="Skupina 41"/>
                  <p:cNvGrpSpPr/>
                  <p:nvPr/>
                </p:nvGrpSpPr>
                <p:grpSpPr>
                  <a:xfrm>
                    <a:off x="3491880" y="3140968"/>
                    <a:ext cx="593816" cy="1086175"/>
                    <a:chOff x="3491880" y="3140968"/>
                    <a:chExt cx="593816" cy="1086175"/>
                  </a:xfrm>
                </p:grpSpPr>
                <p:sp>
                  <p:nvSpPr>
                    <p:cNvPr id="24" name="Volný tvar 23"/>
                    <p:cNvSpPr/>
                    <p:nvPr/>
                  </p:nvSpPr>
                  <p:spPr>
                    <a:xfrm>
                      <a:off x="3491880" y="3429000"/>
                      <a:ext cx="216188" cy="798143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5" name="Volný tvar 24"/>
                    <p:cNvSpPr/>
                    <p:nvPr/>
                  </p:nvSpPr>
                  <p:spPr>
                    <a:xfrm>
                      <a:off x="3491880" y="3140968"/>
                      <a:ext cx="288196" cy="1086175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7" name="Volný tvar 26"/>
                    <p:cNvSpPr/>
                    <p:nvPr/>
                  </p:nvSpPr>
                  <p:spPr>
                    <a:xfrm>
                      <a:off x="3491880" y="3717032"/>
                      <a:ext cx="216188" cy="510111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0" name="Volný tvar 29"/>
                    <p:cNvSpPr/>
                    <p:nvPr/>
                  </p:nvSpPr>
                  <p:spPr>
                    <a:xfrm>
                      <a:off x="3779912" y="3429000"/>
                      <a:ext cx="216188" cy="654127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  <a:scene3d>
                      <a:camera prst="orthographicFront">
                        <a:rot lat="0" lon="10800000" rev="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1" name="Volný tvar 30"/>
                    <p:cNvSpPr/>
                    <p:nvPr/>
                  </p:nvSpPr>
                  <p:spPr>
                    <a:xfrm>
                      <a:off x="3797664" y="3700202"/>
                      <a:ext cx="288032" cy="510111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  <a:scene3d>
                      <a:camera prst="orthographicFront">
                        <a:rot lat="0" lon="10800000" rev="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43" name="Skupina 42"/>
                  <p:cNvGrpSpPr/>
                  <p:nvPr/>
                </p:nvGrpSpPr>
                <p:grpSpPr>
                  <a:xfrm>
                    <a:off x="3635896" y="3140968"/>
                    <a:ext cx="593816" cy="1086175"/>
                    <a:chOff x="3491880" y="3140968"/>
                    <a:chExt cx="593816" cy="1086175"/>
                  </a:xfrm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grpSpPr>
                <p:sp>
                  <p:nvSpPr>
                    <p:cNvPr id="44" name="Volný tvar 43"/>
                    <p:cNvSpPr/>
                    <p:nvPr/>
                  </p:nvSpPr>
                  <p:spPr>
                    <a:xfrm>
                      <a:off x="3491880" y="3429000"/>
                      <a:ext cx="216188" cy="798143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5" name="Volný tvar 44"/>
                    <p:cNvSpPr/>
                    <p:nvPr/>
                  </p:nvSpPr>
                  <p:spPr>
                    <a:xfrm>
                      <a:off x="3491880" y="3140968"/>
                      <a:ext cx="288196" cy="1086175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6" name="Volný tvar 45"/>
                    <p:cNvSpPr/>
                    <p:nvPr/>
                  </p:nvSpPr>
                  <p:spPr>
                    <a:xfrm>
                      <a:off x="3491880" y="3717032"/>
                      <a:ext cx="216188" cy="510111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7" name="Volný tvar 46"/>
                    <p:cNvSpPr/>
                    <p:nvPr/>
                  </p:nvSpPr>
                  <p:spPr>
                    <a:xfrm>
                      <a:off x="3779912" y="3429000"/>
                      <a:ext cx="216188" cy="654127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8" name="Volný tvar 47"/>
                    <p:cNvSpPr/>
                    <p:nvPr/>
                  </p:nvSpPr>
                  <p:spPr>
                    <a:xfrm>
                      <a:off x="3797664" y="3700202"/>
                      <a:ext cx="288032" cy="510111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55" name="Skupina 54"/>
                  <p:cNvGrpSpPr/>
                  <p:nvPr/>
                </p:nvGrpSpPr>
                <p:grpSpPr>
                  <a:xfrm>
                    <a:off x="4122200" y="3212976"/>
                    <a:ext cx="593816" cy="1014167"/>
                    <a:chOff x="3491880" y="3212976"/>
                    <a:chExt cx="593816" cy="1014167"/>
                  </a:xfrm>
                </p:grpSpPr>
                <p:sp>
                  <p:nvSpPr>
                    <p:cNvPr id="56" name="Volný tvar 55"/>
                    <p:cNvSpPr/>
                    <p:nvPr/>
                  </p:nvSpPr>
                  <p:spPr>
                    <a:xfrm>
                      <a:off x="3491880" y="3429000"/>
                      <a:ext cx="216188" cy="798143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7" name="Volný tvar 56"/>
                    <p:cNvSpPr/>
                    <p:nvPr/>
                  </p:nvSpPr>
                  <p:spPr>
                    <a:xfrm>
                      <a:off x="3653648" y="3212976"/>
                      <a:ext cx="126428" cy="1014167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8" name="Volný tvar 57"/>
                    <p:cNvSpPr/>
                    <p:nvPr/>
                  </p:nvSpPr>
                  <p:spPr>
                    <a:xfrm>
                      <a:off x="3491880" y="3717032"/>
                      <a:ext cx="216188" cy="510111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9" name="Volný tvar 58"/>
                    <p:cNvSpPr/>
                    <p:nvPr/>
                  </p:nvSpPr>
                  <p:spPr>
                    <a:xfrm>
                      <a:off x="3779912" y="3429000"/>
                      <a:ext cx="216188" cy="654127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  <a:scene3d>
                      <a:camera prst="orthographicFront">
                        <a:rot lat="0" lon="10800000" rev="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60" name="Volný tvar 59"/>
                    <p:cNvSpPr/>
                    <p:nvPr/>
                  </p:nvSpPr>
                  <p:spPr>
                    <a:xfrm>
                      <a:off x="3797664" y="3700202"/>
                      <a:ext cx="288032" cy="510111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  <a:scene3d>
                      <a:camera prst="orthographicFront">
                        <a:rot lat="0" lon="10800000" rev="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80" name="Skupina 79"/>
                  <p:cNvGrpSpPr/>
                  <p:nvPr/>
                </p:nvGrpSpPr>
                <p:grpSpPr>
                  <a:xfrm>
                    <a:off x="3923928" y="2818190"/>
                    <a:ext cx="792088" cy="1402898"/>
                    <a:chOff x="2359237" y="4834414"/>
                    <a:chExt cx="1080118" cy="1246626"/>
                  </a:xfrm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grpSpPr>
                <p:sp>
                  <p:nvSpPr>
                    <p:cNvPr id="81" name="Volný tvar 80"/>
                    <p:cNvSpPr/>
                    <p:nvPr/>
                  </p:nvSpPr>
                  <p:spPr>
                    <a:xfrm>
                      <a:off x="2715151" y="4928028"/>
                      <a:ext cx="246832" cy="1153012"/>
                    </a:xfrm>
                    <a:custGeom>
                      <a:avLst/>
                      <a:gdLst>
                        <a:gd name="connsiteX0" fmla="*/ 246832 w 246832"/>
                        <a:gd name="connsiteY0" fmla="*/ 1153012 h 1153012"/>
                        <a:gd name="connsiteX1" fmla="*/ 241222 w 246832"/>
                        <a:gd name="connsiteY1" fmla="*/ 1108134 h 1153012"/>
                        <a:gd name="connsiteX2" fmla="*/ 230002 w 246832"/>
                        <a:gd name="connsiteY2" fmla="*/ 1046426 h 1153012"/>
                        <a:gd name="connsiteX3" fmla="*/ 224393 w 246832"/>
                        <a:gd name="connsiteY3" fmla="*/ 1012767 h 1153012"/>
                        <a:gd name="connsiteX4" fmla="*/ 213173 w 246832"/>
                        <a:gd name="connsiteY4" fmla="*/ 979108 h 1153012"/>
                        <a:gd name="connsiteX5" fmla="*/ 207563 w 246832"/>
                        <a:gd name="connsiteY5" fmla="*/ 951059 h 1153012"/>
                        <a:gd name="connsiteX6" fmla="*/ 213173 w 246832"/>
                        <a:gd name="connsiteY6" fmla="*/ 799594 h 1153012"/>
                        <a:gd name="connsiteX7" fmla="*/ 224393 w 246832"/>
                        <a:gd name="connsiteY7" fmla="*/ 743496 h 1153012"/>
                        <a:gd name="connsiteX8" fmla="*/ 230002 w 246832"/>
                        <a:gd name="connsiteY8" fmla="*/ 687398 h 1153012"/>
                        <a:gd name="connsiteX9" fmla="*/ 235612 w 246832"/>
                        <a:gd name="connsiteY9" fmla="*/ 608860 h 1153012"/>
                        <a:gd name="connsiteX10" fmla="*/ 241222 w 246832"/>
                        <a:gd name="connsiteY10" fmla="*/ 563982 h 1153012"/>
                        <a:gd name="connsiteX11" fmla="*/ 246832 w 246832"/>
                        <a:gd name="connsiteY11" fmla="*/ 446176 h 1153012"/>
                        <a:gd name="connsiteX12" fmla="*/ 241222 w 246832"/>
                        <a:gd name="connsiteY12" fmla="*/ 266662 h 1153012"/>
                        <a:gd name="connsiteX13" fmla="*/ 235612 w 246832"/>
                        <a:gd name="connsiteY13" fmla="*/ 244222 h 1153012"/>
                        <a:gd name="connsiteX14" fmla="*/ 224393 w 246832"/>
                        <a:gd name="connsiteY14" fmla="*/ 182514 h 1153012"/>
                        <a:gd name="connsiteX15" fmla="*/ 213173 w 246832"/>
                        <a:gd name="connsiteY15" fmla="*/ 132026 h 1153012"/>
                        <a:gd name="connsiteX16" fmla="*/ 207563 w 246832"/>
                        <a:gd name="connsiteY16" fmla="*/ 115197 h 1153012"/>
                        <a:gd name="connsiteX17" fmla="*/ 190734 w 246832"/>
                        <a:gd name="connsiteY17" fmla="*/ 98367 h 1153012"/>
                        <a:gd name="connsiteX18" fmla="*/ 162685 w 246832"/>
                        <a:gd name="connsiteY18" fmla="*/ 70318 h 1153012"/>
                        <a:gd name="connsiteX19" fmla="*/ 145855 w 246832"/>
                        <a:gd name="connsiteY19" fmla="*/ 53489 h 1153012"/>
                        <a:gd name="connsiteX20" fmla="*/ 112196 w 246832"/>
                        <a:gd name="connsiteY20" fmla="*/ 31049 h 1153012"/>
                        <a:gd name="connsiteX21" fmla="*/ 95367 w 246832"/>
                        <a:gd name="connsiteY21" fmla="*/ 19830 h 1153012"/>
                        <a:gd name="connsiteX22" fmla="*/ 78537 w 246832"/>
                        <a:gd name="connsiteY22" fmla="*/ 14220 h 1153012"/>
                        <a:gd name="connsiteX23" fmla="*/ 61708 w 246832"/>
                        <a:gd name="connsiteY23" fmla="*/ 3000 h 1153012"/>
                        <a:gd name="connsiteX24" fmla="*/ 11220 w 246832"/>
                        <a:gd name="connsiteY24" fmla="*/ 14220 h 1153012"/>
                        <a:gd name="connsiteX25" fmla="*/ 0 w 246832"/>
                        <a:gd name="connsiteY25" fmla="*/ 14220 h 11530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246832" h="1153012">
                          <a:moveTo>
                            <a:pt x="246832" y="1153012"/>
                          </a:moveTo>
                          <a:cubicBezTo>
                            <a:pt x="244962" y="1138053"/>
                            <a:pt x="243354" y="1123058"/>
                            <a:pt x="241222" y="1108134"/>
                          </a:cubicBezTo>
                          <a:cubicBezTo>
                            <a:pt x="235709" y="1069543"/>
                            <a:pt x="236448" y="1081879"/>
                            <a:pt x="230002" y="1046426"/>
                          </a:cubicBezTo>
                          <a:cubicBezTo>
                            <a:pt x="227967" y="1035235"/>
                            <a:pt x="227152" y="1023802"/>
                            <a:pt x="224393" y="1012767"/>
                          </a:cubicBezTo>
                          <a:cubicBezTo>
                            <a:pt x="221525" y="1001293"/>
                            <a:pt x="215492" y="990705"/>
                            <a:pt x="213173" y="979108"/>
                          </a:cubicBezTo>
                          <a:lnTo>
                            <a:pt x="207563" y="951059"/>
                          </a:lnTo>
                          <a:cubicBezTo>
                            <a:pt x="209433" y="900571"/>
                            <a:pt x="209090" y="849952"/>
                            <a:pt x="213173" y="799594"/>
                          </a:cubicBezTo>
                          <a:cubicBezTo>
                            <a:pt x="214714" y="780587"/>
                            <a:pt x="224393" y="743496"/>
                            <a:pt x="224393" y="743496"/>
                          </a:cubicBezTo>
                          <a:cubicBezTo>
                            <a:pt x="226263" y="724797"/>
                            <a:pt x="228441" y="706126"/>
                            <a:pt x="230002" y="687398"/>
                          </a:cubicBezTo>
                          <a:cubicBezTo>
                            <a:pt x="232181" y="661243"/>
                            <a:pt x="233236" y="634998"/>
                            <a:pt x="235612" y="608860"/>
                          </a:cubicBezTo>
                          <a:cubicBezTo>
                            <a:pt x="236977" y="593846"/>
                            <a:pt x="239352" y="578941"/>
                            <a:pt x="241222" y="563982"/>
                          </a:cubicBezTo>
                          <a:cubicBezTo>
                            <a:pt x="243092" y="524713"/>
                            <a:pt x="246832" y="485489"/>
                            <a:pt x="246832" y="446176"/>
                          </a:cubicBezTo>
                          <a:cubicBezTo>
                            <a:pt x="246832" y="386309"/>
                            <a:pt x="244543" y="326437"/>
                            <a:pt x="241222" y="266662"/>
                          </a:cubicBezTo>
                          <a:cubicBezTo>
                            <a:pt x="240794" y="258964"/>
                            <a:pt x="236991" y="251808"/>
                            <a:pt x="235612" y="244222"/>
                          </a:cubicBezTo>
                          <a:cubicBezTo>
                            <a:pt x="211301" y="110515"/>
                            <a:pt x="243478" y="268400"/>
                            <a:pt x="224393" y="182514"/>
                          </a:cubicBezTo>
                          <a:cubicBezTo>
                            <a:pt x="218612" y="156496"/>
                            <a:pt x="220011" y="155959"/>
                            <a:pt x="213173" y="132026"/>
                          </a:cubicBezTo>
                          <a:cubicBezTo>
                            <a:pt x="211548" y="126340"/>
                            <a:pt x="210843" y="120117"/>
                            <a:pt x="207563" y="115197"/>
                          </a:cubicBezTo>
                          <a:cubicBezTo>
                            <a:pt x="203162" y="108596"/>
                            <a:pt x="195813" y="104462"/>
                            <a:pt x="190734" y="98367"/>
                          </a:cubicBezTo>
                          <a:cubicBezTo>
                            <a:pt x="153342" y="53496"/>
                            <a:pt x="207556" y="107710"/>
                            <a:pt x="162685" y="70318"/>
                          </a:cubicBezTo>
                          <a:cubicBezTo>
                            <a:pt x="156590" y="65239"/>
                            <a:pt x="152117" y="58360"/>
                            <a:pt x="145855" y="53489"/>
                          </a:cubicBezTo>
                          <a:cubicBezTo>
                            <a:pt x="135211" y="45210"/>
                            <a:pt x="123416" y="38529"/>
                            <a:pt x="112196" y="31049"/>
                          </a:cubicBezTo>
                          <a:cubicBezTo>
                            <a:pt x="106586" y="27309"/>
                            <a:pt x="101763" y="21962"/>
                            <a:pt x="95367" y="19830"/>
                          </a:cubicBezTo>
                          <a:lnTo>
                            <a:pt x="78537" y="14220"/>
                          </a:lnTo>
                          <a:cubicBezTo>
                            <a:pt x="72927" y="10480"/>
                            <a:pt x="68409" y="3745"/>
                            <a:pt x="61708" y="3000"/>
                          </a:cubicBezTo>
                          <a:cubicBezTo>
                            <a:pt x="34706" y="0"/>
                            <a:pt x="32347" y="9994"/>
                            <a:pt x="11220" y="14220"/>
                          </a:cubicBezTo>
                          <a:cubicBezTo>
                            <a:pt x="7553" y="14953"/>
                            <a:pt x="3740" y="14220"/>
                            <a:pt x="0" y="14220"/>
                          </a:cubicBezTo>
                        </a:path>
                      </a:pathLst>
                    </a:custGeom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2" name="Volný tvar 81"/>
                    <p:cNvSpPr/>
                    <p:nvPr/>
                  </p:nvSpPr>
                  <p:spPr>
                    <a:xfrm>
                      <a:off x="2961983" y="4998346"/>
                      <a:ext cx="173904" cy="258052"/>
                    </a:xfrm>
                    <a:custGeom>
                      <a:avLst/>
                      <a:gdLst>
                        <a:gd name="connsiteX0" fmla="*/ 0 w 173904"/>
                        <a:gd name="connsiteY0" fmla="*/ 258052 h 258052"/>
                        <a:gd name="connsiteX1" fmla="*/ 5610 w 173904"/>
                        <a:gd name="connsiteY1" fmla="*/ 173904 h 258052"/>
                        <a:gd name="connsiteX2" fmla="*/ 16829 w 173904"/>
                        <a:gd name="connsiteY2" fmla="*/ 95367 h 258052"/>
                        <a:gd name="connsiteX3" fmla="*/ 28049 w 173904"/>
                        <a:gd name="connsiteY3" fmla="*/ 78537 h 258052"/>
                        <a:gd name="connsiteX4" fmla="*/ 33659 w 173904"/>
                        <a:gd name="connsiteY4" fmla="*/ 61708 h 258052"/>
                        <a:gd name="connsiteX5" fmla="*/ 61708 w 173904"/>
                        <a:gd name="connsiteY5" fmla="*/ 22439 h 258052"/>
                        <a:gd name="connsiteX6" fmla="*/ 95367 w 173904"/>
                        <a:gd name="connsiteY6" fmla="*/ 0 h 258052"/>
                        <a:gd name="connsiteX7" fmla="*/ 173904 w 173904"/>
                        <a:gd name="connsiteY7" fmla="*/ 0 h 258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73904" h="258052">
                          <a:moveTo>
                            <a:pt x="0" y="258052"/>
                          </a:moveTo>
                          <a:cubicBezTo>
                            <a:pt x="1870" y="230003"/>
                            <a:pt x="3368" y="201926"/>
                            <a:pt x="5610" y="173904"/>
                          </a:cubicBezTo>
                          <a:cubicBezTo>
                            <a:pt x="6356" y="164574"/>
                            <a:pt x="8971" y="113703"/>
                            <a:pt x="16829" y="95367"/>
                          </a:cubicBezTo>
                          <a:cubicBezTo>
                            <a:pt x="19485" y="89170"/>
                            <a:pt x="25034" y="84568"/>
                            <a:pt x="28049" y="78537"/>
                          </a:cubicBezTo>
                          <a:cubicBezTo>
                            <a:pt x="30694" y="73248"/>
                            <a:pt x="31015" y="66997"/>
                            <a:pt x="33659" y="61708"/>
                          </a:cubicBezTo>
                          <a:cubicBezTo>
                            <a:pt x="36662" y="55703"/>
                            <a:pt x="59420" y="24473"/>
                            <a:pt x="61708" y="22439"/>
                          </a:cubicBezTo>
                          <a:cubicBezTo>
                            <a:pt x="71786" y="13481"/>
                            <a:pt x="81883" y="0"/>
                            <a:pt x="95367" y="0"/>
                          </a:cubicBezTo>
                          <a:lnTo>
                            <a:pt x="173904" y="0"/>
                          </a:lnTo>
                        </a:path>
                      </a:pathLst>
                    </a:custGeom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3" name="Volný tvar 82"/>
                    <p:cNvSpPr/>
                    <p:nvPr/>
                  </p:nvSpPr>
                  <p:spPr>
                    <a:xfrm>
                      <a:off x="2513198" y="5144201"/>
                      <a:ext cx="454395" cy="252442"/>
                    </a:xfrm>
                    <a:custGeom>
                      <a:avLst/>
                      <a:gdLst>
                        <a:gd name="connsiteX0" fmla="*/ 448785 w 454395"/>
                        <a:gd name="connsiteY0" fmla="*/ 252442 h 252442"/>
                        <a:gd name="connsiteX1" fmla="*/ 454395 w 454395"/>
                        <a:gd name="connsiteY1" fmla="*/ 235612 h 252442"/>
                        <a:gd name="connsiteX2" fmla="*/ 437565 w 454395"/>
                        <a:gd name="connsiteY2" fmla="*/ 196344 h 252442"/>
                        <a:gd name="connsiteX3" fmla="*/ 431955 w 454395"/>
                        <a:gd name="connsiteY3" fmla="*/ 173905 h 252442"/>
                        <a:gd name="connsiteX4" fmla="*/ 403906 w 454395"/>
                        <a:gd name="connsiteY4" fmla="*/ 140246 h 252442"/>
                        <a:gd name="connsiteX5" fmla="*/ 364638 w 454395"/>
                        <a:gd name="connsiteY5" fmla="*/ 100977 h 252442"/>
                        <a:gd name="connsiteX6" fmla="*/ 347808 w 454395"/>
                        <a:gd name="connsiteY6" fmla="*/ 84147 h 252442"/>
                        <a:gd name="connsiteX7" fmla="*/ 297320 w 454395"/>
                        <a:gd name="connsiteY7" fmla="*/ 50489 h 252442"/>
                        <a:gd name="connsiteX8" fmla="*/ 258051 w 454395"/>
                        <a:gd name="connsiteY8" fmla="*/ 28049 h 252442"/>
                        <a:gd name="connsiteX9" fmla="*/ 246831 w 454395"/>
                        <a:gd name="connsiteY9" fmla="*/ 11220 h 252442"/>
                        <a:gd name="connsiteX10" fmla="*/ 213173 w 454395"/>
                        <a:gd name="connsiteY10" fmla="*/ 5610 h 252442"/>
                        <a:gd name="connsiteX11" fmla="*/ 190733 w 454395"/>
                        <a:gd name="connsiteY11" fmla="*/ 0 h 252442"/>
                        <a:gd name="connsiteX12" fmla="*/ 123415 w 454395"/>
                        <a:gd name="connsiteY12" fmla="*/ 5610 h 252442"/>
                        <a:gd name="connsiteX13" fmla="*/ 89757 w 454395"/>
                        <a:gd name="connsiteY13" fmla="*/ 11220 h 252442"/>
                        <a:gd name="connsiteX14" fmla="*/ 0 w 454395"/>
                        <a:gd name="connsiteY14" fmla="*/ 16830 h 2524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54395" h="252442">
                          <a:moveTo>
                            <a:pt x="448785" y="252442"/>
                          </a:moveTo>
                          <a:cubicBezTo>
                            <a:pt x="450655" y="246832"/>
                            <a:pt x="454395" y="241525"/>
                            <a:pt x="454395" y="235612"/>
                          </a:cubicBezTo>
                          <a:cubicBezTo>
                            <a:pt x="454395" y="226326"/>
                            <a:pt x="439756" y="202185"/>
                            <a:pt x="437565" y="196344"/>
                          </a:cubicBezTo>
                          <a:cubicBezTo>
                            <a:pt x="434858" y="189125"/>
                            <a:pt x="434992" y="180992"/>
                            <a:pt x="431955" y="173905"/>
                          </a:cubicBezTo>
                          <a:cubicBezTo>
                            <a:pt x="426096" y="160234"/>
                            <a:pt x="414018" y="150358"/>
                            <a:pt x="403906" y="140246"/>
                          </a:cubicBezTo>
                          <a:cubicBezTo>
                            <a:pt x="391212" y="102165"/>
                            <a:pt x="409646" y="145985"/>
                            <a:pt x="364638" y="100977"/>
                          </a:cubicBezTo>
                          <a:cubicBezTo>
                            <a:pt x="359028" y="95367"/>
                            <a:pt x="354071" y="89018"/>
                            <a:pt x="347808" y="84147"/>
                          </a:cubicBezTo>
                          <a:cubicBezTo>
                            <a:pt x="297201" y="44786"/>
                            <a:pt x="331038" y="75779"/>
                            <a:pt x="297320" y="50489"/>
                          </a:cubicBezTo>
                          <a:cubicBezTo>
                            <a:pt x="270150" y="30111"/>
                            <a:pt x="283751" y="36616"/>
                            <a:pt x="258051" y="28049"/>
                          </a:cubicBezTo>
                          <a:cubicBezTo>
                            <a:pt x="254311" y="22439"/>
                            <a:pt x="252861" y="14235"/>
                            <a:pt x="246831" y="11220"/>
                          </a:cubicBezTo>
                          <a:cubicBezTo>
                            <a:pt x="236658" y="6133"/>
                            <a:pt x="224326" y="7841"/>
                            <a:pt x="213173" y="5610"/>
                          </a:cubicBezTo>
                          <a:cubicBezTo>
                            <a:pt x="205613" y="4098"/>
                            <a:pt x="198213" y="1870"/>
                            <a:pt x="190733" y="0"/>
                          </a:cubicBezTo>
                          <a:cubicBezTo>
                            <a:pt x="168294" y="1870"/>
                            <a:pt x="145794" y="3123"/>
                            <a:pt x="123415" y="5610"/>
                          </a:cubicBezTo>
                          <a:cubicBezTo>
                            <a:pt x="112110" y="6866"/>
                            <a:pt x="101053" y="9891"/>
                            <a:pt x="89757" y="11220"/>
                          </a:cubicBezTo>
                          <a:cubicBezTo>
                            <a:pt x="34879" y="17677"/>
                            <a:pt x="41396" y="16830"/>
                            <a:pt x="0" y="16830"/>
                          </a:cubicBezTo>
                        </a:path>
                      </a:pathLst>
                    </a:custGeom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4" name="Elipsa 83"/>
                    <p:cNvSpPr/>
                    <p:nvPr/>
                  </p:nvSpPr>
                  <p:spPr>
                    <a:xfrm rot="2108248">
                      <a:off x="2766190" y="5373216"/>
                      <a:ext cx="216024" cy="72008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5" name="Elipsa 84"/>
                    <p:cNvSpPr/>
                    <p:nvPr/>
                  </p:nvSpPr>
                  <p:spPr>
                    <a:xfrm rot="18942039">
                      <a:off x="2889160" y="5547694"/>
                      <a:ext cx="364598" cy="94758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6" name="Elipsa 85"/>
                    <p:cNvSpPr/>
                    <p:nvPr/>
                  </p:nvSpPr>
                  <p:spPr>
                    <a:xfrm rot="20507762">
                      <a:off x="2965091" y="5128856"/>
                      <a:ext cx="269133" cy="6858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7" name="Elipsa 86"/>
                    <p:cNvSpPr/>
                    <p:nvPr/>
                  </p:nvSpPr>
                  <p:spPr>
                    <a:xfrm rot="3001965">
                      <a:off x="2694555" y="5728352"/>
                      <a:ext cx="273390" cy="55354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8" name="Elipsa 87"/>
                    <p:cNvSpPr/>
                    <p:nvPr/>
                  </p:nvSpPr>
                  <p:spPr>
                    <a:xfrm rot="8280515">
                      <a:off x="2940221" y="5292218"/>
                      <a:ext cx="216024" cy="72008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9" name="Výbuch 2 88"/>
                    <p:cNvSpPr/>
                    <p:nvPr/>
                  </p:nvSpPr>
                  <p:spPr>
                    <a:xfrm rot="1916819">
                      <a:off x="2503251" y="4834414"/>
                      <a:ext cx="360040" cy="216024"/>
                    </a:xfrm>
                    <a:prstGeom prst="irregularSeal2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0" name="Výbuch 2 89"/>
                    <p:cNvSpPr/>
                    <p:nvPr/>
                  </p:nvSpPr>
                  <p:spPr>
                    <a:xfrm rot="20830574">
                      <a:off x="2359237" y="5122446"/>
                      <a:ext cx="360040" cy="216024"/>
                    </a:xfrm>
                    <a:prstGeom prst="irregularSeal2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1" name="Výbuch 2 90"/>
                    <p:cNvSpPr/>
                    <p:nvPr/>
                  </p:nvSpPr>
                  <p:spPr>
                    <a:xfrm rot="1779887">
                      <a:off x="3079315" y="4834414"/>
                      <a:ext cx="360040" cy="216024"/>
                    </a:xfrm>
                    <a:prstGeom prst="irregularSeal2">
                      <a:avLst/>
                    </a:prstGeom>
                    <a:solidFill>
                      <a:srgbClr val="F59595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92" name="Skupina 91"/>
                  <p:cNvGrpSpPr/>
                  <p:nvPr/>
                </p:nvGrpSpPr>
                <p:grpSpPr>
                  <a:xfrm>
                    <a:off x="3995936" y="3717032"/>
                    <a:ext cx="432048" cy="510111"/>
                    <a:chOff x="6084168" y="3429000"/>
                    <a:chExt cx="432048" cy="798143"/>
                  </a:xfrm>
                </p:grpSpPr>
                <p:sp>
                  <p:nvSpPr>
                    <p:cNvPr id="93" name="Volný tvar 92"/>
                    <p:cNvSpPr/>
                    <p:nvPr/>
                  </p:nvSpPr>
                  <p:spPr>
                    <a:xfrm>
                      <a:off x="6300028" y="3573016"/>
                      <a:ext cx="216188" cy="654127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  <a:scene3d>
                      <a:camera prst="orthographicFront">
                        <a:rot lat="0" lon="10800000" rev="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4" name="Volný tvar 93"/>
                    <p:cNvSpPr/>
                    <p:nvPr/>
                  </p:nvSpPr>
                  <p:spPr>
                    <a:xfrm>
                      <a:off x="6156176" y="3717032"/>
                      <a:ext cx="144180" cy="510111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5" name="Volný tvar 94"/>
                    <p:cNvSpPr/>
                    <p:nvPr/>
                  </p:nvSpPr>
                  <p:spPr>
                    <a:xfrm>
                      <a:off x="6084168" y="3429000"/>
                      <a:ext cx="216188" cy="798143"/>
                    </a:xfrm>
                    <a:custGeom>
                      <a:avLst/>
                      <a:gdLst>
                        <a:gd name="connsiteX0" fmla="*/ 210578 w 216188"/>
                        <a:gd name="connsiteY0" fmla="*/ 796273 h 798143"/>
                        <a:gd name="connsiteX1" fmla="*/ 204968 w 216188"/>
                        <a:gd name="connsiteY1" fmla="*/ 745785 h 798143"/>
                        <a:gd name="connsiteX2" fmla="*/ 199358 w 216188"/>
                        <a:gd name="connsiteY2" fmla="*/ 723346 h 798143"/>
                        <a:gd name="connsiteX3" fmla="*/ 193748 w 216188"/>
                        <a:gd name="connsiteY3" fmla="*/ 695297 h 798143"/>
                        <a:gd name="connsiteX4" fmla="*/ 182529 w 216188"/>
                        <a:gd name="connsiteY4" fmla="*/ 599930 h 798143"/>
                        <a:gd name="connsiteX5" fmla="*/ 176919 w 216188"/>
                        <a:gd name="connsiteY5" fmla="*/ 583100 h 798143"/>
                        <a:gd name="connsiteX6" fmla="*/ 171309 w 216188"/>
                        <a:gd name="connsiteY6" fmla="*/ 555051 h 798143"/>
                        <a:gd name="connsiteX7" fmla="*/ 165699 w 216188"/>
                        <a:gd name="connsiteY7" fmla="*/ 442855 h 798143"/>
                        <a:gd name="connsiteX8" fmla="*/ 160090 w 216188"/>
                        <a:gd name="connsiteY8" fmla="*/ 426026 h 798143"/>
                        <a:gd name="connsiteX9" fmla="*/ 154480 w 216188"/>
                        <a:gd name="connsiteY9" fmla="*/ 386757 h 798143"/>
                        <a:gd name="connsiteX10" fmla="*/ 148870 w 216188"/>
                        <a:gd name="connsiteY10" fmla="*/ 369927 h 798143"/>
                        <a:gd name="connsiteX11" fmla="*/ 143260 w 216188"/>
                        <a:gd name="connsiteY11" fmla="*/ 341878 h 798143"/>
                        <a:gd name="connsiteX12" fmla="*/ 132041 w 216188"/>
                        <a:gd name="connsiteY12" fmla="*/ 308219 h 798143"/>
                        <a:gd name="connsiteX13" fmla="*/ 115211 w 216188"/>
                        <a:gd name="connsiteY13" fmla="*/ 252121 h 798143"/>
                        <a:gd name="connsiteX14" fmla="*/ 109601 w 216188"/>
                        <a:gd name="connsiteY14" fmla="*/ 235292 h 798143"/>
                        <a:gd name="connsiteX15" fmla="*/ 92772 w 216188"/>
                        <a:gd name="connsiteY15" fmla="*/ 212853 h 798143"/>
                        <a:gd name="connsiteX16" fmla="*/ 87162 w 216188"/>
                        <a:gd name="connsiteY16" fmla="*/ 190413 h 798143"/>
                        <a:gd name="connsiteX17" fmla="*/ 64723 w 216188"/>
                        <a:gd name="connsiteY17" fmla="*/ 156754 h 798143"/>
                        <a:gd name="connsiteX18" fmla="*/ 47893 w 216188"/>
                        <a:gd name="connsiteY18" fmla="*/ 106266 h 798143"/>
                        <a:gd name="connsiteX19" fmla="*/ 25454 w 216188"/>
                        <a:gd name="connsiteY19" fmla="*/ 55778 h 798143"/>
                        <a:gd name="connsiteX20" fmla="*/ 14234 w 216188"/>
                        <a:gd name="connsiteY20" fmla="*/ 22119 h 798143"/>
                        <a:gd name="connsiteX21" fmla="*/ 3015 w 216188"/>
                        <a:gd name="connsiteY21" fmla="*/ 5289 h 798143"/>
                        <a:gd name="connsiteX22" fmla="*/ 19844 w 216188"/>
                        <a:gd name="connsiteY22" fmla="*/ 10899 h 798143"/>
                        <a:gd name="connsiteX23" fmla="*/ 64723 w 216188"/>
                        <a:gd name="connsiteY23" fmla="*/ 78217 h 798143"/>
                        <a:gd name="connsiteX24" fmla="*/ 75942 w 216188"/>
                        <a:gd name="connsiteY24" fmla="*/ 95046 h 798143"/>
                        <a:gd name="connsiteX25" fmla="*/ 92772 w 216188"/>
                        <a:gd name="connsiteY25" fmla="*/ 128705 h 798143"/>
                        <a:gd name="connsiteX26" fmla="*/ 103991 w 216188"/>
                        <a:gd name="connsiteY26" fmla="*/ 167974 h 798143"/>
                        <a:gd name="connsiteX27" fmla="*/ 115211 w 216188"/>
                        <a:gd name="connsiteY27" fmla="*/ 184803 h 798143"/>
                        <a:gd name="connsiteX28" fmla="*/ 132041 w 216188"/>
                        <a:gd name="connsiteY28" fmla="*/ 235292 h 798143"/>
                        <a:gd name="connsiteX29" fmla="*/ 137650 w 216188"/>
                        <a:gd name="connsiteY29" fmla="*/ 252121 h 798143"/>
                        <a:gd name="connsiteX30" fmla="*/ 143260 w 216188"/>
                        <a:gd name="connsiteY30" fmla="*/ 268951 h 798143"/>
                        <a:gd name="connsiteX31" fmla="*/ 148870 w 216188"/>
                        <a:gd name="connsiteY31" fmla="*/ 291390 h 798143"/>
                        <a:gd name="connsiteX32" fmla="*/ 154480 w 216188"/>
                        <a:gd name="connsiteY32" fmla="*/ 308219 h 798143"/>
                        <a:gd name="connsiteX33" fmla="*/ 165699 w 216188"/>
                        <a:gd name="connsiteY33" fmla="*/ 375537 h 798143"/>
                        <a:gd name="connsiteX34" fmla="*/ 176919 w 216188"/>
                        <a:gd name="connsiteY34" fmla="*/ 414806 h 798143"/>
                        <a:gd name="connsiteX35" fmla="*/ 188139 w 216188"/>
                        <a:gd name="connsiteY35" fmla="*/ 459684 h 798143"/>
                        <a:gd name="connsiteX36" fmla="*/ 193748 w 216188"/>
                        <a:gd name="connsiteY36" fmla="*/ 482124 h 798143"/>
                        <a:gd name="connsiteX37" fmla="*/ 199358 w 216188"/>
                        <a:gd name="connsiteY37" fmla="*/ 527002 h 798143"/>
                        <a:gd name="connsiteX38" fmla="*/ 210578 w 216188"/>
                        <a:gd name="connsiteY38" fmla="*/ 577491 h 798143"/>
                        <a:gd name="connsiteX39" fmla="*/ 216188 w 216188"/>
                        <a:gd name="connsiteY39" fmla="*/ 757005 h 798143"/>
                        <a:gd name="connsiteX40" fmla="*/ 210578 w 216188"/>
                        <a:gd name="connsiteY40" fmla="*/ 796273 h 798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216188" h="798143">
                          <a:moveTo>
                            <a:pt x="210578" y="796273"/>
                          </a:moveTo>
                          <a:cubicBezTo>
                            <a:pt x="208708" y="794403"/>
                            <a:pt x="207543" y="762521"/>
                            <a:pt x="204968" y="745785"/>
                          </a:cubicBezTo>
                          <a:cubicBezTo>
                            <a:pt x="203796" y="738165"/>
                            <a:pt x="201031" y="730872"/>
                            <a:pt x="199358" y="723346"/>
                          </a:cubicBezTo>
                          <a:cubicBezTo>
                            <a:pt x="197290" y="714038"/>
                            <a:pt x="195618" y="704647"/>
                            <a:pt x="193748" y="695297"/>
                          </a:cubicBezTo>
                          <a:cubicBezTo>
                            <a:pt x="191522" y="673034"/>
                            <a:pt x="187491" y="624739"/>
                            <a:pt x="182529" y="599930"/>
                          </a:cubicBezTo>
                          <a:cubicBezTo>
                            <a:pt x="181369" y="594131"/>
                            <a:pt x="178353" y="588837"/>
                            <a:pt x="176919" y="583100"/>
                          </a:cubicBezTo>
                          <a:cubicBezTo>
                            <a:pt x="174606" y="573850"/>
                            <a:pt x="173179" y="564401"/>
                            <a:pt x="171309" y="555051"/>
                          </a:cubicBezTo>
                          <a:cubicBezTo>
                            <a:pt x="169439" y="517652"/>
                            <a:pt x="168943" y="480160"/>
                            <a:pt x="165699" y="442855"/>
                          </a:cubicBezTo>
                          <a:cubicBezTo>
                            <a:pt x="165187" y="436964"/>
                            <a:pt x="161250" y="431824"/>
                            <a:pt x="160090" y="426026"/>
                          </a:cubicBezTo>
                          <a:cubicBezTo>
                            <a:pt x="157497" y="413060"/>
                            <a:pt x="157073" y="399723"/>
                            <a:pt x="154480" y="386757"/>
                          </a:cubicBezTo>
                          <a:cubicBezTo>
                            <a:pt x="153320" y="380958"/>
                            <a:pt x="150304" y="375664"/>
                            <a:pt x="148870" y="369927"/>
                          </a:cubicBezTo>
                          <a:cubicBezTo>
                            <a:pt x="146557" y="360677"/>
                            <a:pt x="145769" y="351077"/>
                            <a:pt x="143260" y="341878"/>
                          </a:cubicBezTo>
                          <a:cubicBezTo>
                            <a:pt x="140148" y="330468"/>
                            <a:pt x="134909" y="319692"/>
                            <a:pt x="132041" y="308219"/>
                          </a:cubicBezTo>
                          <a:cubicBezTo>
                            <a:pt x="123563" y="274308"/>
                            <a:pt x="128869" y="293093"/>
                            <a:pt x="115211" y="252121"/>
                          </a:cubicBezTo>
                          <a:cubicBezTo>
                            <a:pt x="113341" y="246511"/>
                            <a:pt x="113149" y="240023"/>
                            <a:pt x="109601" y="235292"/>
                          </a:cubicBezTo>
                          <a:lnTo>
                            <a:pt x="92772" y="212853"/>
                          </a:lnTo>
                          <a:cubicBezTo>
                            <a:pt x="90902" y="205373"/>
                            <a:pt x="90610" y="197309"/>
                            <a:pt x="87162" y="190413"/>
                          </a:cubicBezTo>
                          <a:cubicBezTo>
                            <a:pt x="81132" y="178352"/>
                            <a:pt x="64723" y="156754"/>
                            <a:pt x="64723" y="156754"/>
                          </a:cubicBezTo>
                          <a:cubicBezTo>
                            <a:pt x="53941" y="102845"/>
                            <a:pt x="66475" y="152722"/>
                            <a:pt x="47893" y="106266"/>
                          </a:cubicBezTo>
                          <a:cubicBezTo>
                            <a:pt x="27865" y="56196"/>
                            <a:pt x="47041" y="88156"/>
                            <a:pt x="25454" y="55778"/>
                          </a:cubicBezTo>
                          <a:cubicBezTo>
                            <a:pt x="21714" y="44558"/>
                            <a:pt x="20794" y="31960"/>
                            <a:pt x="14234" y="22119"/>
                          </a:cubicBezTo>
                          <a:cubicBezTo>
                            <a:pt x="10494" y="16509"/>
                            <a:pt x="0" y="11319"/>
                            <a:pt x="3015" y="5289"/>
                          </a:cubicBezTo>
                          <a:cubicBezTo>
                            <a:pt x="5659" y="0"/>
                            <a:pt x="14234" y="9029"/>
                            <a:pt x="19844" y="10899"/>
                          </a:cubicBezTo>
                          <a:lnTo>
                            <a:pt x="64723" y="78217"/>
                          </a:lnTo>
                          <a:cubicBezTo>
                            <a:pt x="68463" y="83827"/>
                            <a:pt x="73810" y="88650"/>
                            <a:pt x="75942" y="95046"/>
                          </a:cubicBezTo>
                          <a:cubicBezTo>
                            <a:pt x="83684" y="118272"/>
                            <a:pt x="78272" y="106956"/>
                            <a:pt x="92772" y="128705"/>
                          </a:cubicBezTo>
                          <a:cubicBezTo>
                            <a:pt x="94568" y="135889"/>
                            <a:pt x="99969" y="159930"/>
                            <a:pt x="103991" y="167974"/>
                          </a:cubicBezTo>
                          <a:cubicBezTo>
                            <a:pt x="107006" y="174004"/>
                            <a:pt x="111471" y="179193"/>
                            <a:pt x="115211" y="184803"/>
                          </a:cubicBezTo>
                          <a:lnTo>
                            <a:pt x="132041" y="235292"/>
                          </a:lnTo>
                          <a:lnTo>
                            <a:pt x="137650" y="252121"/>
                          </a:lnTo>
                          <a:cubicBezTo>
                            <a:pt x="139520" y="257731"/>
                            <a:pt x="141826" y="263214"/>
                            <a:pt x="143260" y="268951"/>
                          </a:cubicBezTo>
                          <a:cubicBezTo>
                            <a:pt x="145130" y="276431"/>
                            <a:pt x="146752" y="283977"/>
                            <a:pt x="148870" y="291390"/>
                          </a:cubicBezTo>
                          <a:cubicBezTo>
                            <a:pt x="150495" y="297076"/>
                            <a:pt x="153046" y="302482"/>
                            <a:pt x="154480" y="308219"/>
                          </a:cubicBezTo>
                          <a:cubicBezTo>
                            <a:pt x="162234" y="339234"/>
                            <a:pt x="159365" y="340697"/>
                            <a:pt x="165699" y="375537"/>
                          </a:cubicBezTo>
                          <a:cubicBezTo>
                            <a:pt x="170793" y="403557"/>
                            <a:pt x="170367" y="390781"/>
                            <a:pt x="176919" y="414806"/>
                          </a:cubicBezTo>
                          <a:cubicBezTo>
                            <a:pt x="180976" y="429682"/>
                            <a:pt x="184399" y="444725"/>
                            <a:pt x="188139" y="459684"/>
                          </a:cubicBezTo>
                          <a:cubicBezTo>
                            <a:pt x="190009" y="467164"/>
                            <a:pt x="192792" y="474473"/>
                            <a:pt x="193748" y="482124"/>
                          </a:cubicBezTo>
                          <a:cubicBezTo>
                            <a:pt x="195618" y="497083"/>
                            <a:pt x="197066" y="512102"/>
                            <a:pt x="199358" y="527002"/>
                          </a:cubicBezTo>
                          <a:cubicBezTo>
                            <a:pt x="202207" y="545518"/>
                            <a:pt x="206111" y="559624"/>
                            <a:pt x="210578" y="577491"/>
                          </a:cubicBezTo>
                          <a:cubicBezTo>
                            <a:pt x="212448" y="637329"/>
                            <a:pt x="216188" y="697138"/>
                            <a:pt x="216188" y="757005"/>
                          </a:cubicBezTo>
                          <a:cubicBezTo>
                            <a:pt x="216188" y="798124"/>
                            <a:pt x="212448" y="798143"/>
                            <a:pt x="210578" y="79627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3175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grpSp>
            <p:nvGrpSpPr>
              <p:cNvPr id="175" name="Skupina 174"/>
              <p:cNvGrpSpPr/>
              <p:nvPr/>
            </p:nvGrpSpPr>
            <p:grpSpPr>
              <a:xfrm>
                <a:off x="3503100" y="4160300"/>
                <a:ext cx="1231268" cy="1296144"/>
                <a:chOff x="3491880" y="4149080"/>
                <a:chExt cx="1231268" cy="1296144"/>
              </a:xfrm>
            </p:grpSpPr>
            <p:grpSp>
              <p:nvGrpSpPr>
                <p:cNvPr id="173" name="Skupina 172"/>
                <p:cNvGrpSpPr/>
                <p:nvPr/>
              </p:nvGrpSpPr>
              <p:grpSpPr>
                <a:xfrm>
                  <a:off x="3491880" y="4149080"/>
                  <a:ext cx="1231268" cy="1296144"/>
                  <a:chOff x="3498650" y="4193038"/>
                  <a:chExt cx="1231268" cy="1296144"/>
                </a:xfrm>
              </p:grpSpPr>
              <p:grpSp>
                <p:nvGrpSpPr>
                  <p:cNvPr id="96" name="Skupina 95"/>
                  <p:cNvGrpSpPr/>
                  <p:nvPr/>
                </p:nvGrpSpPr>
                <p:grpSpPr>
                  <a:xfrm>
                    <a:off x="3635896" y="4221088"/>
                    <a:ext cx="392540" cy="849298"/>
                    <a:chOff x="3479111" y="4221088"/>
                    <a:chExt cx="320532" cy="417250"/>
                  </a:xfrm>
                </p:grpSpPr>
                <p:sp>
                  <p:nvSpPr>
                    <p:cNvPr id="97" name="Volný tvar 96"/>
                    <p:cNvSpPr/>
                    <p:nvPr/>
                  </p:nvSpPr>
                  <p:spPr>
                    <a:xfrm>
                      <a:off x="3479111" y="4240267"/>
                      <a:ext cx="116345" cy="326597"/>
                    </a:xfrm>
                    <a:custGeom>
                      <a:avLst/>
                      <a:gdLst>
                        <a:gd name="connsiteX0" fmla="*/ 116345 w 116345"/>
                        <a:gd name="connsiteY0" fmla="*/ 3259 h 326597"/>
                        <a:gd name="connsiteX1" fmla="*/ 80835 w 116345"/>
                        <a:gd name="connsiteY1" fmla="*/ 47648 h 326597"/>
                        <a:gd name="connsiteX2" fmla="*/ 63079 w 116345"/>
                        <a:gd name="connsiteY2" fmla="*/ 65403 h 326597"/>
                        <a:gd name="connsiteX3" fmla="*/ 45324 w 116345"/>
                        <a:gd name="connsiteY3" fmla="*/ 92036 h 326597"/>
                        <a:gd name="connsiteX4" fmla="*/ 36446 w 116345"/>
                        <a:gd name="connsiteY4" fmla="*/ 189690 h 326597"/>
                        <a:gd name="connsiteX5" fmla="*/ 18691 w 116345"/>
                        <a:gd name="connsiteY5" fmla="*/ 242956 h 326597"/>
                        <a:gd name="connsiteX6" fmla="*/ 9813 w 116345"/>
                        <a:gd name="connsiteY6" fmla="*/ 287345 h 326597"/>
                        <a:gd name="connsiteX7" fmla="*/ 936 w 116345"/>
                        <a:gd name="connsiteY7" fmla="*/ 322855 h 326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6345" h="326597">
                          <a:moveTo>
                            <a:pt x="116345" y="3259"/>
                          </a:moveTo>
                          <a:cubicBezTo>
                            <a:pt x="63297" y="38625"/>
                            <a:pt x="109424" y="0"/>
                            <a:pt x="80835" y="47648"/>
                          </a:cubicBezTo>
                          <a:cubicBezTo>
                            <a:pt x="76529" y="54825"/>
                            <a:pt x="68308" y="58867"/>
                            <a:pt x="63079" y="65403"/>
                          </a:cubicBezTo>
                          <a:cubicBezTo>
                            <a:pt x="56414" y="73734"/>
                            <a:pt x="51242" y="83158"/>
                            <a:pt x="45324" y="92036"/>
                          </a:cubicBezTo>
                          <a:cubicBezTo>
                            <a:pt x="42365" y="124587"/>
                            <a:pt x="42126" y="157502"/>
                            <a:pt x="36446" y="189690"/>
                          </a:cubicBezTo>
                          <a:cubicBezTo>
                            <a:pt x="33193" y="208121"/>
                            <a:pt x="22362" y="224604"/>
                            <a:pt x="18691" y="242956"/>
                          </a:cubicBezTo>
                          <a:cubicBezTo>
                            <a:pt x="15732" y="257752"/>
                            <a:pt x="13473" y="272706"/>
                            <a:pt x="9813" y="287345"/>
                          </a:cubicBezTo>
                          <a:cubicBezTo>
                            <a:pt x="0" y="326597"/>
                            <a:pt x="936" y="301518"/>
                            <a:pt x="936" y="322855"/>
                          </a:cubicBez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8" name="Volný tvar 97"/>
                    <p:cNvSpPr/>
                    <p:nvPr/>
                  </p:nvSpPr>
                  <p:spPr>
                    <a:xfrm>
                      <a:off x="3563888" y="4221088"/>
                      <a:ext cx="46937" cy="417250"/>
                    </a:xfrm>
                    <a:custGeom>
                      <a:avLst/>
                      <a:gdLst>
                        <a:gd name="connsiteX0" fmla="*/ 26633 w 46937"/>
                        <a:gd name="connsiteY0" fmla="*/ 0 h 417250"/>
                        <a:gd name="connsiteX1" fmla="*/ 26633 w 46937"/>
                        <a:gd name="connsiteY1" fmla="*/ 142042 h 417250"/>
                        <a:gd name="connsiteX2" fmla="*/ 17756 w 46937"/>
                        <a:gd name="connsiteY2" fmla="*/ 186431 h 417250"/>
                        <a:gd name="connsiteX3" fmla="*/ 0 w 46937"/>
                        <a:gd name="connsiteY3" fmla="*/ 248574 h 417250"/>
                        <a:gd name="connsiteX4" fmla="*/ 8878 w 46937"/>
                        <a:gd name="connsiteY4" fmla="*/ 319596 h 417250"/>
                        <a:gd name="connsiteX5" fmla="*/ 26633 w 46937"/>
                        <a:gd name="connsiteY5" fmla="*/ 372862 h 417250"/>
                        <a:gd name="connsiteX6" fmla="*/ 35511 w 46937"/>
                        <a:gd name="connsiteY6" fmla="*/ 399495 h 417250"/>
                        <a:gd name="connsiteX7" fmla="*/ 35511 w 46937"/>
                        <a:gd name="connsiteY7" fmla="*/ 417250 h 417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937" h="417250">
                          <a:moveTo>
                            <a:pt x="26633" y="0"/>
                          </a:moveTo>
                          <a:cubicBezTo>
                            <a:pt x="46937" y="60909"/>
                            <a:pt x="39427" y="26896"/>
                            <a:pt x="26633" y="142042"/>
                          </a:cubicBezTo>
                          <a:cubicBezTo>
                            <a:pt x="24967" y="157039"/>
                            <a:pt x="21029" y="171701"/>
                            <a:pt x="17756" y="186431"/>
                          </a:cubicBezTo>
                          <a:cubicBezTo>
                            <a:pt x="10326" y="219867"/>
                            <a:pt x="9885" y="218920"/>
                            <a:pt x="0" y="248574"/>
                          </a:cubicBezTo>
                          <a:cubicBezTo>
                            <a:pt x="2959" y="272248"/>
                            <a:pt x="3879" y="296267"/>
                            <a:pt x="8878" y="319596"/>
                          </a:cubicBezTo>
                          <a:cubicBezTo>
                            <a:pt x="12799" y="337896"/>
                            <a:pt x="20715" y="355107"/>
                            <a:pt x="26633" y="372862"/>
                          </a:cubicBezTo>
                          <a:cubicBezTo>
                            <a:pt x="29592" y="381740"/>
                            <a:pt x="35511" y="390137"/>
                            <a:pt x="35511" y="399495"/>
                          </a:cubicBezTo>
                          <a:lnTo>
                            <a:pt x="35511" y="417250"/>
                          </a:ln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9" name="Volný tvar 98"/>
                    <p:cNvSpPr/>
                    <p:nvPr/>
                  </p:nvSpPr>
                  <p:spPr>
                    <a:xfrm>
                      <a:off x="3585918" y="4221088"/>
                      <a:ext cx="121986" cy="372862"/>
                    </a:xfrm>
                    <a:custGeom>
                      <a:avLst/>
                      <a:gdLst>
                        <a:gd name="connsiteX0" fmla="*/ 0 w 121986"/>
                        <a:gd name="connsiteY0" fmla="*/ 0 h 372862"/>
                        <a:gd name="connsiteX1" fmla="*/ 17756 w 121986"/>
                        <a:gd name="connsiteY1" fmla="*/ 26633 h 372862"/>
                        <a:gd name="connsiteX2" fmla="*/ 44389 w 121986"/>
                        <a:gd name="connsiteY2" fmla="*/ 53266 h 372862"/>
                        <a:gd name="connsiteX3" fmla="*/ 79899 w 121986"/>
                        <a:gd name="connsiteY3" fmla="*/ 88776 h 372862"/>
                        <a:gd name="connsiteX4" fmla="*/ 97655 w 121986"/>
                        <a:gd name="connsiteY4" fmla="*/ 372862 h 372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986" h="372862">
                          <a:moveTo>
                            <a:pt x="0" y="0"/>
                          </a:moveTo>
                          <a:cubicBezTo>
                            <a:pt x="5919" y="8878"/>
                            <a:pt x="10925" y="18436"/>
                            <a:pt x="17756" y="26633"/>
                          </a:cubicBezTo>
                          <a:cubicBezTo>
                            <a:pt x="25794" y="36278"/>
                            <a:pt x="37425" y="42820"/>
                            <a:pt x="44389" y="53266"/>
                          </a:cubicBezTo>
                          <a:cubicBezTo>
                            <a:pt x="71444" y="93849"/>
                            <a:pt x="29169" y="71867"/>
                            <a:pt x="79899" y="88776"/>
                          </a:cubicBezTo>
                          <a:cubicBezTo>
                            <a:pt x="121986" y="215033"/>
                            <a:pt x="97655" y="123326"/>
                            <a:pt x="97655" y="372862"/>
                          </a:cubicBez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0" name="Volný tvar 99"/>
                    <p:cNvSpPr/>
                    <p:nvPr/>
                  </p:nvSpPr>
                  <p:spPr>
                    <a:xfrm>
                      <a:off x="3595456" y="4243526"/>
                      <a:ext cx="204187" cy="248575"/>
                    </a:xfrm>
                    <a:custGeom>
                      <a:avLst/>
                      <a:gdLst>
                        <a:gd name="connsiteX0" fmla="*/ 0 w 204187"/>
                        <a:gd name="connsiteY0" fmla="*/ 0 h 248575"/>
                        <a:gd name="connsiteX1" fmla="*/ 79899 w 204187"/>
                        <a:gd name="connsiteY1" fmla="*/ 17756 h 248575"/>
                        <a:gd name="connsiteX2" fmla="*/ 97655 w 204187"/>
                        <a:gd name="connsiteY2" fmla="*/ 35511 h 248575"/>
                        <a:gd name="connsiteX3" fmla="*/ 124288 w 204187"/>
                        <a:gd name="connsiteY3" fmla="*/ 53266 h 248575"/>
                        <a:gd name="connsiteX4" fmla="*/ 133165 w 204187"/>
                        <a:gd name="connsiteY4" fmla="*/ 79899 h 248575"/>
                        <a:gd name="connsiteX5" fmla="*/ 168676 w 204187"/>
                        <a:gd name="connsiteY5" fmla="*/ 124288 h 248575"/>
                        <a:gd name="connsiteX6" fmla="*/ 186431 w 204187"/>
                        <a:gd name="connsiteY6" fmla="*/ 177554 h 248575"/>
                        <a:gd name="connsiteX7" fmla="*/ 195309 w 204187"/>
                        <a:gd name="connsiteY7" fmla="*/ 204187 h 248575"/>
                        <a:gd name="connsiteX8" fmla="*/ 204187 w 204187"/>
                        <a:gd name="connsiteY8" fmla="*/ 230820 h 248575"/>
                        <a:gd name="connsiteX9" fmla="*/ 204187 w 204187"/>
                        <a:gd name="connsiteY9" fmla="*/ 248575 h 24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4187" h="248575">
                          <a:moveTo>
                            <a:pt x="0" y="0"/>
                          </a:moveTo>
                          <a:cubicBezTo>
                            <a:pt x="10759" y="1793"/>
                            <a:pt x="63086" y="7669"/>
                            <a:pt x="79899" y="17756"/>
                          </a:cubicBezTo>
                          <a:cubicBezTo>
                            <a:pt x="87076" y="22062"/>
                            <a:pt x="91119" y="30282"/>
                            <a:pt x="97655" y="35511"/>
                          </a:cubicBezTo>
                          <a:cubicBezTo>
                            <a:pt x="105987" y="42176"/>
                            <a:pt x="115410" y="47348"/>
                            <a:pt x="124288" y="53266"/>
                          </a:cubicBezTo>
                          <a:cubicBezTo>
                            <a:pt x="127247" y="62144"/>
                            <a:pt x="128350" y="71875"/>
                            <a:pt x="133165" y="79899"/>
                          </a:cubicBezTo>
                          <a:cubicBezTo>
                            <a:pt x="164789" y="132607"/>
                            <a:pt x="138217" y="55754"/>
                            <a:pt x="168676" y="124288"/>
                          </a:cubicBezTo>
                          <a:cubicBezTo>
                            <a:pt x="176277" y="141391"/>
                            <a:pt x="180513" y="159799"/>
                            <a:pt x="186431" y="177554"/>
                          </a:cubicBezTo>
                          <a:lnTo>
                            <a:pt x="195309" y="204187"/>
                          </a:lnTo>
                          <a:cubicBezTo>
                            <a:pt x="198268" y="213065"/>
                            <a:pt x="204187" y="221462"/>
                            <a:pt x="204187" y="230820"/>
                          </a:cubicBezTo>
                          <a:lnTo>
                            <a:pt x="204187" y="248575"/>
                          </a:ln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01" name="Skupina 100"/>
                  <p:cNvGrpSpPr/>
                  <p:nvPr/>
                </p:nvGrpSpPr>
                <p:grpSpPr>
                  <a:xfrm>
                    <a:off x="4211960" y="4221088"/>
                    <a:ext cx="392540" cy="1152128"/>
                    <a:chOff x="3479111" y="4221088"/>
                    <a:chExt cx="320532" cy="417250"/>
                  </a:xfrm>
                </p:grpSpPr>
                <p:sp>
                  <p:nvSpPr>
                    <p:cNvPr id="102" name="Volný tvar 101"/>
                    <p:cNvSpPr/>
                    <p:nvPr/>
                  </p:nvSpPr>
                  <p:spPr>
                    <a:xfrm>
                      <a:off x="3479111" y="4240267"/>
                      <a:ext cx="116345" cy="326597"/>
                    </a:xfrm>
                    <a:custGeom>
                      <a:avLst/>
                      <a:gdLst>
                        <a:gd name="connsiteX0" fmla="*/ 116345 w 116345"/>
                        <a:gd name="connsiteY0" fmla="*/ 3259 h 326597"/>
                        <a:gd name="connsiteX1" fmla="*/ 80835 w 116345"/>
                        <a:gd name="connsiteY1" fmla="*/ 47648 h 326597"/>
                        <a:gd name="connsiteX2" fmla="*/ 63079 w 116345"/>
                        <a:gd name="connsiteY2" fmla="*/ 65403 h 326597"/>
                        <a:gd name="connsiteX3" fmla="*/ 45324 w 116345"/>
                        <a:gd name="connsiteY3" fmla="*/ 92036 h 326597"/>
                        <a:gd name="connsiteX4" fmla="*/ 36446 w 116345"/>
                        <a:gd name="connsiteY4" fmla="*/ 189690 h 326597"/>
                        <a:gd name="connsiteX5" fmla="*/ 18691 w 116345"/>
                        <a:gd name="connsiteY5" fmla="*/ 242956 h 326597"/>
                        <a:gd name="connsiteX6" fmla="*/ 9813 w 116345"/>
                        <a:gd name="connsiteY6" fmla="*/ 287345 h 326597"/>
                        <a:gd name="connsiteX7" fmla="*/ 936 w 116345"/>
                        <a:gd name="connsiteY7" fmla="*/ 322855 h 326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6345" h="326597">
                          <a:moveTo>
                            <a:pt x="116345" y="3259"/>
                          </a:moveTo>
                          <a:cubicBezTo>
                            <a:pt x="63297" y="38625"/>
                            <a:pt x="109424" y="0"/>
                            <a:pt x="80835" y="47648"/>
                          </a:cubicBezTo>
                          <a:cubicBezTo>
                            <a:pt x="76529" y="54825"/>
                            <a:pt x="68308" y="58867"/>
                            <a:pt x="63079" y="65403"/>
                          </a:cubicBezTo>
                          <a:cubicBezTo>
                            <a:pt x="56414" y="73734"/>
                            <a:pt x="51242" y="83158"/>
                            <a:pt x="45324" y="92036"/>
                          </a:cubicBezTo>
                          <a:cubicBezTo>
                            <a:pt x="42365" y="124587"/>
                            <a:pt x="42126" y="157502"/>
                            <a:pt x="36446" y="189690"/>
                          </a:cubicBezTo>
                          <a:cubicBezTo>
                            <a:pt x="33193" y="208121"/>
                            <a:pt x="22362" y="224604"/>
                            <a:pt x="18691" y="242956"/>
                          </a:cubicBezTo>
                          <a:cubicBezTo>
                            <a:pt x="15732" y="257752"/>
                            <a:pt x="13473" y="272706"/>
                            <a:pt x="9813" y="287345"/>
                          </a:cubicBezTo>
                          <a:cubicBezTo>
                            <a:pt x="0" y="326597"/>
                            <a:pt x="936" y="301518"/>
                            <a:pt x="936" y="322855"/>
                          </a:cubicBez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3" name="Volný tvar 102"/>
                    <p:cNvSpPr/>
                    <p:nvPr/>
                  </p:nvSpPr>
                  <p:spPr>
                    <a:xfrm>
                      <a:off x="3563888" y="4221088"/>
                      <a:ext cx="46937" cy="417250"/>
                    </a:xfrm>
                    <a:custGeom>
                      <a:avLst/>
                      <a:gdLst>
                        <a:gd name="connsiteX0" fmla="*/ 26633 w 46937"/>
                        <a:gd name="connsiteY0" fmla="*/ 0 h 417250"/>
                        <a:gd name="connsiteX1" fmla="*/ 26633 w 46937"/>
                        <a:gd name="connsiteY1" fmla="*/ 142042 h 417250"/>
                        <a:gd name="connsiteX2" fmla="*/ 17756 w 46937"/>
                        <a:gd name="connsiteY2" fmla="*/ 186431 h 417250"/>
                        <a:gd name="connsiteX3" fmla="*/ 0 w 46937"/>
                        <a:gd name="connsiteY3" fmla="*/ 248574 h 417250"/>
                        <a:gd name="connsiteX4" fmla="*/ 8878 w 46937"/>
                        <a:gd name="connsiteY4" fmla="*/ 319596 h 417250"/>
                        <a:gd name="connsiteX5" fmla="*/ 26633 w 46937"/>
                        <a:gd name="connsiteY5" fmla="*/ 372862 h 417250"/>
                        <a:gd name="connsiteX6" fmla="*/ 35511 w 46937"/>
                        <a:gd name="connsiteY6" fmla="*/ 399495 h 417250"/>
                        <a:gd name="connsiteX7" fmla="*/ 35511 w 46937"/>
                        <a:gd name="connsiteY7" fmla="*/ 417250 h 417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937" h="417250">
                          <a:moveTo>
                            <a:pt x="26633" y="0"/>
                          </a:moveTo>
                          <a:cubicBezTo>
                            <a:pt x="46937" y="60909"/>
                            <a:pt x="39427" y="26896"/>
                            <a:pt x="26633" y="142042"/>
                          </a:cubicBezTo>
                          <a:cubicBezTo>
                            <a:pt x="24967" y="157039"/>
                            <a:pt x="21029" y="171701"/>
                            <a:pt x="17756" y="186431"/>
                          </a:cubicBezTo>
                          <a:cubicBezTo>
                            <a:pt x="10326" y="219867"/>
                            <a:pt x="9885" y="218920"/>
                            <a:pt x="0" y="248574"/>
                          </a:cubicBezTo>
                          <a:cubicBezTo>
                            <a:pt x="2959" y="272248"/>
                            <a:pt x="3879" y="296267"/>
                            <a:pt x="8878" y="319596"/>
                          </a:cubicBezTo>
                          <a:cubicBezTo>
                            <a:pt x="12799" y="337896"/>
                            <a:pt x="20715" y="355107"/>
                            <a:pt x="26633" y="372862"/>
                          </a:cubicBezTo>
                          <a:cubicBezTo>
                            <a:pt x="29592" y="381740"/>
                            <a:pt x="35511" y="390137"/>
                            <a:pt x="35511" y="399495"/>
                          </a:cubicBezTo>
                          <a:lnTo>
                            <a:pt x="35511" y="417250"/>
                          </a:ln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4" name="Volný tvar 103"/>
                    <p:cNvSpPr/>
                    <p:nvPr/>
                  </p:nvSpPr>
                  <p:spPr>
                    <a:xfrm>
                      <a:off x="3585918" y="4221088"/>
                      <a:ext cx="121986" cy="372862"/>
                    </a:xfrm>
                    <a:custGeom>
                      <a:avLst/>
                      <a:gdLst>
                        <a:gd name="connsiteX0" fmla="*/ 0 w 121986"/>
                        <a:gd name="connsiteY0" fmla="*/ 0 h 372862"/>
                        <a:gd name="connsiteX1" fmla="*/ 17756 w 121986"/>
                        <a:gd name="connsiteY1" fmla="*/ 26633 h 372862"/>
                        <a:gd name="connsiteX2" fmla="*/ 44389 w 121986"/>
                        <a:gd name="connsiteY2" fmla="*/ 53266 h 372862"/>
                        <a:gd name="connsiteX3" fmla="*/ 79899 w 121986"/>
                        <a:gd name="connsiteY3" fmla="*/ 88776 h 372862"/>
                        <a:gd name="connsiteX4" fmla="*/ 97655 w 121986"/>
                        <a:gd name="connsiteY4" fmla="*/ 372862 h 372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986" h="372862">
                          <a:moveTo>
                            <a:pt x="0" y="0"/>
                          </a:moveTo>
                          <a:cubicBezTo>
                            <a:pt x="5919" y="8878"/>
                            <a:pt x="10925" y="18436"/>
                            <a:pt x="17756" y="26633"/>
                          </a:cubicBezTo>
                          <a:cubicBezTo>
                            <a:pt x="25794" y="36278"/>
                            <a:pt x="37425" y="42820"/>
                            <a:pt x="44389" y="53266"/>
                          </a:cubicBezTo>
                          <a:cubicBezTo>
                            <a:pt x="71444" y="93849"/>
                            <a:pt x="29169" y="71867"/>
                            <a:pt x="79899" y="88776"/>
                          </a:cubicBezTo>
                          <a:cubicBezTo>
                            <a:pt x="121986" y="215033"/>
                            <a:pt x="97655" y="123326"/>
                            <a:pt x="97655" y="372862"/>
                          </a:cubicBez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5" name="Volný tvar 104"/>
                    <p:cNvSpPr/>
                    <p:nvPr/>
                  </p:nvSpPr>
                  <p:spPr>
                    <a:xfrm>
                      <a:off x="3595456" y="4243526"/>
                      <a:ext cx="204187" cy="248575"/>
                    </a:xfrm>
                    <a:custGeom>
                      <a:avLst/>
                      <a:gdLst>
                        <a:gd name="connsiteX0" fmla="*/ 0 w 204187"/>
                        <a:gd name="connsiteY0" fmla="*/ 0 h 248575"/>
                        <a:gd name="connsiteX1" fmla="*/ 79899 w 204187"/>
                        <a:gd name="connsiteY1" fmla="*/ 17756 h 248575"/>
                        <a:gd name="connsiteX2" fmla="*/ 97655 w 204187"/>
                        <a:gd name="connsiteY2" fmla="*/ 35511 h 248575"/>
                        <a:gd name="connsiteX3" fmla="*/ 124288 w 204187"/>
                        <a:gd name="connsiteY3" fmla="*/ 53266 h 248575"/>
                        <a:gd name="connsiteX4" fmla="*/ 133165 w 204187"/>
                        <a:gd name="connsiteY4" fmla="*/ 79899 h 248575"/>
                        <a:gd name="connsiteX5" fmla="*/ 168676 w 204187"/>
                        <a:gd name="connsiteY5" fmla="*/ 124288 h 248575"/>
                        <a:gd name="connsiteX6" fmla="*/ 186431 w 204187"/>
                        <a:gd name="connsiteY6" fmla="*/ 177554 h 248575"/>
                        <a:gd name="connsiteX7" fmla="*/ 195309 w 204187"/>
                        <a:gd name="connsiteY7" fmla="*/ 204187 h 248575"/>
                        <a:gd name="connsiteX8" fmla="*/ 204187 w 204187"/>
                        <a:gd name="connsiteY8" fmla="*/ 230820 h 248575"/>
                        <a:gd name="connsiteX9" fmla="*/ 204187 w 204187"/>
                        <a:gd name="connsiteY9" fmla="*/ 248575 h 24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4187" h="248575">
                          <a:moveTo>
                            <a:pt x="0" y="0"/>
                          </a:moveTo>
                          <a:cubicBezTo>
                            <a:pt x="10759" y="1793"/>
                            <a:pt x="63086" y="7669"/>
                            <a:pt x="79899" y="17756"/>
                          </a:cubicBezTo>
                          <a:cubicBezTo>
                            <a:pt x="87076" y="22062"/>
                            <a:pt x="91119" y="30282"/>
                            <a:pt x="97655" y="35511"/>
                          </a:cubicBezTo>
                          <a:cubicBezTo>
                            <a:pt x="105987" y="42176"/>
                            <a:pt x="115410" y="47348"/>
                            <a:pt x="124288" y="53266"/>
                          </a:cubicBezTo>
                          <a:cubicBezTo>
                            <a:pt x="127247" y="62144"/>
                            <a:pt x="128350" y="71875"/>
                            <a:pt x="133165" y="79899"/>
                          </a:cubicBezTo>
                          <a:cubicBezTo>
                            <a:pt x="164789" y="132607"/>
                            <a:pt x="138217" y="55754"/>
                            <a:pt x="168676" y="124288"/>
                          </a:cubicBezTo>
                          <a:cubicBezTo>
                            <a:pt x="176277" y="141391"/>
                            <a:pt x="180513" y="159799"/>
                            <a:pt x="186431" y="177554"/>
                          </a:cubicBezTo>
                          <a:lnTo>
                            <a:pt x="195309" y="204187"/>
                          </a:lnTo>
                          <a:cubicBezTo>
                            <a:pt x="198268" y="213065"/>
                            <a:pt x="204187" y="221462"/>
                            <a:pt x="204187" y="230820"/>
                          </a:cubicBezTo>
                          <a:lnTo>
                            <a:pt x="204187" y="248575"/>
                          </a:ln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11" name="Skupina 110"/>
                  <p:cNvGrpSpPr/>
                  <p:nvPr/>
                </p:nvGrpSpPr>
                <p:grpSpPr>
                  <a:xfrm>
                    <a:off x="3851920" y="4193038"/>
                    <a:ext cx="392540" cy="1296144"/>
                    <a:chOff x="3479111" y="4221088"/>
                    <a:chExt cx="320532" cy="417250"/>
                  </a:xfrm>
                </p:grpSpPr>
                <p:sp>
                  <p:nvSpPr>
                    <p:cNvPr id="112" name="Volný tvar 111"/>
                    <p:cNvSpPr/>
                    <p:nvPr/>
                  </p:nvSpPr>
                  <p:spPr>
                    <a:xfrm>
                      <a:off x="3479111" y="4240267"/>
                      <a:ext cx="116345" cy="326597"/>
                    </a:xfrm>
                    <a:custGeom>
                      <a:avLst/>
                      <a:gdLst>
                        <a:gd name="connsiteX0" fmla="*/ 116345 w 116345"/>
                        <a:gd name="connsiteY0" fmla="*/ 3259 h 326597"/>
                        <a:gd name="connsiteX1" fmla="*/ 80835 w 116345"/>
                        <a:gd name="connsiteY1" fmla="*/ 47648 h 326597"/>
                        <a:gd name="connsiteX2" fmla="*/ 63079 w 116345"/>
                        <a:gd name="connsiteY2" fmla="*/ 65403 h 326597"/>
                        <a:gd name="connsiteX3" fmla="*/ 45324 w 116345"/>
                        <a:gd name="connsiteY3" fmla="*/ 92036 h 326597"/>
                        <a:gd name="connsiteX4" fmla="*/ 36446 w 116345"/>
                        <a:gd name="connsiteY4" fmla="*/ 189690 h 326597"/>
                        <a:gd name="connsiteX5" fmla="*/ 18691 w 116345"/>
                        <a:gd name="connsiteY5" fmla="*/ 242956 h 326597"/>
                        <a:gd name="connsiteX6" fmla="*/ 9813 w 116345"/>
                        <a:gd name="connsiteY6" fmla="*/ 287345 h 326597"/>
                        <a:gd name="connsiteX7" fmla="*/ 936 w 116345"/>
                        <a:gd name="connsiteY7" fmla="*/ 322855 h 326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6345" h="326597">
                          <a:moveTo>
                            <a:pt x="116345" y="3259"/>
                          </a:moveTo>
                          <a:cubicBezTo>
                            <a:pt x="63297" y="38625"/>
                            <a:pt x="109424" y="0"/>
                            <a:pt x="80835" y="47648"/>
                          </a:cubicBezTo>
                          <a:cubicBezTo>
                            <a:pt x="76529" y="54825"/>
                            <a:pt x="68308" y="58867"/>
                            <a:pt x="63079" y="65403"/>
                          </a:cubicBezTo>
                          <a:cubicBezTo>
                            <a:pt x="56414" y="73734"/>
                            <a:pt x="51242" y="83158"/>
                            <a:pt x="45324" y="92036"/>
                          </a:cubicBezTo>
                          <a:cubicBezTo>
                            <a:pt x="42365" y="124587"/>
                            <a:pt x="42126" y="157502"/>
                            <a:pt x="36446" y="189690"/>
                          </a:cubicBezTo>
                          <a:cubicBezTo>
                            <a:pt x="33193" y="208121"/>
                            <a:pt x="22362" y="224604"/>
                            <a:pt x="18691" y="242956"/>
                          </a:cubicBezTo>
                          <a:cubicBezTo>
                            <a:pt x="15732" y="257752"/>
                            <a:pt x="13473" y="272706"/>
                            <a:pt x="9813" y="287345"/>
                          </a:cubicBezTo>
                          <a:cubicBezTo>
                            <a:pt x="0" y="326597"/>
                            <a:pt x="936" y="301518"/>
                            <a:pt x="936" y="322855"/>
                          </a:cubicBez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3" name="Volný tvar 112"/>
                    <p:cNvSpPr/>
                    <p:nvPr/>
                  </p:nvSpPr>
                  <p:spPr>
                    <a:xfrm>
                      <a:off x="3563888" y="4221088"/>
                      <a:ext cx="46937" cy="417250"/>
                    </a:xfrm>
                    <a:custGeom>
                      <a:avLst/>
                      <a:gdLst>
                        <a:gd name="connsiteX0" fmla="*/ 26633 w 46937"/>
                        <a:gd name="connsiteY0" fmla="*/ 0 h 417250"/>
                        <a:gd name="connsiteX1" fmla="*/ 26633 w 46937"/>
                        <a:gd name="connsiteY1" fmla="*/ 142042 h 417250"/>
                        <a:gd name="connsiteX2" fmla="*/ 17756 w 46937"/>
                        <a:gd name="connsiteY2" fmla="*/ 186431 h 417250"/>
                        <a:gd name="connsiteX3" fmla="*/ 0 w 46937"/>
                        <a:gd name="connsiteY3" fmla="*/ 248574 h 417250"/>
                        <a:gd name="connsiteX4" fmla="*/ 8878 w 46937"/>
                        <a:gd name="connsiteY4" fmla="*/ 319596 h 417250"/>
                        <a:gd name="connsiteX5" fmla="*/ 26633 w 46937"/>
                        <a:gd name="connsiteY5" fmla="*/ 372862 h 417250"/>
                        <a:gd name="connsiteX6" fmla="*/ 35511 w 46937"/>
                        <a:gd name="connsiteY6" fmla="*/ 399495 h 417250"/>
                        <a:gd name="connsiteX7" fmla="*/ 35511 w 46937"/>
                        <a:gd name="connsiteY7" fmla="*/ 417250 h 417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937" h="417250">
                          <a:moveTo>
                            <a:pt x="26633" y="0"/>
                          </a:moveTo>
                          <a:cubicBezTo>
                            <a:pt x="46937" y="60909"/>
                            <a:pt x="39427" y="26896"/>
                            <a:pt x="26633" y="142042"/>
                          </a:cubicBezTo>
                          <a:cubicBezTo>
                            <a:pt x="24967" y="157039"/>
                            <a:pt x="21029" y="171701"/>
                            <a:pt x="17756" y="186431"/>
                          </a:cubicBezTo>
                          <a:cubicBezTo>
                            <a:pt x="10326" y="219867"/>
                            <a:pt x="9885" y="218920"/>
                            <a:pt x="0" y="248574"/>
                          </a:cubicBezTo>
                          <a:cubicBezTo>
                            <a:pt x="2959" y="272248"/>
                            <a:pt x="3879" y="296267"/>
                            <a:pt x="8878" y="319596"/>
                          </a:cubicBezTo>
                          <a:cubicBezTo>
                            <a:pt x="12799" y="337896"/>
                            <a:pt x="20715" y="355107"/>
                            <a:pt x="26633" y="372862"/>
                          </a:cubicBezTo>
                          <a:cubicBezTo>
                            <a:pt x="29592" y="381740"/>
                            <a:pt x="35511" y="390137"/>
                            <a:pt x="35511" y="399495"/>
                          </a:cubicBezTo>
                          <a:lnTo>
                            <a:pt x="35511" y="417250"/>
                          </a:ln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4" name="Volný tvar 113"/>
                    <p:cNvSpPr/>
                    <p:nvPr/>
                  </p:nvSpPr>
                  <p:spPr>
                    <a:xfrm>
                      <a:off x="3585918" y="4221088"/>
                      <a:ext cx="121986" cy="372862"/>
                    </a:xfrm>
                    <a:custGeom>
                      <a:avLst/>
                      <a:gdLst>
                        <a:gd name="connsiteX0" fmla="*/ 0 w 121986"/>
                        <a:gd name="connsiteY0" fmla="*/ 0 h 372862"/>
                        <a:gd name="connsiteX1" fmla="*/ 17756 w 121986"/>
                        <a:gd name="connsiteY1" fmla="*/ 26633 h 372862"/>
                        <a:gd name="connsiteX2" fmla="*/ 44389 w 121986"/>
                        <a:gd name="connsiteY2" fmla="*/ 53266 h 372862"/>
                        <a:gd name="connsiteX3" fmla="*/ 79899 w 121986"/>
                        <a:gd name="connsiteY3" fmla="*/ 88776 h 372862"/>
                        <a:gd name="connsiteX4" fmla="*/ 97655 w 121986"/>
                        <a:gd name="connsiteY4" fmla="*/ 372862 h 372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986" h="372862">
                          <a:moveTo>
                            <a:pt x="0" y="0"/>
                          </a:moveTo>
                          <a:cubicBezTo>
                            <a:pt x="5919" y="8878"/>
                            <a:pt x="10925" y="18436"/>
                            <a:pt x="17756" y="26633"/>
                          </a:cubicBezTo>
                          <a:cubicBezTo>
                            <a:pt x="25794" y="36278"/>
                            <a:pt x="37425" y="42820"/>
                            <a:pt x="44389" y="53266"/>
                          </a:cubicBezTo>
                          <a:cubicBezTo>
                            <a:pt x="71444" y="93849"/>
                            <a:pt x="29169" y="71867"/>
                            <a:pt x="79899" y="88776"/>
                          </a:cubicBezTo>
                          <a:cubicBezTo>
                            <a:pt x="121986" y="215033"/>
                            <a:pt x="97655" y="123326"/>
                            <a:pt x="97655" y="372862"/>
                          </a:cubicBez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5" name="Volný tvar 114"/>
                    <p:cNvSpPr/>
                    <p:nvPr/>
                  </p:nvSpPr>
                  <p:spPr>
                    <a:xfrm>
                      <a:off x="3595456" y="4243526"/>
                      <a:ext cx="204187" cy="248575"/>
                    </a:xfrm>
                    <a:custGeom>
                      <a:avLst/>
                      <a:gdLst>
                        <a:gd name="connsiteX0" fmla="*/ 0 w 204187"/>
                        <a:gd name="connsiteY0" fmla="*/ 0 h 248575"/>
                        <a:gd name="connsiteX1" fmla="*/ 79899 w 204187"/>
                        <a:gd name="connsiteY1" fmla="*/ 17756 h 248575"/>
                        <a:gd name="connsiteX2" fmla="*/ 97655 w 204187"/>
                        <a:gd name="connsiteY2" fmla="*/ 35511 h 248575"/>
                        <a:gd name="connsiteX3" fmla="*/ 124288 w 204187"/>
                        <a:gd name="connsiteY3" fmla="*/ 53266 h 248575"/>
                        <a:gd name="connsiteX4" fmla="*/ 133165 w 204187"/>
                        <a:gd name="connsiteY4" fmla="*/ 79899 h 248575"/>
                        <a:gd name="connsiteX5" fmla="*/ 168676 w 204187"/>
                        <a:gd name="connsiteY5" fmla="*/ 124288 h 248575"/>
                        <a:gd name="connsiteX6" fmla="*/ 186431 w 204187"/>
                        <a:gd name="connsiteY6" fmla="*/ 177554 h 248575"/>
                        <a:gd name="connsiteX7" fmla="*/ 195309 w 204187"/>
                        <a:gd name="connsiteY7" fmla="*/ 204187 h 248575"/>
                        <a:gd name="connsiteX8" fmla="*/ 204187 w 204187"/>
                        <a:gd name="connsiteY8" fmla="*/ 230820 h 248575"/>
                        <a:gd name="connsiteX9" fmla="*/ 204187 w 204187"/>
                        <a:gd name="connsiteY9" fmla="*/ 248575 h 24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4187" h="248575">
                          <a:moveTo>
                            <a:pt x="0" y="0"/>
                          </a:moveTo>
                          <a:cubicBezTo>
                            <a:pt x="10759" y="1793"/>
                            <a:pt x="63086" y="7669"/>
                            <a:pt x="79899" y="17756"/>
                          </a:cubicBezTo>
                          <a:cubicBezTo>
                            <a:pt x="87076" y="22062"/>
                            <a:pt x="91119" y="30282"/>
                            <a:pt x="97655" y="35511"/>
                          </a:cubicBezTo>
                          <a:cubicBezTo>
                            <a:pt x="105987" y="42176"/>
                            <a:pt x="115410" y="47348"/>
                            <a:pt x="124288" y="53266"/>
                          </a:cubicBezTo>
                          <a:cubicBezTo>
                            <a:pt x="127247" y="62144"/>
                            <a:pt x="128350" y="71875"/>
                            <a:pt x="133165" y="79899"/>
                          </a:cubicBezTo>
                          <a:cubicBezTo>
                            <a:pt x="164789" y="132607"/>
                            <a:pt x="138217" y="55754"/>
                            <a:pt x="168676" y="124288"/>
                          </a:cubicBezTo>
                          <a:cubicBezTo>
                            <a:pt x="176277" y="141391"/>
                            <a:pt x="180513" y="159799"/>
                            <a:pt x="186431" y="177554"/>
                          </a:cubicBezTo>
                          <a:lnTo>
                            <a:pt x="195309" y="204187"/>
                          </a:lnTo>
                          <a:cubicBezTo>
                            <a:pt x="198268" y="213065"/>
                            <a:pt x="204187" y="221462"/>
                            <a:pt x="204187" y="230820"/>
                          </a:cubicBezTo>
                          <a:lnTo>
                            <a:pt x="204187" y="248575"/>
                          </a:ln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16" name="Skupina 115"/>
                  <p:cNvGrpSpPr/>
                  <p:nvPr/>
                </p:nvGrpSpPr>
                <p:grpSpPr>
                  <a:xfrm>
                    <a:off x="3498650" y="4221088"/>
                    <a:ext cx="392540" cy="1080120"/>
                    <a:chOff x="3479111" y="4221088"/>
                    <a:chExt cx="320532" cy="417250"/>
                  </a:xfrm>
                </p:grpSpPr>
                <p:sp>
                  <p:nvSpPr>
                    <p:cNvPr id="117" name="Volný tvar 116"/>
                    <p:cNvSpPr/>
                    <p:nvPr/>
                  </p:nvSpPr>
                  <p:spPr>
                    <a:xfrm>
                      <a:off x="3479111" y="4240267"/>
                      <a:ext cx="116345" cy="326597"/>
                    </a:xfrm>
                    <a:custGeom>
                      <a:avLst/>
                      <a:gdLst>
                        <a:gd name="connsiteX0" fmla="*/ 116345 w 116345"/>
                        <a:gd name="connsiteY0" fmla="*/ 3259 h 326597"/>
                        <a:gd name="connsiteX1" fmla="*/ 80835 w 116345"/>
                        <a:gd name="connsiteY1" fmla="*/ 47648 h 326597"/>
                        <a:gd name="connsiteX2" fmla="*/ 63079 w 116345"/>
                        <a:gd name="connsiteY2" fmla="*/ 65403 h 326597"/>
                        <a:gd name="connsiteX3" fmla="*/ 45324 w 116345"/>
                        <a:gd name="connsiteY3" fmla="*/ 92036 h 326597"/>
                        <a:gd name="connsiteX4" fmla="*/ 36446 w 116345"/>
                        <a:gd name="connsiteY4" fmla="*/ 189690 h 326597"/>
                        <a:gd name="connsiteX5" fmla="*/ 18691 w 116345"/>
                        <a:gd name="connsiteY5" fmla="*/ 242956 h 326597"/>
                        <a:gd name="connsiteX6" fmla="*/ 9813 w 116345"/>
                        <a:gd name="connsiteY6" fmla="*/ 287345 h 326597"/>
                        <a:gd name="connsiteX7" fmla="*/ 936 w 116345"/>
                        <a:gd name="connsiteY7" fmla="*/ 322855 h 326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6345" h="326597">
                          <a:moveTo>
                            <a:pt x="116345" y="3259"/>
                          </a:moveTo>
                          <a:cubicBezTo>
                            <a:pt x="63297" y="38625"/>
                            <a:pt x="109424" y="0"/>
                            <a:pt x="80835" y="47648"/>
                          </a:cubicBezTo>
                          <a:cubicBezTo>
                            <a:pt x="76529" y="54825"/>
                            <a:pt x="68308" y="58867"/>
                            <a:pt x="63079" y="65403"/>
                          </a:cubicBezTo>
                          <a:cubicBezTo>
                            <a:pt x="56414" y="73734"/>
                            <a:pt x="51242" y="83158"/>
                            <a:pt x="45324" y="92036"/>
                          </a:cubicBezTo>
                          <a:cubicBezTo>
                            <a:pt x="42365" y="124587"/>
                            <a:pt x="42126" y="157502"/>
                            <a:pt x="36446" y="189690"/>
                          </a:cubicBezTo>
                          <a:cubicBezTo>
                            <a:pt x="33193" y="208121"/>
                            <a:pt x="22362" y="224604"/>
                            <a:pt x="18691" y="242956"/>
                          </a:cubicBezTo>
                          <a:cubicBezTo>
                            <a:pt x="15732" y="257752"/>
                            <a:pt x="13473" y="272706"/>
                            <a:pt x="9813" y="287345"/>
                          </a:cubicBezTo>
                          <a:cubicBezTo>
                            <a:pt x="0" y="326597"/>
                            <a:pt x="936" y="301518"/>
                            <a:pt x="936" y="322855"/>
                          </a:cubicBez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8" name="Volný tvar 117"/>
                    <p:cNvSpPr/>
                    <p:nvPr/>
                  </p:nvSpPr>
                  <p:spPr>
                    <a:xfrm>
                      <a:off x="3563888" y="4221088"/>
                      <a:ext cx="46937" cy="417250"/>
                    </a:xfrm>
                    <a:custGeom>
                      <a:avLst/>
                      <a:gdLst>
                        <a:gd name="connsiteX0" fmla="*/ 26633 w 46937"/>
                        <a:gd name="connsiteY0" fmla="*/ 0 h 417250"/>
                        <a:gd name="connsiteX1" fmla="*/ 26633 w 46937"/>
                        <a:gd name="connsiteY1" fmla="*/ 142042 h 417250"/>
                        <a:gd name="connsiteX2" fmla="*/ 17756 w 46937"/>
                        <a:gd name="connsiteY2" fmla="*/ 186431 h 417250"/>
                        <a:gd name="connsiteX3" fmla="*/ 0 w 46937"/>
                        <a:gd name="connsiteY3" fmla="*/ 248574 h 417250"/>
                        <a:gd name="connsiteX4" fmla="*/ 8878 w 46937"/>
                        <a:gd name="connsiteY4" fmla="*/ 319596 h 417250"/>
                        <a:gd name="connsiteX5" fmla="*/ 26633 w 46937"/>
                        <a:gd name="connsiteY5" fmla="*/ 372862 h 417250"/>
                        <a:gd name="connsiteX6" fmla="*/ 35511 w 46937"/>
                        <a:gd name="connsiteY6" fmla="*/ 399495 h 417250"/>
                        <a:gd name="connsiteX7" fmla="*/ 35511 w 46937"/>
                        <a:gd name="connsiteY7" fmla="*/ 417250 h 417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937" h="417250">
                          <a:moveTo>
                            <a:pt x="26633" y="0"/>
                          </a:moveTo>
                          <a:cubicBezTo>
                            <a:pt x="46937" y="60909"/>
                            <a:pt x="39427" y="26896"/>
                            <a:pt x="26633" y="142042"/>
                          </a:cubicBezTo>
                          <a:cubicBezTo>
                            <a:pt x="24967" y="157039"/>
                            <a:pt x="21029" y="171701"/>
                            <a:pt x="17756" y="186431"/>
                          </a:cubicBezTo>
                          <a:cubicBezTo>
                            <a:pt x="10326" y="219867"/>
                            <a:pt x="9885" y="218920"/>
                            <a:pt x="0" y="248574"/>
                          </a:cubicBezTo>
                          <a:cubicBezTo>
                            <a:pt x="2959" y="272248"/>
                            <a:pt x="3879" y="296267"/>
                            <a:pt x="8878" y="319596"/>
                          </a:cubicBezTo>
                          <a:cubicBezTo>
                            <a:pt x="12799" y="337896"/>
                            <a:pt x="20715" y="355107"/>
                            <a:pt x="26633" y="372862"/>
                          </a:cubicBezTo>
                          <a:cubicBezTo>
                            <a:pt x="29592" y="381740"/>
                            <a:pt x="35511" y="390137"/>
                            <a:pt x="35511" y="399495"/>
                          </a:cubicBezTo>
                          <a:lnTo>
                            <a:pt x="35511" y="417250"/>
                          </a:ln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9" name="Volný tvar 118"/>
                    <p:cNvSpPr/>
                    <p:nvPr/>
                  </p:nvSpPr>
                  <p:spPr>
                    <a:xfrm>
                      <a:off x="3585918" y="4221088"/>
                      <a:ext cx="121986" cy="372862"/>
                    </a:xfrm>
                    <a:custGeom>
                      <a:avLst/>
                      <a:gdLst>
                        <a:gd name="connsiteX0" fmla="*/ 0 w 121986"/>
                        <a:gd name="connsiteY0" fmla="*/ 0 h 372862"/>
                        <a:gd name="connsiteX1" fmla="*/ 17756 w 121986"/>
                        <a:gd name="connsiteY1" fmla="*/ 26633 h 372862"/>
                        <a:gd name="connsiteX2" fmla="*/ 44389 w 121986"/>
                        <a:gd name="connsiteY2" fmla="*/ 53266 h 372862"/>
                        <a:gd name="connsiteX3" fmla="*/ 79899 w 121986"/>
                        <a:gd name="connsiteY3" fmla="*/ 88776 h 372862"/>
                        <a:gd name="connsiteX4" fmla="*/ 97655 w 121986"/>
                        <a:gd name="connsiteY4" fmla="*/ 372862 h 372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986" h="372862">
                          <a:moveTo>
                            <a:pt x="0" y="0"/>
                          </a:moveTo>
                          <a:cubicBezTo>
                            <a:pt x="5919" y="8878"/>
                            <a:pt x="10925" y="18436"/>
                            <a:pt x="17756" y="26633"/>
                          </a:cubicBezTo>
                          <a:cubicBezTo>
                            <a:pt x="25794" y="36278"/>
                            <a:pt x="37425" y="42820"/>
                            <a:pt x="44389" y="53266"/>
                          </a:cubicBezTo>
                          <a:cubicBezTo>
                            <a:pt x="71444" y="93849"/>
                            <a:pt x="29169" y="71867"/>
                            <a:pt x="79899" y="88776"/>
                          </a:cubicBezTo>
                          <a:cubicBezTo>
                            <a:pt x="121986" y="215033"/>
                            <a:pt x="97655" y="123326"/>
                            <a:pt x="97655" y="372862"/>
                          </a:cubicBez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20" name="Volný tvar 119"/>
                    <p:cNvSpPr/>
                    <p:nvPr/>
                  </p:nvSpPr>
                  <p:spPr>
                    <a:xfrm>
                      <a:off x="3595456" y="4243526"/>
                      <a:ext cx="204187" cy="248575"/>
                    </a:xfrm>
                    <a:custGeom>
                      <a:avLst/>
                      <a:gdLst>
                        <a:gd name="connsiteX0" fmla="*/ 0 w 204187"/>
                        <a:gd name="connsiteY0" fmla="*/ 0 h 248575"/>
                        <a:gd name="connsiteX1" fmla="*/ 79899 w 204187"/>
                        <a:gd name="connsiteY1" fmla="*/ 17756 h 248575"/>
                        <a:gd name="connsiteX2" fmla="*/ 97655 w 204187"/>
                        <a:gd name="connsiteY2" fmla="*/ 35511 h 248575"/>
                        <a:gd name="connsiteX3" fmla="*/ 124288 w 204187"/>
                        <a:gd name="connsiteY3" fmla="*/ 53266 h 248575"/>
                        <a:gd name="connsiteX4" fmla="*/ 133165 w 204187"/>
                        <a:gd name="connsiteY4" fmla="*/ 79899 h 248575"/>
                        <a:gd name="connsiteX5" fmla="*/ 168676 w 204187"/>
                        <a:gd name="connsiteY5" fmla="*/ 124288 h 248575"/>
                        <a:gd name="connsiteX6" fmla="*/ 186431 w 204187"/>
                        <a:gd name="connsiteY6" fmla="*/ 177554 h 248575"/>
                        <a:gd name="connsiteX7" fmla="*/ 195309 w 204187"/>
                        <a:gd name="connsiteY7" fmla="*/ 204187 h 248575"/>
                        <a:gd name="connsiteX8" fmla="*/ 204187 w 204187"/>
                        <a:gd name="connsiteY8" fmla="*/ 230820 h 248575"/>
                        <a:gd name="connsiteX9" fmla="*/ 204187 w 204187"/>
                        <a:gd name="connsiteY9" fmla="*/ 248575 h 24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4187" h="248575">
                          <a:moveTo>
                            <a:pt x="0" y="0"/>
                          </a:moveTo>
                          <a:cubicBezTo>
                            <a:pt x="10759" y="1793"/>
                            <a:pt x="63086" y="7669"/>
                            <a:pt x="79899" y="17756"/>
                          </a:cubicBezTo>
                          <a:cubicBezTo>
                            <a:pt x="87076" y="22062"/>
                            <a:pt x="91119" y="30282"/>
                            <a:pt x="97655" y="35511"/>
                          </a:cubicBezTo>
                          <a:cubicBezTo>
                            <a:pt x="105987" y="42176"/>
                            <a:pt x="115410" y="47348"/>
                            <a:pt x="124288" y="53266"/>
                          </a:cubicBezTo>
                          <a:cubicBezTo>
                            <a:pt x="127247" y="62144"/>
                            <a:pt x="128350" y="71875"/>
                            <a:pt x="133165" y="79899"/>
                          </a:cubicBezTo>
                          <a:cubicBezTo>
                            <a:pt x="164789" y="132607"/>
                            <a:pt x="138217" y="55754"/>
                            <a:pt x="168676" y="124288"/>
                          </a:cubicBezTo>
                          <a:cubicBezTo>
                            <a:pt x="176277" y="141391"/>
                            <a:pt x="180513" y="159799"/>
                            <a:pt x="186431" y="177554"/>
                          </a:cubicBezTo>
                          <a:lnTo>
                            <a:pt x="195309" y="204187"/>
                          </a:lnTo>
                          <a:cubicBezTo>
                            <a:pt x="198268" y="213065"/>
                            <a:pt x="204187" y="221462"/>
                            <a:pt x="204187" y="230820"/>
                          </a:cubicBezTo>
                          <a:lnTo>
                            <a:pt x="204187" y="248575"/>
                          </a:ln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36" name="Skupina 135"/>
                  <p:cNvGrpSpPr/>
                  <p:nvPr/>
                </p:nvGrpSpPr>
                <p:grpSpPr>
                  <a:xfrm>
                    <a:off x="4139952" y="4221088"/>
                    <a:ext cx="589966" cy="569650"/>
                    <a:chOff x="5149811" y="4941168"/>
                    <a:chExt cx="437566" cy="417250"/>
                  </a:xfrm>
                </p:grpSpPr>
                <p:grpSp>
                  <p:nvGrpSpPr>
                    <p:cNvPr id="137" name="Skupina 120"/>
                    <p:cNvGrpSpPr/>
                    <p:nvPr/>
                  </p:nvGrpSpPr>
                  <p:grpSpPr>
                    <a:xfrm>
                      <a:off x="5220072" y="4941168"/>
                      <a:ext cx="320532" cy="417250"/>
                      <a:chOff x="3479111" y="4221088"/>
                      <a:chExt cx="320532" cy="417250"/>
                    </a:xfrm>
                  </p:grpSpPr>
                  <p:sp>
                    <p:nvSpPr>
                      <p:cNvPr id="144" name="Volný tvar 143"/>
                      <p:cNvSpPr/>
                      <p:nvPr/>
                    </p:nvSpPr>
                    <p:spPr>
                      <a:xfrm>
                        <a:off x="3479111" y="4240267"/>
                        <a:ext cx="116345" cy="326597"/>
                      </a:xfrm>
                      <a:custGeom>
                        <a:avLst/>
                        <a:gdLst>
                          <a:gd name="connsiteX0" fmla="*/ 116345 w 116345"/>
                          <a:gd name="connsiteY0" fmla="*/ 3259 h 326597"/>
                          <a:gd name="connsiteX1" fmla="*/ 80835 w 116345"/>
                          <a:gd name="connsiteY1" fmla="*/ 47648 h 326597"/>
                          <a:gd name="connsiteX2" fmla="*/ 63079 w 116345"/>
                          <a:gd name="connsiteY2" fmla="*/ 65403 h 326597"/>
                          <a:gd name="connsiteX3" fmla="*/ 45324 w 116345"/>
                          <a:gd name="connsiteY3" fmla="*/ 92036 h 326597"/>
                          <a:gd name="connsiteX4" fmla="*/ 36446 w 116345"/>
                          <a:gd name="connsiteY4" fmla="*/ 189690 h 326597"/>
                          <a:gd name="connsiteX5" fmla="*/ 18691 w 116345"/>
                          <a:gd name="connsiteY5" fmla="*/ 242956 h 326597"/>
                          <a:gd name="connsiteX6" fmla="*/ 9813 w 116345"/>
                          <a:gd name="connsiteY6" fmla="*/ 287345 h 326597"/>
                          <a:gd name="connsiteX7" fmla="*/ 936 w 116345"/>
                          <a:gd name="connsiteY7" fmla="*/ 322855 h 3265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16345" h="326597">
                            <a:moveTo>
                              <a:pt x="116345" y="3259"/>
                            </a:moveTo>
                            <a:cubicBezTo>
                              <a:pt x="63297" y="38625"/>
                              <a:pt x="109424" y="0"/>
                              <a:pt x="80835" y="47648"/>
                            </a:cubicBezTo>
                            <a:cubicBezTo>
                              <a:pt x="76529" y="54825"/>
                              <a:pt x="68308" y="58867"/>
                              <a:pt x="63079" y="65403"/>
                            </a:cubicBezTo>
                            <a:cubicBezTo>
                              <a:pt x="56414" y="73734"/>
                              <a:pt x="51242" y="83158"/>
                              <a:pt x="45324" y="92036"/>
                            </a:cubicBezTo>
                            <a:cubicBezTo>
                              <a:pt x="42365" y="124587"/>
                              <a:pt x="42126" y="157502"/>
                              <a:pt x="36446" y="189690"/>
                            </a:cubicBezTo>
                            <a:cubicBezTo>
                              <a:pt x="33193" y="208121"/>
                              <a:pt x="22362" y="224604"/>
                              <a:pt x="18691" y="242956"/>
                            </a:cubicBezTo>
                            <a:cubicBezTo>
                              <a:pt x="15732" y="257752"/>
                              <a:pt x="13473" y="272706"/>
                              <a:pt x="9813" y="287345"/>
                            </a:cubicBezTo>
                            <a:cubicBezTo>
                              <a:pt x="0" y="326597"/>
                              <a:pt x="936" y="301518"/>
                              <a:pt x="936" y="322855"/>
                            </a:cubicBezTo>
                          </a:path>
                        </a:pathLst>
                      </a:cu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145" name="Volný tvar 144"/>
                      <p:cNvSpPr/>
                      <p:nvPr/>
                    </p:nvSpPr>
                    <p:spPr>
                      <a:xfrm>
                        <a:off x="3563888" y="4221088"/>
                        <a:ext cx="46937" cy="417250"/>
                      </a:xfrm>
                      <a:custGeom>
                        <a:avLst/>
                        <a:gdLst>
                          <a:gd name="connsiteX0" fmla="*/ 26633 w 46937"/>
                          <a:gd name="connsiteY0" fmla="*/ 0 h 417250"/>
                          <a:gd name="connsiteX1" fmla="*/ 26633 w 46937"/>
                          <a:gd name="connsiteY1" fmla="*/ 142042 h 417250"/>
                          <a:gd name="connsiteX2" fmla="*/ 17756 w 46937"/>
                          <a:gd name="connsiteY2" fmla="*/ 186431 h 417250"/>
                          <a:gd name="connsiteX3" fmla="*/ 0 w 46937"/>
                          <a:gd name="connsiteY3" fmla="*/ 248574 h 417250"/>
                          <a:gd name="connsiteX4" fmla="*/ 8878 w 46937"/>
                          <a:gd name="connsiteY4" fmla="*/ 319596 h 417250"/>
                          <a:gd name="connsiteX5" fmla="*/ 26633 w 46937"/>
                          <a:gd name="connsiteY5" fmla="*/ 372862 h 417250"/>
                          <a:gd name="connsiteX6" fmla="*/ 35511 w 46937"/>
                          <a:gd name="connsiteY6" fmla="*/ 399495 h 417250"/>
                          <a:gd name="connsiteX7" fmla="*/ 35511 w 46937"/>
                          <a:gd name="connsiteY7" fmla="*/ 417250 h 4172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6937" h="417250">
                            <a:moveTo>
                              <a:pt x="26633" y="0"/>
                            </a:moveTo>
                            <a:cubicBezTo>
                              <a:pt x="46937" y="60909"/>
                              <a:pt x="39427" y="26896"/>
                              <a:pt x="26633" y="142042"/>
                            </a:cubicBezTo>
                            <a:cubicBezTo>
                              <a:pt x="24967" y="157039"/>
                              <a:pt x="21029" y="171701"/>
                              <a:pt x="17756" y="186431"/>
                            </a:cubicBezTo>
                            <a:cubicBezTo>
                              <a:pt x="10326" y="219867"/>
                              <a:pt x="9885" y="218920"/>
                              <a:pt x="0" y="248574"/>
                            </a:cubicBezTo>
                            <a:cubicBezTo>
                              <a:pt x="2959" y="272248"/>
                              <a:pt x="3879" y="296267"/>
                              <a:pt x="8878" y="319596"/>
                            </a:cubicBezTo>
                            <a:cubicBezTo>
                              <a:pt x="12799" y="337896"/>
                              <a:pt x="20715" y="355107"/>
                              <a:pt x="26633" y="372862"/>
                            </a:cubicBezTo>
                            <a:cubicBezTo>
                              <a:pt x="29592" y="381740"/>
                              <a:pt x="35511" y="390137"/>
                              <a:pt x="35511" y="399495"/>
                            </a:cubicBezTo>
                            <a:lnTo>
                              <a:pt x="35511" y="417250"/>
                            </a:lnTo>
                          </a:path>
                        </a:pathLst>
                      </a:cu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146" name="Volný tvar 145"/>
                      <p:cNvSpPr/>
                      <p:nvPr/>
                    </p:nvSpPr>
                    <p:spPr>
                      <a:xfrm>
                        <a:off x="3585918" y="4221088"/>
                        <a:ext cx="121986" cy="372862"/>
                      </a:xfrm>
                      <a:custGeom>
                        <a:avLst/>
                        <a:gdLst>
                          <a:gd name="connsiteX0" fmla="*/ 0 w 121986"/>
                          <a:gd name="connsiteY0" fmla="*/ 0 h 372862"/>
                          <a:gd name="connsiteX1" fmla="*/ 17756 w 121986"/>
                          <a:gd name="connsiteY1" fmla="*/ 26633 h 372862"/>
                          <a:gd name="connsiteX2" fmla="*/ 44389 w 121986"/>
                          <a:gd name="connsiteY2" fmla="*/ 53266 h 372862"/>
                          <a:gd name="connsiteX3" fmla="*/ 79899 w 121986"/>
                          <a:gd name="connsiteY3" fmla="*/ 88776 h 372862"/>
                          <a:gd name="connsiteX4" fmla="*/ 97655 w 121986"/>
                          <a:gd name="connsiteY4" fmla="*/ 372862 h 3728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1986" h="372862">
                            <a:moveTo>
                              <a:pt x="0" y="0"/>
                            </a:moveTo>
                            <a:cubicBezTo>
                              <a:pt x="5919" y="8878"/>
                              <a:pt x="10925" y="18436"/>
                              <a:pt x="17756" y="26633"/>
                            </a:cubicBezTo>
                            <a:cubicBezTo>
                              <a:pt x="25794" y="36278"/>
                              <a:pt x="37425" y="42820"/>
                              <a:pt x="44389" y="53266"/>
                            </a:cubicBezTo>
                            <a:cubicBezTo>
                              <a:pt x="71444" y="93849"/>
                              <a:pt x="29169" y="71867"/>
                              <a:pt x="79899" y="88776"/>
                            </a:cubicBezTo>
                            <a:cubicBezTo>
                              <a:pt x="121986" y="215033"/>
                              <a:pt x="97655" y="123326"/>
                              <a:pt x="97655" y="372862"/>
                            </a:cubicBezTo>
                          </a:path>
                        </a:pathLst>
                      </a:cu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147" name="Volný tvar 146"/>
                      <p:cNvSpPr/>
                      <p:nvPr/>
                    </p:nvSpPr>
                    <p:spPr>
                      <a:xfrm>
                        <a:off x="3595456" y="4243526"/>
                        <a:ext cx="204187" cy="248575"/>
                      </a:xfrm>
                      <a:custGeom>
                        <a:avLst/>
                        <a:gdLst>
                          <a:gd name="connsiteX0" fmla="*/ 0 w 204187"/>
                          <a:gd name="connsiteY0" fmla="*/ 0 h 248575"/>
                          <a:gd name="connsiteX1" fmla="*/ 79899 w 204187"/>
                          <a:gd name="connsiteY1" fmla="*/ 17756 h 248575"/>
                          <a:gd name="connsiteX2" fmla="*/ 97655 w 204187"/>
                          <a:gd name="connsiteY2" fmla="*/ 35511 h 248575"/>
                          <a:gd name="connsiteX3" fmla="*/ 124288 w 204187"/>
                          <a:gd name="connsiteY3" fmla="*/ 53266 h 248575"/>
                          <a:gd name="connsiteX4" fmla="*/ 133165 w 204187"/>
                          <a:gd name="connsiteY4" fmla="*/ 79899 h 248575"/>
                          <a:gd name="connsiteX5" fmla="*/ 168676 w 204187"/>
                          <a:gd name="connsiteY5" fmla="*/ 124288 h 248575"/>
                          <a:gd name="connsiteX6" fmla="*/ 186431 w 204187"/>
                          <a:gd name="connsiteY6" fmla="*/ 177554 h 248575"/>
                          <a:gd name="connsiteX7" fmla="*/ 195309 w 204187"/>
                          <a:gd name="connsiteY7" fmla="*/ 204187 h 248575"/>
                          <a:gd name="connsiteX8" fmla="*/ 204187 w 204187"/>
                          <a:gd name="connsiteY8" fmla="*/ 230820 h 248575"/>
                          <a:gd name="connsiteX9" fmla="*/ 204187 w 204187"/>
                          <a:gd name="connsiteY9" fmla="*/ 248575 h 24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04187" h="248575">
                            <a:moveTo>
                              <a:pt x="0" y="0"/>
                            </a:moveTo>
                            <a:cubicBezTo>
                              <a:pt x="10759" y="1793"/>
                              <a:pt x="63086" y="7669"/>
                              <a:pt x="79899" y="17756"/>
                            </a:cubicBezTo>
                            <a:cubicBezTo>
                              <a:pt x="87076" y="22062"/>
                              <a:pt x="91119" y="30282"/>
                              <a:pt x="97655" y="35511"/>
                            </a:cubicBezTo>
                            <a:cubicBezTo>
                              <a:pt x="105987" y="42176"/>
                              <a:pt x="115410" y="47348"/>
                              <a:pt x="124288" y="53266"/>
                            </a:cubicBezTo>
                            <a:cubicBezTo>
                              <a:pt x="127247" y="62144"/>
                              <a:pt x="128350" y="71875"/>
                              <a:pt x="133165" y="79899"/>
                            </a:cubicBezTo>
                            <a:cubicBezTo>
                              <a:pt x="164789" y="132607"/>
                              <a:pt x="138217" y="55754"/>
                              <a:pt x="168676" y="124288"/>
                            </a:cubicBezTo>
                            <a:cubicBezTo>
                              <a:pt x="176277" y="141391"/>
                              <a:pt x="180513" y="159799"/>
                              <a:pt x="186431" y="177554"/>
                            </a:cubicBezTo>
                            <a:lnTo>
                              <a:pt x="195309" y="204187"/>
                            </a:lnTo>
                            <a:cubicBezTo>
                              <a:pt x="198268" y="213065"/>
                              <a:pt x="204187" y="221462"/>
                              <a:pt x="204187" y="230820"/>
                            </a:cubicBezTo>
                            <a:lnTo>
                              <a:pt x="204187" y="248575"/>
                            </a:lnTo>
                          </a:path>
                        </a:pathLst>
                      </a:cu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</p:grpSp>
                <p:sp>
                  <p:nvSpPr>
                    <p:cNvPr id="138" name="Volný tvar 137"/>
                    <p:cNvSpPr/>
                    <p:nvPr/>
                  </p:nvSpPr>
                  <p:spPr>
                    <a:xfrm>
                      <a:off x="5205909" y="4959077"/>
                      <a:ext cx="100977" cy="112197"/>
                    </a:xfrm>
                    <a:custGeom>
                      <a:avLst/>
                      <a:gdLst>
                        <a:gd name="connsiteX0" fmla="*/ 100977 w 100977"/>
                        <a:gd name="connsiteY0" fmla="*/ 0 h 112197"/>
                        <a:gd name="connsiteX1" fmla="*/ 78538 w 100977"/>
                        <a:gd name="connsiteY1" fmla="*/ 5610 h 112197"/>
                        <a:gd name="connsiteX2" fmla="*/ 67318 w 100977"/>
                        <a:gd name="connsiteY2" fmla="*/ 22440 h 112197"/>
                        <a:gd name="connsiteX3" fmla="*/ 39269 w 100977"/>
                        <a:gd name="connsiteY3" fmla="*/ 56098 h 112197"/>
                        <a:gd name="connsiteX4" fmla="*/ 33659 w 100977"/>
                        <a:gd name="connsiteY4" fmla="*/ 72928 h 112197"/>
                        <a:gd name="connsiteX5" fmla="*/ 22439 w 100977"/>
                        <a:gd name="connsiteY5" fmla="*/ 89757 h 112197"/>
                        <a:gd name="connsiteX6" fmla="*/ 0 w 100977"/>
                        <a:gd name="connsiteY6" fmla="*/ 112197 h 112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0977" h="112197">
                          <a:moveTo>
                            <a:pt x="100977" y="0"/>
                          </a:moveTo>
                          <a:cubicBezTo>
                            <a:pt x="93497" y="1870"/>
                            <a:pt x="84953" y="1333"/>
                            <a:pt x="78538" y="5610"/>
                          </a:cubicBezTo>
                          <a:cubicBezTo>
                            <a:pt x="72928" y="9350"/>
                            <a:pt x="71634" y="17260"/>
                            <a:pt x="67318" y="22440"/>
                          </a:cubicBezTo>
                          <a:cubicBezTo>
                            <a:pt x="31319" y="65639"/>
                            <a:pt x="67130" y="14309"/>
                            <a:pt x="39269" y="56098"/>
                          </a:cubicBezTo>
                          <a:cubicBezTo>
                            <a:pt x="37399" y="61708"/>
                            <a:pt x="36304" y="67639"/>
                            <a:pt x="33659" y="72928"/>
                          </a:cubicBezTo>
                          <a:cubicBezTo>
                            <a:pt x="30644" y="78958"/>
                            <a:pt x="26755" y="84578"/>
                            <a:pt x="22439" y="89757"/>
                          </a:cubicBezTo>
                          <a:cubicBezTo>
                            <a:pt x="22433" y="89764"/>
                            <a:pt x="4989" y="107208"/>
                            <a:pt x="0" y="112197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39" name="Volný tvar 138"/>
                    <p:cNvSpPr/>
                    <p:nvPr/>
                  </p:nvSpPr>
                  <p:spPr>
                    <a:xfrm>
                      <a:off x="5295666" y="5043225"/>
                      <a:ext cx="101770" cy="134635"/>
                    </a:xfrm>
                    <a:custGeom>
                      <a:avLst/>
                      <a:gdLst>
                        <a:gd name="connsiteX0" fmla="*/ 0 w 101770"/>
                        <a:gd name="connsiteY0" fmla="*/ 0 h 134635"/>
                        <a:gd name="connsiteX1" fmla="*/ 22440 w 101770"/>
                        <a:gd name="connsiteY1" fmla="*/ 11219 h 134635"/>
                        <a:gd name="connsiteX2" fmla="*/ 39269 w 101770"/>
                        <a:gd name="connsiteY2" fmla="*/ 16829 h 134635"/>
                        <a:gd name="connsiteX3" fmla="*/ 50489 w 101770"/>
                        <a:gd name="connsiteY3" fmla="*/ 33658 h 134635"/>
                        <a:gd name="connsiteX4" fmla="*/ 67318 w 101770"/>
                        <a:gd name="connsiteY4" fmla="*/ 44878 h 134635"/>
                        <a:gd name="connsiteX5" fmla="*/ 95367 w 101770"/>
                        <a:gd name="connsiteY5" fmla="*/ 95366 h 134635"/>
                        <a:gd name="connsiteX6" fmla="*/ 100977 w 101770"/>
                        <a:gd name="connsiteY6" fmla="*/ 117806 h 134635"/>
                        <a:gd name="connsiteX7" fmla="*/ 100977 w 101770"/>
                        <a:gd name="connsiteY7" fmla="*/ 134635 h 1346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1770" h="134635">
                          <a:moveTo>
                            <a:pt x="0" y="0"/>
                          </a:moveTo>
                          <a:cubicBezTo>
                            <a:pt x="7480" y="3740"/>
                            <a:pt x="14753" y="7925"/>
                            <a:pt x="22440" y="11219"/>
                          </a:cubicBezTo>
                          <a:cubicBezTo>
                            <a:pt x="27875" y="13548"/>
                            <a:pt x="34652" y="13135"/>
                            <a:pt x="39269" y="16829"/>
                          </a:cubicBezTo>
                          <a:cubicBezTo>
                            <a:pt x="44534" y="21041"/>
                            <a:pt x="45722" y="28891"/>
                            <a:pt x="50489" y="33658"/>
                          </a:cubicBezTo>
                          <a:cubicBezTo>
                            <a:pt x="55256" y="38425"/>
                            <a:pt x="61708" y="41138"/>
                            <a:pt x="67318" y="44878"/>
                          </a:cubicBezTo>
                          <a:cubicBezTo>
                            <a:pt x="87406" y="75011"/>
                            <a:pt x="87962" y="69449"/>
                            <a:pt x="95367" y="95366"/>
                          </a:cubicBezTo>
                          <a:cubicBezTo>
                            <a:pt x="97485" y="102780"/>
                            <a:pt x="99887" y="110173"/>
                            <a:pt x="100977" y="117806"/>
                          </a:cubicBezTo>
                          <a:cubicBezTo>
                            <a:pt x="101770" y="123359"/>
                            <a:pt x="100977" y="129025"/>
                            <a:pt x="100977" y="134635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40" name="Volný tvar 139"/>
                    <p:cNvSpPr/>
                    <p:nvPr/>
                  </p:nvSpPr>
                  <p:spPr>
                    <a:xfrm>
                      <a:off x="5385423" y="4987126"/>
                      <a:ext cx="201954" cy="62740"/>
                    </a:xfrm>
                    <a:custGeom>
                      <a:avLst/>
                      <a:gdLst>
                        <a:gd name="connsiteX0" fmla="*/ 0 w 201954"/>
                        <a:gd name="connsiteY0" fmla="*/ 0 h 62740"/>
                        <a:gd name="connsiteX1" fmla="*/ 33659 w 201954"/>
                        <a:gd name="connsiteY1" fmla="*/ 5610 h 62740"/>
                        <a:gd name="connsiteX2" fmla="*/ 50489 w 201954"/>
                        <a:gd name="connsiteY2" fmla="*/ 16830 h 62740"/>
                        <a:gd name="connsiteX3" fmla="*/ 67318 w 201954"/>
                        <a:gd name="connsiteY3" fmla="*/ 22440 h 62740"/>
                        <a:gd name="connsiteX4" fmla="*/ 84148 w 201954"/>
                        <a:gd name="connsiteY4" fmla="*/ 33659 h 62740"/>
                        <a:gd name="connsiteX5" fmla="*/ 117806 w 201954"/>
                        <a:gd name="connsiteY5" fmla="*/ 44879 h 62740"/>
                        <a:gd name="connsiteX6" fmla="*/ 134636 w 201954"/>
                        <a:gd name="connsiteY6" fmla="*/ 50489 h 62740"/>
                        <a:gd name="connsiteX7" fmla="*/ 151465 w 201954"/>
                        <a:gd name="connsiteY7" fmla="*/ 56099 h 62740"/>
                        <a:gd name="connsiteX8" fmla="*/ 173905 w 201954"/>
                        <a:gd name="connsiteY8" fmla="*/ 61708 h 62740"/>
                        <a:gd name="connsiteX9" fmla="*/ 201954 w 201954"/>
                        <a:gd name="connsiteY9" fmla="*/ 61708 h 627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1954" h="62740">
                          <a:moveTo>
                            <a:pt x="0" y="0"/>
                          </a:moveTo>
                          <a:cubicBezTo>
                            <a:pt x="11220" y="1870"/>
                            <a:pt x="22868" y="2013"/>
                            <a:pt x="33659" y="5610"/>
                          </a:cubicBezTo>
                          <a:cubicBezTo>
                            <a:pt x="40055" y="7742"/>
                            <a:pt x="44458" y="13815"/>
                            <a:pt x="50489" y="16830"/>
                          </a:cubicBezTo>
                          <a:cubicBezTo>
                            <a:pt x="55778" y="19475"/>
                            <a:pt x="62029" y="19796"/>
                            <a:pt x="67318" y="22440"/>
                          </a:cubicBezTo>
                          <a:cubicBezTo>
                            <a:pt x="73348" y="25455"/>
                            <a:pt x="77987" y="30921"/>
                            <a:pt x="84148" y="33659"/>
                          </a:cubicBezTo>
                          <a:cubicBezTo>
                            <a:pt x="94955" y="38462"/>
                            <a:pt x="106587" y="41139"/>
                            <a:pt x="117806" y="44879"/>
                          </a:cubicBezTo>
                          <a:lnTo>
                            <a:pt x="134636" y="50489"/>
                          </a:lnTo>
                          <a:cubicBezTo>
                            <a:pt x="140246" y="52359"/>
                            <a:pt x="145728" y="54665"/>
                            <a:pt x="151465" y="56099"/>
                          </a:cubicBezTo>
                          <a:cubicBezTo>
                            <a:pt x="158945" y="57969"/>
                            <a:pt x="166242" y="60857"/>
                            <a:pt x="173905" y="61708"/>
                          </a:cubicBezTo>
                          <a:cubicBezTo>
                            <a:pt x="183197" y="62740"/>
                            <a:pt x="192604" y="61708"/>
                            <a:pt x="201954" y="61708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41" name="Volný tvar 140"/>
                    <p:cNvSpPr/>
                    <p:nvPr/>
                  </p:nvSpPr>
                  <p:spPr>
                    <a:xfrm>
                      <a:off x="5149811" y="5121762"/>
                      <a:ext cx="112196" cy="100977"/>
                    </a:xfrm>
                    <a:custGeom>
                      <a:avLst/>
                      <a:gdLst>
                        <a:gd name="connsiteX0" fmla="*/ 112196 w 112196"/>
                        <a:gd name="connsiteY0" fmla="*/ 0 h 100977"/>
                        <a:gd name="connsiteX1" fmla="*/ 67318 w 112196"/>
                        <a:gd name="connsiteY1" fmla="*/ 11220 h 100977"/>
                        <a:gd name="connsiteX2" fmla="*/ 50488 w 112196"/>
                        <a:gd name="connsiteY2" fmla="*/ 22439 h 100977"/>
                        <a:gd name="connsiteX3" fmla="*/ 28049 w 112196"/>
                        <a:gd name="connsiteY3" fmla="*/ 50488 h 100977"/>
                        <a:gd name="connsiteX4" fmla="*/ 22439 w 112196"/>
                        <a:gd name="connsiteY4" fmla="*/ 67318 h 100977"/>
                        <a:gd name="connsiteX5" fmla="*/ 5610 w 112196"/>
                        <a:gd name="connsiteY5" fmla="*/ 84147 h 100977"/>
                        <a:gd name="connsiteX6" fmla="*/ 0 w 112196"/>
                        <a:gd name="connsiteY6" fmla="*/ 100977 h 1009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2196" h="100977">
                          <a:moveTo>
                            <a:pt x="112196" y="0"/>
                          </a:moveTo>
                          <a:cubicBezTo>
                            <a:pt x="101525" y="2134"/>
                            <a:pt x="78820" y="5469"/>
                            <a:pt x="67318" y="11220"/>
                          </a:cubicBezTo>
                          <a:cubicBezTo>
                            <a:pt x="61288" y="14235"/>
                            <a:pt x="56098" y="18699"/>
                            <a:pt x="50488" y="22439"/>
                          </a:cubicBezTo>
                          <a:cubicBezTo>
                            <a:pt x="36390" y="64739"/>
                            <a:pt x="57047" y="14241"/>
                            <a:pt x="28049" y="50488"/>
                          </a:cubicBezTo>
                          <a:cubicBezTo>
                            <a:pt x="24355" y="55106"/>
                            <a:pt x="25719" y="62398"/>
                            <a:pt x="22439" y="67318"/>
                          </a:cubicBezTo>
                          <a:cubicBezTo>
                            <a:pt x="18038" y="73919"/>
                            <a:pt x="11220" y="78537"/>
                            <a:pt x="5610" y="84147"/>
                          </a:cubicBezTo>
                          <a:lnTo>
                            <a:pt x="0" y="100977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42" name="Volný tvar 141"/>
                    <p:cNvSpPr/>
                    <p:nvPr/>
                  </p:nvSpPr>
                  <p:spPr>
                    <a:xfrm>
                      <a:off x="5278837" y="5200299"/>
                      <a:ext cx="36512" cy="95367"/>
                    </a:xfrm>
                    <a:custGeom>
                      <a:avLst/>
                      <a:gdLst>
                        <a:gd name="connsiteX0" fmla="*/ 28049 w 36512"/>
                        <a:gd name="connsiteY0" fmla="*/ 0 h 95367"/>
                        <a:gd name="connsiteX1" fmla="*/ 28049 w 36512"/>
                        <a:gd name="connsiteY1" fmla="*/ 50489 h 95367"/>
                        <a:gd name="connsiteX2" fmla="*/ 16829 w 36512"/>
                        <a:gd name="connsiteY2" fmla="*/ 84148 h 95367"/>
                        <a:gd name="connsiteX3" fmla="*/ 0 w 36512"/>
                        <a:gd name="connsiteY3" fmla="*/ 95367 h 953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6512" h="95367">
                          <a:moveTo>
                            <a:pt x="28049" y="0"/>
                          </a:moveTo>
                          <a:cubicBezTo>
                            <a:pt x="36278" y="24688"/>
                            <a:pt x="36512" y="16639"/>
                            <a:pt x="28049" y="50489"/>
                          </a:cubicBezTo>
                          <a:cubicBezTo>
                            <a:pt x="25181" y="61962"/>
                            <a:pt x="26669" y="77588"/>
                            <a:pt x="16829" y="84148"/>
                          </a:cubicBezTo>
                          <a:lnTo>
                            <a:pt x="0" y="95367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43" name="Volný tvar 142"/>
                    <p:cNvSpPr/>
                    <p:nvPr/>
                  </p:nvSpPr>
                  <p:spPr>
                    <a:xfrm>
                      <a:off x="5306886" y="5194690"/>
                      <a:ext cx="93180" cy="39268"/>
                    </a:xfrm>
                    <a:custGeom>
                      <a:avLst/>
                      <a:gdLst>
                        <a:gd name="connsiteX0" fmla="*/ 0 w 93180"/>
                        <a:gd name="connsiteY0" fmla="*/ 0 h 39268"/>
                        <a:gd name="connsiteX1" fmla="*/ 50488 w 93180"/>
                        <a:gd name="connsiteY1" fmla="*/ 11219 h 39268"/>
                        <a:gd name="connsiteX2" fmla="*/ 78537 w 93180"/>
                        <a:gd name="connsiteY2" fmla="*/ 39268 h 39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3180" h="39268">
                          <a:moveTo>
                            <a:pt x="0" y="0"/>
                          </a:moveTo>
                          <a:cubicBezTo>
                            <a:pt x="9137" y="1523"/>
                            <a:pt x="38649" y="4642"/>
                            <a:pt x="50488" y="11219"/>
                          </a:cubicBezTo>
                          <a:cubicBezTo>
                            <a:pt x="88909" y="32564"/>
                            <a:pt x="93180" y="24625"/>
                            <a:pt x="78537" y="39268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48" name="Skupina 147"/>
                  <p:cNvGrpSpPr/>
                  <p:nvPr/>
                </p:nvGrpSpPr>
                <p:grpSpPr>
                  <a:xfrm>
                    <a:off x="3868750" y="4204258"/>
                    <a:ext cx="437566" cy="648072"/>
                    <a:chOff x="5149811" y="4941168"/>
                    <a:chExt cx="437566" cy="417250"/>
                  </a:xfrm>
                </p:grpSpPr>
                <p:grpSp>
                  <p:nvGrpSpPr>
                    <p:cNvPr id="149" name="Skupina 120"/>
                    <p:cNvGrpSpPr/>
                    <p:nvPr/>
                  </p:nvGrpSpPr>
                  <p:grpSpPr>
                    <a:xfrm>
                      <a:off x="5220072" y="4941168"/>
                      <a:ext cx="320532" cy="417250"/>
                      <a:chOff x="3479111" y="4221088"/>
                      <a:chExt cx="320532" cy="417250"/>
                    </a:xfrm>
                  </p:grpSpPr>
                  <p:sp>
                    <p:nvSpPr>
                      <p:cNvPr id="156" name="Volný tvar 155"/>
                      <p:cNvSpPr/>
                      <p:nvPr/>
                    </p:nvSpPr>
                    <p:spPr>
                      <a:xfrm>
                        <a:off x="3479111" y="4240267"/>
                        <a:ext cx="116345" cy="326597"/>
                      </a:xfrm>
                      <a:custGeom>
                        <a:avLst/>
                        <a:gdLst>
                          <a:gd name="connsiteX0" fmla="*/ 116345 w 116345"/>
                          <a:gd name="connsiteY0" fmla="*/ 3259 h 326597"/>
                          <a:gd name="connsiteX1" fmla="*/ 80835 w 116345"/>
                          <a:gd name="connsiteY1" fmla="*/ 47648 h 326597"/>
                          <a:gd name="connsiteX2" fmla="*/ 63079 w 116345"/>
                          <a:gd name="connsiteY2" fmla="*/ 65403 h 326597"/>
                          <a:gd name="connsiteX3" fmla="*/ 45324 w 116345"/>
                          <a:gd name="connsiteY3" fmla="*/ 92036 h 326597"/>
                          <a:gd name="connsiteX4" fmla="*/ 36446 w 116345"/>
                          <a:gd name="connsiteY4" fmla="*/ 189690 h 326597"/>
                          <a:gd name="connsiteX5" fmla="*/ 18691 w 116345"/>
                          <a:gd name="connsiteY5" fmla="*/ 242956 h 326597"/>
                          <a:gd name="connsiteX6" fmla="*/ 9813 w 116345"/>
                          <a:gd name="connsiteY6" fmla="*/ 287345 h 326597"/>
                          <a:gd name="connsiteX7" fmla="*/ 936 w 116345"/>
                          <a:gd name="connsiteY7" fmla="*/ 322855 h 3265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16345" h="326597">
                            <a:moveTo>
                              <a:pt x="116345" y="3259"/>
                            </a:moveTo>
                            <a:cubicBezTo>
                              <a:pt x="63297" y="38625"/>
                              <a:pt x="109424" y="0"/>
                              <a:pt x="80835" y="47648"/>
                            </a:cubicBezTo>
                            <a:cubicBezTo>
                              <a:pt x="76529" y="54825"/>
                              <a:pt x="68308" y="58867"/>
                              <a:pt x="63079" y="65403"/>
                            </a:cubicBezTo>
                            <a:cubicBezTo>
                              <a:pt x="56414" y="73734"/>
                              <a:pt x="51242" y="83158"/>
                              <a:pt x="45324" y="92036"/>
                            </a:cubicBezTo>
                            <a:cubicBezTo>
                              <a:pt x="42365" y="124587"/>
                              <a:pt x="42126" y="157502"/>
                              <a:pt x="36446" y="189690"/>
                            </a:cubicBezTo>
                            <a:cubicBezTo>
                              <a:pt x="33193" y="208121"/>
                              <a:pt x="22362" y="224604"/>
                              <a:pt x="18691" y="242956"/>
                            </a:cubicBezTo>
                            <a:cubicBezTo>
                              <a:pt x="15732" y="257752"/>
                              <a:pt x="13473" y="272706"/>
                              <a:pt x="9813" y="287345"/>
                            </a:cubicBezTo>
                            <a:cubicBezTo>
                              <a:pt x="0" y="326597"/>
                              <a:pt x="936" y="301518"/>
                              <a:pt x="936" y="322855"/>
                            </a:cubicBezTo>
                          </a:path>
                        </a:pathLst>
                      </a:cu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157" name="Volný tvar 156"/>
                      <p:cNvSpPr/>
                      <p:nvPr/>
                    </p:nvSpPr>
                    <p:spPr>
                      <a:xfrm>
                        <a:off x="3563888" y="4221088"/>
                        <a:ext cx="46937" cy="417250"/>
                      </a:xfrm>
                      <a:custGeom>
                        <a:avLst/>
                        <a:gdLst>
                          <a:gd name="connsiteX0" fmla="*/ 26633 w 46937"/>
                          <a:gd name="connsiteY0" fmla="*/ 0 h 417250"/>
                          <a:gd name="connsiteX1" fmla="*/ 26633 w 46937"/>
                          <a:gd name="connsiteY1" fmla="*/ 142042 h 417250"/>
                          <a:gd name="connsiteX2" fmla="*/ 17756 w 46937"/>
                          <a:gd name="connsiteY2" fmla="*/ 186431 h 417250"/>
                          <a:gd name="connsiteX3" fmla="*/ 0 w 46937"/>
                          <a:gd name="connsiteY3" fmla="*/ 248574 h 417250"/>
                          <a:gd name="connsiteX4" fmla="*/ 8878 w 46937"/>
                          <a:gd name="connsiteY4" fmla="*/ 319596 h 417250"/>
                          <a:gd name="connsiteX5" fmla="*/ 26633 w 46937"/>
                          <a:gd name="connsiteY5" fmla="*/ 372862 h 417250"/>
                          <a:gd name="connsiteX6" fmla="*/ 35511 w 46937"/>
                          <a:gd name="connsiteY6" fmla="*/ 399495 h 417250"/>
                          <a:gd name="connsiteX7" fmla="*/ 35511 w 46937"/>
                          <a:gd name="connsiteY7" fmla="*/ 417250 h 4172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6937" h="417250">
                            <a:moveTo>
                              <a:pt x="26633" y="0"/>
                            </a:moveTo>
                            <a:cubicBezTo>
                              <a:pt x="46937" y="60909"/>
                              <a:pt x="39427" y="26896"/>
                              <a:pt x="26633" y="142042"/>
                            </a:cubicBezTo>
                            <a:cubicBezTo>
                              <a:pt x="24967" y="157039"/>
                              <a:pt x="21029" y="171701"/>
                              <a:pt x="17756" y="186431"/>
                            </a:cubicBezTo>
                            <a:cubicBezTo>
                              <a:pt x="10326" y="219867"/>
                              <a:pt x="9885" y="218920"/>
                              <a:pt x="0" y="248574"/>
                            </a:cubicBezTo>
                            <a:cubicBezTo>
                              <a:pt x="2959" y="272248"/>
                              <a:pt x="3879" y="296267"/>
                              <a:pt x="8878" y="319596"/>
                            </a:cubicBezTo>
                            <a:cubicBezTo>
                              <a:pt x="12799" y="337896"/>
                              <a:pt x="20715" y="355107"/>
                              <a:pt x="26633" y="372862"/>
                            </a:cubicBezTo>
                            <a:cubicBezTo>
                              <a:pt x="29592" y="381740"/>
                              <a:pt x="35511" y="390137"/>
                              <a:pt x="35511" y="399495"/>
                            </a:cubicBezTo>
                            <a:lnTo>
                              <a:pt x="35511" y="417250"/>
                            </a:lnTo>
                          </a:path>
                        </a:pathLst>
                      </a:cu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158" name="Volný tvar 157"/>
                      <p:cNvSpPr/>
                      <p:nvPr/>
                    </p:nvSpPr>
                    <p:spPr>
                      <a:xfrm>
                        <a:off x="3585918" y="4221088"/>
                        <a:ext cx="121986" cy="372862"/>
                      </a:xfrm>
                      <a:custGeom>
                        <a:avLst/>
                        <a:gdLst>
                          <a:gd name="connsiteX0" fmla="*/ 0 w 121986"/>
                          <a:gd name="connsiteY0" fmla="*/ 0 h 372862"/>
                          <a:gd name="connsiteX1" fmla="*/ 17756 w 121986"/>
                          <a:gd name="connsiteY1" fmla="*/ 26633 h 372862"/>
                          <a:gd name="connsiteX2" fmla="*/ 44389 w 121986"/>
                          <a:gd name="connsiteY2" fmla="*/ 53266 h 372862"/>
                          <a:gd name="connsiteX3" fmla="*/ 79899 w 121986"/>
                          <a:gd name="connsiteY3" fmla="*/ 88776 h 372862"/>
                          <a:gd name="connsiteX4" fmla="*/ 97655 w 121986"/>
                          <a:gd name="connsiteY4" fmla="*/ 372862 h 3728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1986" h="372862">
                            <a:moveTo>
                              <a:pt x="0" y="0"/>
                            </a:moveTo>
                            <a:cubicBezTo>
                              <a:pt x="5919" y="8878"/>
                              <a:pt x="10925" y="18436"/>
                              <a:pt x="17756" y="26633"/>
                            </a:cubicBezTo>
                            <a:cubicBezTo>
                              <a:pt x="25794" y="36278"/>
                              <a:pt x="37425" y="42820"/>
                              <a:pt x="44389" y="53266"/>
                            </a:cubicBezTo>
                            <a:cubicBezTo>
                              <a:pt x="71444" y="93849"/>
                              <a:pt x="29169" y="71867"/>
                              <a:pt x="79899" y="88776"/>
                            </a:cubicBezTo>
                            <a:cubicBezTo>
                              <a:pt x="121986" y="215033"/>
                              <a:pt x="97655" y="123326"/>
                              <a:pt x="97655" y="372862"/>
                            </a:cubicBezTo>
                          </a:path>
                        </a:pathLst>
                      </a:cu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159" name="Volný tvar 158"/>
                      <p:cNvSpPr/>
                      <p:nvPr/>
                    </p:nvSpPr>
                    <p:spPr>
                      <a:xfrm>
                        <a:off x="3595456" y="4243526"/>
                        <a:ext cx="204187" cy="248575"/>
                      </a:xfrm>
                      <a:custGeom>
                        <a:avLst/>
                        <a:gdLst>
                          <a:gd name="connsiteX0" fmla="*/ 0 w 204187"/>
                          <a:gd name="connsiteY0" fmla="*/ 0 h 248575"/>
                          <a:gd name="connsiteX1" fmla="*/ 79899 w 204187"/>
                          <a:gd name="connsiteY1" fmla="*/ 17756 h 248575"/>
                          <a:gd name="connsiteX2" fmla="*/ 97655 w 204187"/>
                          <a:gd name="connsiteY2" fmla="*/ 35511 h 248575"/>
                          <a:gd name="connsiteX3" fmla="*/ 124288 w 204187"/>
                          <a:gd name="connsiteY3" fmla="*/ 53266 h 248575"/>
                          <a:gd name="connsiteX4" fmla="*/ 133165 w 204187"/>
                          <a:gd name="connsiteY4" fmla="*/ 79899 h 248575"/>
                          <a:gd name="connsiteX5" fmla="*/ 168676 w 204187"/>
                          <a:gd name="connsiteY5" fmla="*/ 124288 h 248575"/>
                          <a:gd name="connsiteX6" fmla="*/ 186431 w 204187"/>
                          <a:gd name="connsiteY6" fmla="*/ 177554 h 248575"/>
                          <a:gd name="connsiteX7" fmla="*/ 195309 w 204187"/>
                          <a:gd name="connsiteY7" fmla="*/ 204187 h 248575"/>
                          <a:gd name="connsiteX8" fmla="*/ 204187 w 204187"/>
                          <a:gd name="connsiteY8" fmla="*/ 230820 h 248575"/>
                          <a:gd name="connsiteX9" fmla="*/ 204187 w 204187"/>
                          <a:gd name="connsiteY9" fmla="*/ 248575 h 24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04187" h="248575">
                            <a:moveTo>
                              <a:pt x="0" y="0"/>
                            </a:moveTo>
                            <a:cubicBezTo>
                              <a:pt x="10759" y="1793"/>
                              <a:pt x="63086" y="7669"/>
                              <a:pt x="79899" y="17756"/>
                            </a:cubicBezTo>
                            <a:cubicBezTo>
                              <a:pt x="87076" y="22062"/>
                              <a:pt x="91119" y="30282"/>
                              <a:pt x="97655" y="35511"/>
                            </a:cubicBezTo>
                            <a:cubicBezTo>
                              <a:pt x="105987" y="42176"/>
                              <a:pt x="115410" y="47348"/>
                              <a:pt x="124288" y="53266"/>
                            </a:cubicBezTo>
                            <a:cubicBezTo>
                              <a:pt x="127247" y="62144"/>
                              <a:pt x="128350" y="71875"/>
                              <a:pt x="133165" y="79899"/>
                            </a:cubicBezTo>
                            <a:cubicBezTo>
                              <a:pt x="164789" y="132607"/>
                              <a:pt x="138217" y="55754"/>
                              <a:pt x="168676" y="124288"/>
                            </a:cubicBezTo>
                            <a:cubicBezTo>
                              <a:pt x="176277" y="141391"/>
                              <a:pt x="180513" y="159799"/>
                              <a:pt x="186431" y="177554"/>
                            </a:cubicBezTo>
                            <a:lnTo>
                              <a:pt x="195309" y="204187"/>
                            </a:lnTo>
                            <a:cubicBezTo>
                              <a:pt x="198268" y="213065"/>
                              <a:pt x="204187" y="221462"/>
                              <a:pt x="204187" y="230820"/>
                            </a:cubicBezTo>
                            <a:lnTo>
                              <a:pt x="204187" y="248575"/>
                            </a:lnTo>
                          </a:path>
                        </a:pathLst>
                      </a:cu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</p:grpSp>
                <p:sp>
                  <p:nvSpPr>
                    <p:cNvPr id="150" name="Volný tvar 149"/>
                    <p:cNvSpPr/>
                    <p:nvPr/>
                  </p:nvSpPr>
                  <p:spPr>
                    <a:xfrm>
                      <a:off x="5205909" y="4959077"/>
                      <a:ext cx="100977" cy="112197"/>
                    </a:xfrm>
                    <a:custGeom>
                      <a:avLst/>
                      <a:gdLst>
                        <a:gd name="connsiteX0" fmla="*/ 100977 w 100977"/>
                        <a:gd name="connsiteY0" fmla="*/ 0 h 112197"/>
                        <a:gd name="connsiteX1" fmla="*/ 78538 w 100977"/>
                        <a:gd name="connsiteY1" fmla="*/ 5610 h 112197"/>
                        <a:gd name="connsiteX2" fmla="*/ 67318 w 100977"/>
                        <a:gd name="connsiteY2" fmla="*/ 22440 h 112197"/>
                        <a:gd name="connsiteX3" fmla="*/ 39269 w 100977"/>
                        <a:gd name="connsiteY3" fmla="*/ 56098 h 112197"/>
                        <a:gd name="connsiteX4" fmla="*/ 33659 w 100977"/>
                        <a:gd name="connsiteY4" fmla="*/ 72928 h 112197"/>
                        <a:gd name="connsiteX5" fmla="*/ 22439 w 100977"/>
                        <a:gd name="connsiteY5" fmla="*/ 89757 h 112197"/>
                        <a:gd name="connsiteX6" fmla="*/ 0 w 100977"/>
                        <a:gd name="connsiteY6" fmla="*/ 112197 h 112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0977" h="112197">
                          <a:moveTo>
                            <a:pt x="100977" y="0"/>
                          </a:moveTo>
                          <a:cubicBezTo>
                            <a:pt x="93497" y="1870"/>
                            <a:pt x="84953" y="1333"/>
                            <a:pt x="78538" y="5610"/>
                          </a:cubicBezTo>
                          <a:cubicBezTo>
                            <a:pt x="72928" y="9350"/>
                            <a:pt x="71634" y="17260"/>
                            <a:pt x="67318" y="22440"/>
                          </a:cubicBezTo>
                          <a:cubicBezTo>
                            <a:pt x="31319" y="65639"/>
                            <a:pt x="67130" y="14309"/>
                            <a:pt x="39269" y="56098"/>
                          </a:cubicBezTo>
                          <a:cubicBezTo>
                            <a:pt x="37399" y="61708"/>
                            <a:pt x="36304" y="67639"/>
                            <a:pt x="33659" y="72928"/>
                          </a:cubicBezTo>
                          <a:cubicBezTo>
                            <a:pt x="30644" y="78958"/>
                            <a:pt x="26755" y="84578"/>
                            <a:pt x="22439" y="89757"/>
                          </a:cubicBezTo>
                          <a:cubicBezTo>
                            <a:pt x="22433" y="89764"/>
                            <a:pt x="4989" y="107208"/>
                            <a:pt x="0" y="112197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51" name="Volný tvar 150"/>
                    <p:cNvSpPr/>
                    <p:nvPr/>
                  </p:nvSpPr>
                  <p:spPr>
                    <a:xfrm>
                      <a:off x="5295666" y="5043225"/>
                      <a:ext cx="101770" cy="134635"/>
                    </a:xfrm>
                    <a:custGeom>
                      <a:avLst/>
                      <a:gdLst>
                        <a:gd name="connsiteX0" fmla="*/ 0 w 101770"/>
                        <a:gd name="connsiteY0" fmla="*/ 0 h 134635"/>
                        <a:gd name="connsiteX1" fmla="*/ 22440 w 101770"/>
                        <a:gd name="connsiteY1" fmla="*/ 11219 h 134635"/>
                        <a:gd name="connsiteX2" fmla="*/ 39269 w 101770"/>
                        <a:gd name="connsiteY2" fmla="*/ 16829 h 134635"/>
                        <a:gd name="connsiteX3" fmla="*/ 50489 w 101770"/>
                        <a:gd name="connsiteY3" fmla="*/ 33658 h 134635"/>
                        <a:gd name="connsiteX4" fmla="*/ 67318 w 101770"/>
                        <a:gd name="connsiteY4" fmla="*/ 44878 h 134635"/>
                        <a:gd name="connsiteX5" fmla="*/ 95367 w 101770"/>
                        <a:gd name="connsiteY5" fmla="*/ 95366 h 134635"/>
                        <a:gd name="connsiteX6" fmla="*/ 100977 w 101770"/>
                        <a:gd name="connsiteY6" fmla="*/ 117806 h 134635"/>
                        <a:gd name="connsiteX7" fmla="*/ 100977 w 101770"/>
                        <a:gd name="connsiteY7" fmla="*/ 134635 h 1346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1770" h="134635">
                          <a:moveTo>
                            <a:pt x="0" y="0"/>
                          </a:moveTo>
                          <a:cubicBezTo>
                            <a:pt x="7480" y="3740"/>
                            <a:pt x="14753" y="7925"/>
                            <a:pt x="22440" y="11219"/>
                          </a:cubicBezTo>
                          <a:cubicBezTo>
                            <a:pt x="27875" y="13548"/>
                            <a:pt x="34652" y="13135"/>
                            <a:pt x="39269" y="16829"/>
                          </a:cubicBezTo>
                          <a:cubicBezTo>
                            <a:pt x="44534" y="21041"/>
                            <a:pt x="45722" y="28891"/>
                            <a:pt x="50489" y="33658"/>
                          </a:cubicBezTo>
                          <a:cubicBezTo>
                            <a:pt x="55256" y="38425"/>
                            <a:pt x="61708" y="41138"/>
                            <a:pt x="67318" y="44878"/>
                          </a:cubicBezTo>
                          <a:cubicBezTo>
                            <a:pt x="87406" y="75011"/>
                            <a:pt x="87962" y="69449"/>
                            <a:pt x="95367" y="95366"/>
                          </a:cubicBezTo>
                          <a:cubicBezTo>
                            <a:pt x="97485" y="102780"/>
                            <a:pt x="99887" y="110173"/>
                            <a:pt x="100977" y="117806"/>
                          </a:cubicBezTo>
                          <a:cubicBezTo>
                            <a:pt x="101770" y="123359"/>
                            <a:pt x="100977" y="129025"/>
                            <a:pt x="100977" y="134635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52" name="Volný tvar 151"/>
                    <p:cNvSpPr/>
                    <p:nvPr/>
                  </p:nvSpPr>
                  <p:spPr>
                    <a:xfrm>
                      <a:off x="5385423" y="4987126"/>
                      <a:ext cx="201954" cy="62740"/>
                    </a:xfrm>
                    <a:custGeom>
                      <a:avLst/>
                      <a:gdLst>
                        <a:gd name="connsiteX0" fmla="*/ 0 w 201954"/>
                        <a:gd name="connsiteY0" fmla="*/ 0 h 62740"/>
                        <a:gd name="connsiteX1" fmla="*/ 33659 w 201954"/>
                        <a:gd name="connsiteY1" fmla="*/ 5610 h 62740"/>
                        <a:gd name="connsiteX2" fmla="*/ 50489 w 201954"/>
                        <a:gd name="connsiteY2" fmla="*/ 16830 h 62740"/>
                        <a:gd name="connsiteX3" fmla="*/ 67318 w 201954"/>
                        <a:gd name="connsiteY3" fmla="*/ 22440 h 62740"/>
                        <a:gd name="connsiteX4" fmla="*/ 84148 w 201954"/>
                        <a:gd name="connsiteY4" fmla="*/ 33659 h 62740"/>
                        <a:gd name="connsiteX5" fmla="*/ 117806 w 201954"/>
                        <a:gd name="connsiteY5" fmla="*/ 44879 h 62740"/>
                        <a:gd name="connsiteX6" fmla="*/ 134636 w 201954"/>
                        <a:gd name="connsiteY6" fmla="*/ 50489 h 62740"/>
                        <a:gd name="connsiteX7" fmla="*/ 151465 w 201954"/>
                        <a:gd name="connsiteY7" fmla="*/ 56099 h 62740"/>
                        <a:gd name="connsiteX8" fmla="*/ 173905 w 201954"/>
                        <a:gd name="connsiteY8" fmla="*/ 61708 h 62740"/>
                        <a:gd name="connsiteX9" fmla="*/ 201954 w 201954"/>
                        <a:gd name="connsiteY9" fmla="*/ 61708 h 627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1954" h="62740">
                          <a:moveTo>
                            <a:pt x="0" y="0"/>
                          </a:moveTo>
                          <a:cubicBezTo>
                            <a:pt x="11220" y="1870"/>
                            <a:pt x="22868" y="2013"/>
                            <a:pt x="33659" y="5610"/>
                          </a:cubicBezTo>
                          <a:cubicBezTo>
                            <a:pt x="40055" y="7742"/>
                            <a:pt x="44458" y="13815"/>
                            <a:pt x="50489" y="16830"/>
                          </a:cubicBezTo>
                          <a:cubicBezTo>
                            <a:pt x="55778" y="19475"/>
                            <a:pt x="62029" y="19796"/>
                            <a:pt x="67318" y="22440"/>
                          </a:cubicBezTo>
                          <a:cubicBezTo>
                            <a:pt x="73348" y="25455"/>
                            <a:pt x="77987" y="30921"/>
                            <a:pt x="84148" y="33659"/>
                          </a:cubicBezTo>
                          <a:cubicBezTo>
                            <a:pt x="94955" y="38462"/>
                            <a:pt x="106587" y="41139"/>
                            <a:pt x="117806" y="44879"/>
                          </a:cubicBezTo>
                          <a:lnTo>
                            <a:pt x="134636" y="50489"/>
                          </a:lnTo>
                          <a:cubicBezTo>
                            <a:pt x="140246" y="52359"/>
                            <a:pt x="145728" y="54665"/>
                            <a:pt x="151465" y="56099"/>
                          </a:cubicBezTo>
                          <a:cubicBezTo>
                            <a:pt x="158945" y="57969"/>
                            <a:pt x="166242" y="60857"/>
                            <a:pt x="173905" y="61708"/>
                          </a:cubicBezTo>
                          <a:cubicBezTo>
                            <a:pt x="183197" y="62740"/>
                            <a:pt x="192604" y="61708"/>
                            <a:pt x="201954" y="61708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53" name="Volný tvar 152"/>
                    <p:cNvSpPr/>
                    <p:nvPr/>
                  </p:nvSpPr>
                  <p:spPr>
                    <a:xfrm>
                      <a:off x="5149811" y="5121762"/>
                      <a:ext cx="112196" cy="100977"/>
                    </a:xfrm>
                    <a:custGeom>
                      <a:avLst/>
                      <a:gdLst>
                        <a:gd name="connsiteX0" fmla="*/ 112196 w 112196"/>
                        <a:gd name="connsiteY0" fmla="*/ 0 h 100977"/>
                        <a:gd name="connsiteX1" fmla="*/ 67318 w 112196"/>
                        <a:gd name="connsiteY1" fmla="*/ 11220 h 100977"/>
                        <a:gd name="connsiteX2" fmla="*/ 50488 w 112196"/>
                        <a:gd name="connsiteY2" fmla="*/ 22439 h 100977"/>
                        <a:gd name="connsiteX3" fmla="*/ 28049 w 112196"/>
                        <a:gd name="connsiteY3" fmla="*/ 50488 h 100977"/>
                        <a:gd name="connsiteX4" fmla="*/ 22439 w 112196"/>
                        <a:gd name="connsiteY4" fmla="*/ 67318 h 100977"/>
                        <a:gd name="connsiteX5" fmla="*/ 5610 w 112196"/>
                        <a:gd name="connsiteY5" fmla="*/ 84147 h 100977"/>
                        <a:gd name="connsiteX6" fmla="*/ 0 w 112196"/>
                        <a:gd name="connsiteY6" fmla="*/ 100977 h 1009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2196" h="100977">
                          <a:moveTo>
                            <a:pt x="112196" y="0"/>
                          </a:moveTo>
                          <a:cubicBezTo>
                            <a:pt x="101525" y="2134"/>
                            <a:pt x="78820" y="5469"/>
                            <a:pt x="67318" y="11220"/>
                          </a:cubicBezTo>
                          <a:cubicBezTo>
                            <a:pt x="61288" y="14235"/>
                            <a:pt x="56098" y="18699"/>
                            <a:pt x="50488" y="22439"/>
                          </a:cubicBezTo>
                          <a:cubicBezTo>
                            <a:pt x="36390" y="64739"/>
                            <a:pt x="57047" y="14241"/>
                            <a:pt x="28049" y="50488"/>
                          </a:cubicBezTo>
                          <a:cubicBezTo>
                            <a:pt x="24355" y="55106"/>
                            <a:pt x="25719" y="62398"/>
                            <a:pt x="22439" y="67318"/>
                          </a:cubicBezTo>
                          <a:cubicBezTo>
                            <a:pt x="18038" y="73919"/>
                            <a:pt x="11220" y="78537"/>
                            <a:pt x="5610" y="84147"/>
                          </a:cubicBezTo>
                          <a:lnTo>
                            <a:pt x="0" y="100977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54" name="Volný tvar 153"/>
                    <p:cNvSpPr/>
                    <p:nvPr/>
                  </p:nvSpPr>
                  <p:spPr>
                    <a:xfrm>
                      <a:off x="5278837" y="5200299"/>
                      <a:ext cx="36512" cy="95367"/>
                    </a:xfrm>
                    <a:custGeom>
                      <a:avLst/>
                      <a:gdLst>
                        <a:gd name="connsiteX0" fmla="*/ 28049 w 36512"/>
                        <a:gd name="connsiteY0" fmla="*/ 0 h 95367"/>
                        <a:gd name="connsiteX1" fmla="*/ 28049 w 36512"/>
                        <a:gd name="connsiteY1" fmla="*/ 50489 h 95367"/>
                        <a:gd name="connsiteX2" fmla="*/ 16829 w 36512"/>
                        <a:gd name="connsiteY2" fmla="*/ 84148 h 95367"/>
                        <a:gd name="connsiteX3" fmla="*/ 0 w 36512"/>
                        <a:gd name="connsiteY3" fmla="*/ 95367 h 953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6512" h="95367">
                          <a:moveTo>
                            <a:pt x="28049" y="0"/>
                          </a:moveTo>
                          <a:cubicBezTo>
                            <a:pt x="36278" y="24688"/>
                            <a:pt x="36512" y="16639"/>
                            <a:pt x="28049" y="50489"/>
                          </a:cubicBezTo>
                          <a:cubicBezTo>
                            <a:pt x="25181" y="61962"/>
                            <a:pt x="26669" y="77588"/>
                            <a:pt x="16829" y="84148"/>
                          </a:cubicBezTo>
                          <a:lnTo>
                            <a:pt x="0" y="95367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55" name="Volný tvar 154"/>
                    <p:cNvSpPr/>
                    <p:nvPr/>
                  </p:nvSpPr>
                  <p:spPr>
                    <a:xfrm>
                      <a:off x="5306886" y="5194690"/>
                      <a:ext cx="93180" cy="39268"/>
                    </a:xfrm>
                    <a:custGeom>
                      <a:avLst/>
                      <a:gdLst>
                        <a:gd name="connsiteX0" fmla="*/ 0 w 93180"/>
                        <a:gd name="connsiteY0" fmla="*/ 0 h 39268"/>
                        <a:gd name="connsiteX1" fmla="*/ 50488 w 93180"/>
                        <a:gd name="connsiteY1" fmla="*/ 11219 h 39268"/>
                        <a:gd name="connsiteX2" fmla="*/ 78537 w 93180"/>
                        <a:gd name="connsiteY2" fmla="*/ 39268 h 39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3180" h="39268">
                          <a:moveTo>
                            <a:pt x="0" y="0"/>
                          </a:moveTo>
                          <a:cubicBezTo>
                            <a:pt x="9137" y="1523"/>
                            <a:pt x="38649" y="4642"/>
                            <a:pt x="50488" y="11219"/>
                          </a:cubicBezTo>
                          <a:cubicBezTo>
                            <a:pt x="88909" y="32564"/>
                            <a:pt x="93180" y="24625"/>
                            <a:pt x="78537" y="39268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174" name="Skupina 173"/>
                <p:cNvGrpSpPr/>
                <p:nvPr/>
              </p:nvGrpSpPr>
              <p:grpSpPr>
                <a:xfrm>
                  <a:off x="3563888" y="4221088"/>
                  <a:ext cx="875078" cy="849298"/>
                  <a:chOff x="3563888" y="4221088"/>
                  <a:chExt cx="875078" cy="849298"/>
                </a:xfrm>
              </p:grpSpPr>
              <p:grpSp>
                <p:nvGrpSpPr>
                  <p:cNvPr id="106" name="Skupina 105"/>
                  <p:cNvGrpSpPr/>
                  <p:nvPr/>
                </p:nvGrpSpPr>
                <p:grpSpPr>
                  <a:xfrm>
                    <a:off x="4046426" y="4221088"/>
                    <a:ext cx="392540" cy="849298"/>
                    <a:chOff x="3479111" y="4221088"/>
                    <a:chExt cx="320532" cy="417250"/>
                  </a:xfrm>
                </p:grpSpPr>
                <p:sp>
                  <p:nvSpPr>
                    <p:cNvPr id="107" name="Volný tvar 106"/>
                    <p:cNvSpPr/>
                    <p:nvPr/>
                  </p:nvSpPr>
                  <p:spPr>
                    <a:xfrm>
                      <a:off x="3479111" y="4240267"/>
                      <a:ext cx="116345" cy="326597"/>
                    </a:xfrm>
                    <a:custGeom>
                      <a:avLst/>
                      <a:gdLst>
                        <a:gd name="connsiteX0" fmla="*/ 116345 w 116345"/>
                        <a:gd name="connsiteY0" fmla="*/ 3259 h 326597"/>
                        <a:gd name="connsiteX1" fmla="*/ 80835 w 116345"/>
                        <a:gd name="connsiteY1" fmla="*/ 47648 h 326597"/>
                        <a:gd name="connsiteX2" fmla="*/ 63079 w 116345"/>
                        <a:gd name="connsiteY2" fmla="*/ 65403 h 326597"/>
                        <a:gd name="connsiteX3" fmla="*/ 45324 w 116345"/>
                        <a:gd name="connsiteY3" fmla="*/ 92036 h 326597"/>
                        <a:gd name="connsiteX4" fmla="*/ 36446 w 116345"/>
                        <a:gd name="connsiteY4" fmla="*/ 189690 h 326597"/>
                        <a:gd name="connsiteX5" fmla="*/ 18691 w 116345"/>
                        <a:gd name="connsiteY5" fmla="*/ 242956 h 326597"/>
                        <a:gd name="connsiteX6" fmla="*/ 9813 w 116345"/>
                        <a:gd name="connsiteY6" fmla="*/ 287345 h 326597"/>
                        <a:gd name="connsiteX7" fmla="*/ 936 w 116345"/>
                        <a:gd name="connsiteY7" fmla="*/ 322855 h 326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6345" h="326597">
                          <a:moveTo>
                            <a:pt x="116345" y="3259"/>
                          </a:moveTo>
                          <a:cubicBezTo>
                            <a:pt x="63297" y="38625"/>
                            <a:pt x="109424" y="0"/>
                            <a:pt x="80835" y="47648"/>
                          </a:cubicBezTo>
                          <a:cubicBezTo>
                            <a:pt x="76529" y="54825"/>
                            <a:pt x="68308" y="58867"/>
                            <a:pt x="63079" y="65403"/>
                          </a:cubicBezTo>
                          <a:cubicBezTo>
                            <a:pt x="56414" y="73734"/>
                            <a:pt x="51242" y="83158"/>
                            <a:pt x="45324" y="92036"/>
                          </a:cubicBezTo>
                          <a:cubicBezTo>
                            <a:pt x="42365" y="124587"/>
                            <a:pt x="42126" y="157502"/>
                            <a:pt x="36446" y="189690"/>
                          </a:cubicBezTo>
                          <a:cubicBezTo>
                            <a:pt x="33193" y="208121"/>
                            <a:pt x="22362" y="224604"/>
                            <a:pt x="18691" y="242956"/>
                          </a:cubicBezTo>
                          <a:cubicBezTo>
                            <a:pt x="15732" y="257752"/>
                            <a:pt x="13473" y="272706"/>
                            <a:pt x="9813" y="287345"/>
                          </a:cubicBezTo>
                          <a:cubicBezTo>
                            <a:pt x="0" y="326597"/>
                            <a:pt x="936" y="301518"/>
                            <a:pt x="936" y="322855"/>
                          </a:cubicBez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8" name="Volný tvar 107"/>
                    <p:cNvSpPr/>
                    <p:nvPr/>
                  </p:nvSpPr>
                  <p:spPr>
                    <a:xfrm>
                      <a:off x="3563888" y="4221088"/>
                      <a:ext cx="46937" cy="417250"/>
                    </a:xfrm>
                    <a:custGeom>
                      <a:avLst/>
                      <a:gdLst>
                        <a:gd name="connsiteX0" fmla="*/ 26633 w 46937"/>
                        <a:gd name="connsiteY0" fmla="*/ 0 h 417250"/>
                        <a:gd name="connsiteX1" fmla="*/ 26633 w 46937"/>
                        <a:gd name="connsiteY1" fmla="*/ 142042 h 417250"/>
                        <a:gd name="connsiteX2" fmla="*/ 17756 w 46937"/>
                        <a:gd name="connsiteY2" fmla="*/ 186431 h 417250"/>
                        <a:gd name="connsiteX3" fmla="*/ 0 w 46937"/>
                        <a:gd name="connsiteY3" fmla="*/ 248574 h 417250"/>
                        <a:gd name="connsiteX4" fmla="*/ 8878 w 46937"/>
                        <a:gd name="connsiteY4" fmla="*/ 319596 h 417250"/>
                        <a:gd name="connsiteX5" fmla="*/ 26633 w 46937"/>
                        <a:gd name="connsiteY5" fmla="*/ 372862 h 417250"/>
                        <a:gd name="connsiteX6" fmla="*/ 35511 w 46937"/>
                        <a:gd name="connsiteY6" fmla="*/ 399495 h 417250"/>
                        <a:gd name="connsiteX7" fmla="*/ 35511 w 46937"/>
                        <a:gd name="connsiteY7" fmla="*/ 417250 h 417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937" h="417250">
                          <a:moveTo>
                            <a:pt x="26633" y="0"/>
                          </a:moveTo>
                          <a:cubicBezTo>
                            <a:pt x="46937" y="60909"/>
                            <a:pt x="39427" y="26896"/>
                            <a:pt x="26633" y="142042"/>
                          </a:cubicBezTo>
                          <a:cubicBezTo>
                            <a:pt x="24967" y="157039"/>
                            <a:pt x="21029" y="171701"/>
                            <a:pt x="17756" y="186431"/>
                          </a:cubicBezTo>
                          <a:cubicBezTo>
                            <a:pt x="10326" y="219867"/>
                            <a:pt x="9885" y="218920"/>
                            <a:pt x="0" y="248574"/>
                          </a:cubicBezTo>
                          <a:cubicBezTo>
                            <a:pt x="2959" y="272248"/>
                            <a:pt x="3879" y="296267"/>
                            <a:pt x="8878" y="319596"/>
                          </a:cubicBezTo>
                          <a:cubicBezTo>
                            <a:pt x="12799" y="337896"/>
                            <a:pt x="20715" y="355107"/>
                            <a:pt x="26633" y="372862"/>
                          </a:cubicBezTo>
                          <a:cubicBezTo>
                            <a:pt x="29592" y="381740"/>
                            <a:pt x="35511" y="390137"/>
                            <a:pt x="35511" y="399495"/>
                          </a:cubicBezTo>
                          <a:lnTo>
                            <a:pt x="35511" y="417250"/>
                          </a:ln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9" name="Volný tvar 108"/>
                    <p:cNvSpPr/>
                    <p:nvPr/>
                  </p:nvSpPr>
                  <p:spPr>
                    <a:xfrm>
                      <a:off x="3585918" y="4221088"/>
                      <a:ext cx="121986" cy="372862"/>
                    </a:xfrm>
                    <a:custGeom>
                      <a:avLst/>
                      <a:gdLst>
                        <a:gd name="connsiteX0" fmla="*/ 0 w 121986"/>
                        <a:gd name="connsiteY0" fmla="*/ 0 h 372862"/>
                        <a:gd name="connsiteX1" fmla="*/ 17756 w 121986"/>
                        <a:gd name="connsiteY1" fmla="*/ 26633 h 372862"/>
                        <a:gd name="connsiteX2" fmla="*/ 44389 w 121986"/>
                        <a:gd name="connsiteY2" fmla="*/ 53266 h 372862"/>
                        <a:gd name="connsiteX3" fmla="*/ 79899 w 121986"/>
                        <a:gd name="connsiteY3" fmla="*/ 88776 h 372862"/>
                        <a:gd name="connsiteX4" fmla="*/ 97655 w 121986"/>
                        <a:gd name="connsiteY4" fmla="*/ 372862 h 372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986" h="372862">
                          <a:moveTo>
                            <a:pt x="0" y="0"/>
                          </a:moveTo>
                          <a:cubicBezTo>
                            <a:pt x="5919" y="8878"/>
                            <a:pt x="10925" y="18436"/>
                            <a:pt x="17756" y="26633"/>
                          </a:cubicBezTo>
                          <a:cubicBezTo>
                            <a:pt x="25794" y="36278"/>
                            <a:pt x="37425" y="42820"/>
                            <a:pt x="44389" y="53266"/>
                          </a:cubicBezTo>
                          <a:cubicBezTo>
                            <a:pt x="71444" y="93849"/>
                            <a:pt x="29169" y="71867"/>
                            <a:pt x="79899" y="88776"/>
                          </a:cubicBezTo>
                          <a:cubicBezTo>
                            <a:pt x="121986" y="215033"/>
                            <a:pt x="97655" y="123326"/>
                            <a:pt x="97655" y="372862"/>
                          </a:cubicBez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0" name="Volný tvar 109"/>
                    <p:cNvSpPr/>
                    <p:nvPr/>
                  </p:nvSpPr>
                  <p:spPr>
                    <a:xfrm>
                      <a:off x="3595456" y="4243526"/>
                      <a:ext cx="204187" cy="248575"/>
                    </a:xfrm>
                    <a:custGeom>
                      <a:avLst/>
                      <a:gdLst>
                        <a:gd name="connsiteX0" fmla="*/ 0 w 204187"/>
                        <a:gd name="connsiteY0" fmla="*/ 0 h 248575"/>
                        <a:gd name="connsiteX1" fmla="*/ 79899 w 204187"/>
                        <a:gd name="connsiteY1" fmla="*/ 17756 h 248575"/>
                        <a:gd name="connsiteX2" fmla="*/ 97655 w 204187"/>
                        <a:gd name="connsiteY2" fmla="*/ 35511 h 248575"/>
                        <a:gd name="connsiteX3" fmla="*/ 124288 w 204187"/>
                        <a:gd name="connsiteY3" fmla="*/ 53266 h 248575"/>
                        <a:gd name="connsiteX4" fmla="*/ 133165 w 204187"/>
                        <a:gd name="connsiteY4" fmla="*/ 79899 h 248575"/>
                        <a:gd name="connsiteX5" fmla="*/ 168676 w 204187"/>
                        <a:gd name="connsiteY5" fmla="*/ 124288 h 248575"/>
                        <a:gd name="connsiteX6" fmla="*/ 186431 w 204187"/>
                        <a:gd name="connsiteY6" fmla="*/ 177554 h 248575"/>
                        <a:gd name="connsiteX7" fmla="*/ 195309 w 204187"/>
                        <a:gd name="connsiteY7" fmla="*/ 204187 h 248575"/>
                        <a:gd name="connsiteX8" fmla="*/ 204187 w 204187"/>
                        <a:gd name="connsiteY8" fmla="*/ 230820 h 248575"/>
                        <a:gd name="connsiteX9" fmla="*/ 204187 w 204187"/>
                        <a:gd name="connsiteY9" fmla="*/ 248575 h 24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4187" h="248575">
                          <a:moveTo>
                            <a:pt x="0" y="0"/>
                          </a:moveTo>
                          <a:cubicBezTo>
                            <a:pt x="10759" y="1793"/>
                            <a:pt x="63086" y="7669"/>
                            <a:pt x="79899" y="17756"/>
                          </a:cubicBezTo>
                          <a:cubicBezTo>
                            <a:pt x="87076" y="22062"/>
                            <a:pt x="91119" y="30282"/>
                            <a:pt x="97655" y="35511"/>
                          </a:cubicBezTo>
                          <a:cubicBezTo>
                            <a:pt x="105987" y="42176"/>
                            <a:pt x="115410" y="47348"/>
                            <a:pt x="124288" y="53266"/>
                          </a:cubicBezTo>
                          <a:cubicBezTo>
                            <a:pt x="127247" y="62144"/>
                            <a:pt x="128350" y="71875"/>
                            <a:pt x="133165" y="79899"/>
                          </a:cubicBezTo>
                          <a:cubicBezTo>
                            <a:pt x="164789" y="132607"/>
                            <a:pt x="138217" y="55754"/>
                            <a:pt x="168676" y="124288"/>
                          </a:cubicBezTo>
                          <a:cubicBezTo>
                            <a:pt x="176277" y="141391"/>
                            <a:pt x="180513" y="159799"/>
                            <a:pt x="186431" y="177554"/>
                          </a:cubicBezTo>
                          <a:lnTo>
                            <a:pt x="195309" y="204187"/>
                          </a:lnTo>
                          <a:cubicBezTo>
                            <a:pt x="198268" y="213065"/>
                            <a:pt x="204187" y="221462"/>
                            <a:pt x="204187" y="230820"/>
                          </a:cubicBezTo>
                          <a:lnTo>
                            <a:pt x="204187" y="248575"/>
                          </a:lnTo>
                        </a:path>
                      </a:pathLst>
                    </a:custGeom>
                    <a:ln w="158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35" name="Skupina 134"/>
                  <p:cNvGrpSpPr/>
                  <p:nvPr/>
                </p:nvGrpSpPr>
                <p:grpSpPr>
                  <a:xfrm>
                    <a:off x="3620910" y="4221088"/>
                    <a:ext cx="437566" cy="417250"/>
                    <a:chOff x="5149811" y="4941168"/>
                    <a:chExt cx="437566" cy="417250"/>
                  </a:xfrm>
                </p:grpSpPr>
                <p:grpSp>
                  <p:nvGrpSpPr>
                    <p:cNvPr id="121" name="Skupina 120"/>
                    <p:cNvGrpSpPr/>
                    <p:nvPr/>
                  </p:nvGrpSpPr>
                  <p:grpSpPr>
                    <a:xfrm>
                      <a:off x="5220072" y="4941168"/>
                      <a:ext cx="320532" cy="417250"/>
                      <a:chOff x="3479111" y="4221088"/>
                      <a:chExt cx="320532" cy="417250"/>
                    </a:xfrm>
                  </p:grpSpPr>
                  <p:sp>
                    <p:nvSpPr>
                      <p:cNvPr id="122" name="Volný tvar 121"/>
                      <p:cNvSpPr/>
                      <p:nvPr/>
                    </p:nvSpPr>
                    <p:spPr>
                      <a:xfrm>
                        <a:off x="3479111" y="4240267"/>
                        <a:ext cx="116345" cy="326597"/>
                      </a:xfrm>
                      <a:custGeom>
                        <a:avLst/>
                        <a:gdLst>
                          <a:gd name="connsiteX0" fmla="*/ 116345 w 116345"/>
                          <a:gd name="connsiteY0" fmla="*/ 3259 h 326597"/>
                          <a:gd name="connsiteX1" fmla="*/ 80835 w 116345"/>
                          <a:gd name="connsiteY1" fmla="*/ 47648 h 326597"/>
                          <a:gd name="connsiteX2" fmla="*/ 63079 w 116345"/>
                          <a:gd name="connsiteY2" fmla="*/ 65403 h 326597"/>
                          <a:gd name="connsiteX3" fmla="*/ 45324 w 116345"/>
                          <a:gd name="connsiteY3" fmla="*/ 92036 h 326597"/>
                          <a:gd name="connsiteX4" fmla="*/ 36446 w 116345"/>
                          <a:gd name="connsiteY4" fmla="*/ 189690 h 326597"/>
                          <a:gd name="connsiteX5" fmla="*/ 18691 w 116345"/>
                          <a:gd name="connsiteY5" fmla="*/ 242956 h 326597"/>
                          <a:gd name="connsiteX6" fmla="*/ 9813 w 116345"/>
                          <a:gd name="connsiteY6" fmla="*/ 287345 h 326597"/>
                          <a:gd name="connsiteX7" fmla="*/ 936 w 116345"/>
                          <a:gd name="connsiteY7" fmla="*/ 322855 h 3265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16345" h="326597">
                            <a:moveTo>
                              <a:pt x="116345" y="3259"/>
                            </a:moveTo>
                            <a:cubicBezTo>
                              <a:pt x="63297" y="38625"/>
                              <a:pt x="109424" y="0"/>
                              <a:pt x="80835" y="47648"/>
                            </a:cubicBezTo>
                            <a:cubicBezTo>
                              <a:pt x="76529" y="54825"/>
                              <a:pt x="68308" y="58867"/>
                              <a:pt x="63079" y="65403"/>
                            </a:cubicBezTo>
                            <a:cubicBezTo>
                              <a:pt x="56414" y="73734"/>
                              <a:pt x="51242" y="83158"/>
                              <a:pt x="45324" y="92036"/>
                            </a:cubicBezTo>
                            <a:cubicBezTo>
                              <a:pt x="42365" y="124587"/>
                              <a:pt x="42126" y="157502"/>
                              <a:pt x="36446" y="189690"/>
                            </a:cubicBezTo>
                            <a:cubicBezTo>
                              <a:pt x="33193" y="208121"/>
                              <a:pt x="22362" y="224604"/>
                              <a:pt x="18691" y="242956"/>
                            </a:cubicBezTo>
                            <a:cubicBezTo>
                              <a:pt x="15732" y="257752"/>
                              <a:pt x="13473" y="272706"/>
                              <a:pt x="9813" y="287345"/>
                            </a:cubicBezTo>
                            <a:cubicBezTo>
                              <a:pt x="0" y="326597"/>
                              <a:pt x="936" y="301518"/>
                              <a:pt x="936" y="322855"/>
                            </a:cubicBezTo>
                          </a:path>
                        </a:pathLst>
                      </a:cu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123" name="Volný tvar 122"/>
                      <p:cNvSpPr/>
                      <p:nvPr/>
                    </p:nvSpPr>
                    <p:spPr>
                      <a:xfrm>
                        <a:off x="3563888" y="4221088"/>
                        <a:ext cx="46937" cy="417250"/>
                      </a:xfrm>
                      <a:custGeom>
                        <a:avLst/>
                        <a:gdLst>
                          <a:gd name="connsiteX0" fmla="*/ 26633 w 46937"/>
                          <a:gd name="connsiteY0" fmla="*/ 0 h 417250"/>
                          <a:gd name="connsiteX1" fmla="*/ 26633 w 46937"/>
                          <a:gd name="connsiteY1" fmla="*/ 142042 h 417250"/>
                          <a:gd name="connsiteX2" fmla="*/ 17756 w 46937"/>
                          <a:gd name="connsiteY2" fmla="*/ 186431 h 417250"/>
                          <a:gd name="connsiteX3" fmla="*/ 0 w 46937"/>
                          <a:gd name="connsiteY3" fmla="*/ 248574 h 417250"/>
                          <a:gd name="connsiteX4" fmla="*/ 8878 w 46937"/>
                          <a:gd name="connsiteY4" fmla="*/ 319596 h 417250"/>
                          <a:gd name="connsiteX5" fmla="*/ 26633 w 46937"/>
                          <a:gd name="connsiteY5" fmla="*/ 372862 h 417250"/>
                          <a:gd name="connsiteX6" fmla="*/ 35511 w 46937"/>
                          <a:gd name="connsiteY6" fmla="*/ 399495 h 417250"/>
                          <a:gd name="connsiteX7" fmla="*/ 35511 w 46937"/>
                          <a:gd name="connsiteY7" fmla="*/ 417250 h 4172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6937" h="417250">
                            <a:moveTo>
                              <a:pt x="26633" y="0"/>
                            </a:moveTo>
                            <a:cubicBezTo>
                              <a:pt x="46937" y="60909"/>
                              <a:pt x="39427" y="26896"/>
                              <a:pt x="26633" y="142042"/>
                            </a:cubicBezTo>
                            <a:cubicBezTo>
                              <a:pt x="24967" y="157039"/>
                              <a:pt x="21029" y="171701"/>
                              <a:pt x="17756" y="186431"/>
                            </a:cubicBezTo>
                            <a:cubicBezTo>
                              <a:pt x="10326" y="219867"/>
                              <a:pt x="9885" y="218920"/>
                              <a:pt x="0" y="248574"/>
                            </a:cubicBezTo>
                            <a:cubicBezTo>
                              <a:pt x="2959" y="272248"/>
                              <a:pt x="3879" y="296267"/>
                              <a:pt x="8878" y="319596"/>
                            </a:cubicBezTo>
                            <a:cubicBezTo>
                              <a:pt x="12799" y="337896"/>
                              <a:pt x="20715" y="355107"/>
                              <a:pt x="26633" y="372862"/>
                            </a:cubicBezTo>
                            <a:cubicBezTo>
                              <a:pt x="29592" y="381740"/>
                              <a:pt x="35511" y="390137"/>
                              <a:pt x="35511" y="399495"/>
                            </a:cubicBezTo>
                            <a:lnTo>
                              <a:pt x="35511" y="417250"/>
                            </a:lnTo>
                          </a:path>
                        </a:pathLst>
                      </a:cu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124" name="Volný tvar 123"/>
                      <p:cNvSpPr/>
                      <p:nvPr/>
                    </p:nvSpPr>
                    <p:spPr>
                      <a:xfrm>
                        <a:off x="3585918" y="4221088"/>
                        <a:ext cx="121986" cy="372862"/>
                      </a:xfrm>
                      <a:custGeom>
                        <a:avLst/>
                        <a:gdLst>
                          <a:gd name="connsiteX0" fmla="*/ 0 w 121986"/>
                          <a:gd name="connsiteY0" fmla="*/ 0 h 372862"/>
                          <a:gd name="connsiteX1" fmla="*/ 17756 w 121986"/>
                          <a:gd name="connsiteY1" fmla="*/ 26633 h 372862"/>
                          <a:gd name="connsiteX2" fmla="*/ 44389 w 121986"/>
                          <a:gd name="connsiteY2" fmla="*/ 53266 h 372862"/>
                          <a:gd name="connsiteX3" fmla="*/ 79899 w 121986"/>
                          <a:gd name="connsiteY3" fmla="*/ 88776 h 372862"/>
                          <a:gd name="connsiteX4" fmla="*/ 97655 w 121986"/>
                          <a:gd name="connsiteY4" fmla="*/ 372862 h 3728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1986" h="372862">
                            <a:moveTo>
                              <a:pt x="0" y="0"/>
                            </a:moveTo>
                            <a:cubicBezTo>
                              <a:pt x="5919" y="8878"/>
                              <a:pt x="10925" y="18436"/>
                              <a:pt x="17756" y="26633"/>
                            </a:cubicBezTo>
                            <a:cubicBezTo>
                              <a:pt x="25794" y="36278"/>
                              <a:pt x="37425" y="42820"/>
                              <a:pt x="44389" y="53266"/>
                            </a:cubicBezTo>
                            <a:cubicBezTo>
                              <a:pt x="71444" y="93849"/>
                              <a:pt x="29169" y="71867"/>
                              <a:pt x="79899" y="88776"/>
                            </a:cubicBezTo>
                            <a:cubicBezTo>
                              <a:pt x="121986" y="215033"/>
                              <a:pt x="97655" y="123326"/>
                              <a:pt x="97655" y="372862"/>
                            </a:cubicBezTo>
                          </a:path>
                        </a:pathLst>
                      </a:cu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125" name="Volný tvar 124"/>
                      <p:cNvSpPr/>
                      <p:nvPr/>
                    </p:nvSpPr>
                    <p:spPr>
                      <a:xfrm>
                        <a:off x="3595456" y="4243526"/>
                        <a:ext cx="204187" cy="248575"/>
                      </a:xfrm>
                      <a:custGeom>
                        <a:avLst/>
                        <a:gdLst>
                          <a:gd name="connsiteX0" fmla="*/ 0 w 204187"/>
                          <a:gd name="connsiteY0" fmla="*/ 0 h 248575"/>
                          <a:gd name="connsiteX1" fmla="*/ 79899 w 204187"/>
                          <a:gd name="connsiteY1" fmla="*/ 17756 h 248575"/>
                          <a:gd name="connsiteX2" fmla="*/ 97655 w 204187"/>
                          <a:gd name="connsiteY2" fmla="*/ 35511 h 248575"/>
                          <a:gd name="connsiteX3" fmla="*/ 124288 w 204187"/>
                          <a:gd name="connsiteY3" fmla="*/ 53266 h 248575"/>
                          <a:gd name="connsiteX4" fmla="*/ 133165 w 204187"/>
                          <a:gd name="connsiteY4" fmla="*/ 79899 h 248575"/>
                          <a:gd name="connsiteX5" fmla="*/ 168676 w 204187"/>
                          <a:gd name="connsiteY5" fmla="*/ 124288 h 248575"/>
                          <a:gd name="connsiteX6" fmla="*/ 186431 w 204187"/>
                          <a:gd name="connsiteY6" fmla="*/ 177554 h 248575"/>
                          <a:gd name="connsiteX7" fmla="*/ 195309 w 204187"/>
                          <a:gd name="connsiteY7" fmla="*/ 204187 h 248575"/>
                          <a:gd name="connsiteX8" fmla="*/ 204187 w 204187"/>
                          <a:gd name="connsiteY8" fmla="*/ 230820 h 248575"/>
                          <a:gd name="connsiteX9" fmla="*/ 204187 w 204187"/>
                          <a:gd name="connsiteY9" fmla="*/ 248575 h 24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04187" h="248575">
                            <a:moveTo>
                              <a:pt x="0" y="0"/>
                            </a:moveTo>
                            <a:cubicBezTo>
                              <a:pt x="10759" y="1793"/>
                              <a:pt x="63086" y="7669"/>
                              <a:pt x="79899" y="17756"/>
                            </a:cubicBezTo>
                            <a:cubicBezTo>
                              <a:pt x="87076" y="22062"/>
                              <a:pt x="91119" y="30282"/>
                              <a:pt x="97655" y="35511"/>
                            </a:cubicBezTo>
                            <a:cubicBezTo>
                              <a:pt x="105987" y="42176"/>
                              <a:pt x="115410" y="47348"/>
                              <a:pt x="124288" y="53266"/>
                            </a:cubicBezTo>
                            <a:cubicBezTo>
                              <a:pt x="127247" y="62144"/>
                              <a:pt x="128350" y="71875"/>
                              <a:pt x="133165" y="79899"/>
                            </a:cubicBezTo>
                            <a:cubicBezTo>
                              <a:pt x="164789" y="132607"/>
                              <a:pt x="138217" y="55754"/>
                              <a:pt x="168676" y="124288"/>
                            </a:cubicBezTo>
                            <a:cubicBezTo>
                              <a:pt x="176277" y="141391"/>
                              <a:pt x="180513" y="159799"/>
                              <a:pt x="186431" y="177554"/>
                            </a:cubicBezTo>
                            <a:lnTo>
                              <a:pt x="195309" y="204187"/>
                            </a:lnTo>
                            <a:cubicBezTo>
                              <a:pt x="198268" y="213065"/>
                              <a:pt x="204187" y="221462"/>
                              <a:pt x="204187" y="230820"/>
                            </a:cubicBezTo>
                            <a:lnTo>
                              <a:pt x="204187" y="248575"/>
                            </a:lnTo>
                          </a:path>
                        </a:pathLst>
                      </a:cu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</p:grpSp>
                <p:sp>
                  <p:nvSpPr>
                    <p:cNvPr id="126" name="Volný tvar 125"/>
                    <p:cNvSpPr/>
                    <p:nvPr/>
                  </p:nvSpPr>
                  <p:spPr>
                    <a:xfrm>
                      <a:off x="5205909" y="4959077"/>
                      <a:ext cx="100977" cy="112197"/>
                    </a:xfrm>
                    <a:custGeom>
                      <a:avLst/>
                      <a:gdLst>
                        <a:gd name="connsiteX0" fmla="*/ 100977 w 100977"/>
                        <a:gd name="connsiteY0" fmla="*/ 0 h 112197"/>
                        <a:gd name="connsiteX1" fmla="*/ 78538 w 100977"/>
                        <a:gd name="connsiteY1" fmla="*/ 5610 h 112197"/>
                        <a:gd name="connsiteX2" fmla="*/ 67318 w 100977"/>
                        <a:gd name="connsiteY2" fmla="*/ 22440 h 112197"/>
                        <a:gd name="connsiteX3" fmla="*/ 39269 w 100977"/>
                        <a:gd name="connsiteY3" fmla="*/ 56098 h 112197"/>
                        <a:gd name="connsiteX4" fmla="*/ 33659 w 100977"/>
                        <a:gd name="connsiteY4" fmla="*/ 72928 h 112197"/>
                        <a:gd name="connsiteX5" fmla="*/ 22439 w 100977"/>
                        <a:gd name="connsiteY5" fmla="*/ 89757 h 112197"/>
                        <a:gd name="connsiteX6" fmla="*/ 0 w 100977"/>
                        <a:gd name="connsiteY6" fmla="*/ 112197 h 112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0977" h="112197">
                          <a:moveTo>
                            <a:pt x="100977" y="0"/>
                          </a:moveTo>
                          <a:cubicBezTo>
                            <a:pt x="93497" y="1870"/>
                            <a:pt x="84953" y="1333"/>
                            <a:pt x="78538" y="5610"/>
                          </a:cubicBezTo>
                          <a:cubicBezTo>
                            <a:pt x="72928" y="9350"/>
                            <a:pt x="71634" y="17260"/>
                            <a:pt x="67318" y="22440"/>
                          </a:cubicBezTo>
                          <a:cubicBezTo>
                            <a:pt x="31319" y="65639"/>
                            <a:pt x="67130" y="14309"/>
                            <a:pt x="39269" y="56098"/>
                          </a:cubicBezTo>
                          <a:cubicBezTo>
                            <a:pt x="37399" y="61708"/>
                            <a:pt x="36304" y="67639"/>
                            <a:pt x="33659" y="72928"/>
                          </a:cubicBezTo>
                          <a:cubicBezTo>
                            <a:pt x="30644" y="78958"/>
                            <a:pt x="26755" y="84578"/>
                            <a:pt x="22439" y="89757"/>
                          </a:cubicBezTo>
                          <a:cubicBezTo>
                            <a:pt x="22433" y="89764"/>
                            <a:pt x="4989" y="107208"/>
                            <a:pt x="0" y="112197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27" name="Volný tvar 126"/>
                    <p:cNvSpPr/>
                    <p:nvPr/>
                  </p:nvSpPr>
                  <p:spPr>
                    <a:xfrm>
                      <a:off x="5295666" y="5043225"/>
                      <a:ext cx="101770" cy="134635"/>
                    </a:xfrm>
                    <a:custGeom>
                      <a:avLst/>
                      <a:gdLst>
                        <a:gd name="connsiteX0" fmla="*/ 0 w 101770"/>
                        <a:gd name="connsiteY0" fmla="*/ 0 h 134635"/>
                        <a:gd name="connsiteX1" fmla="*/ 22440 w 101770"/>
                        <a:gd name="connsiteY1" fmla="*/ 11219 h 134635"/>
                        <a:gd name="connsiteX2" fmla="*/ 39269 w 101770"/>
                        <a:gd name="connsiteY2" fmla="*/ 16829 h 134635"/>
                        <a:gd name="connsiteX3" fmla="*/ 50489 w 101770"/>
                        <a:gd name="connsiteY3" fmla="*/ 33658 h 134635"/>
                        <a:gd name="connsiteX4" fmla="*/ 67318 w 101770"/>
                        <a:gd name="connsiteY4" fmla="*/ 44878 h 134635"/>
                        <a:gd name="connsiteX5" fmla="*/ 95367 w 101770"/>
                        <a:gd name="connsiteY5" fmla="*/ 95366 h 134635"/>
                        <a:gd name="connsiteX6" fmla="*/ 100977 w 101770"/>
                        <a:gd name="connsiteY6" fmla="*/ 117806 h 134635"/>
                        <a:gd name="connsiteX7" fmla="*/ 100977 w 101770"/>
                        <a:gd name="connsiteY7" fmla="*/ 134635 h 1346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1770" h="134635">
                          <a:moveTo>
                            <a:pt x="0" y="0"/>
                          </a:moveTo>
                          <a:cubicBezTo>
                            <a:pt x="7480" y="3740"/>
                            <a:pt x="14753" y="7925"/>
                            <a:pt x="22440" y="11219"/>
                          </a:cubicBezTo>
                          <a:cubicBezTo>
                            <a:pt x="27875" y="13548"/>
                            <a:pt x="34652" y="13135"/>
                            <a:pt x="39269" y="16829"/>
                          </a:cubicBezTo>
                          <a:cubicBezTo>
                            <a:pt x="44534" y="21041"/>
                            <a:pt x="45722" y="28891"/>
                            <a:pt x="50489" y="33658"/>
                          </a:cubicBezTo>
                          <a:cubicBezTo>
                            <a:pt x="55256" y="38425"/>
                            <a:pt x="61708" y="41138"/>
                            <a:pt x="67318" y="44878"/>
                          </a:cubicBezTo>
                          <a:cubicBezTo>
                            <a:pt x="87406" y="75011"/>
                            <a:pt x="87962" y="69449"/>
                            <a:pt x="95367" y="95366"/>
                          </a:cubicBezTo>
                          <a:cubicBezTo>
                            <a:pt x="97485" y="102780"/>
                            <a:pt x="99887" y="110173"/>
                            <a:pt x="100977" y="117806"/>
                          </a:cubicBezTo>
                          <a:cubicBezTo>
                            <a:pt x="101770" y="123359"/>
                            <a:pt x="100977" y="129025"/>
                            <a:pt x="100977" y="134635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29" name="Volný tvar 128"/>
                    <p:cNvSpPr/>
                    <p:nvPr/>
                  </p:nvSpPr>
                  <p:spPr>
                    <a:xfrm>
                      <a:off x="5385423" y="4987126"/>
                      <a:ext cx="201954" cy="62740"/>
                    </a:xfrm>
                    <a:custGeom>
                      <a:avLst/>
                      <a:gdLst>
                        <a:gd name="connsiteX0" fmla="*/ 0 w 201954"/>
                        <a:gd name="connsiteY0" fmla="*/ 0 h 62740"/>
                        <a:gd name="connsiteX1" fmla="*/ 33659 w 201954"/>
                        <a:gd name="connsiteY1" fmla="*/ 5610 h 62740"/>
                        <a:gd name="connsiteX2" fmla="*/ 50489 w 201954"/>
                        <a:gd name="connsiteY2" fmla="*/ 16830 h 62740"/>
                        <a:gd name="connsiteX3" fmla="*/ 67318 w 201954"/>
                        <a:gd name="connsiteY3" fmla="*/ 22440 h 62740"/>
                        <a:gd name="connsiteX4" fmla="*/ 84148 w 201954"/>
                        <a:gd name="connsiteY4" fmla="*/ 33659 h 62740"/>
                        <a:gd name="connsiteX5" fmla="*/ 117806 w 201954"/>
                        <a:gd name="connsiteY5" fmla="*/ 44879 h 62740"/>
                        <a:gd name="connsiteX6" fmla="*/ 134636 w 201954"/>
                        <a:gd name="connsiteY6" fmla="*/ 50489 h 62740"/>
                        <a:gd name="connsiteX7" fmla="*/ 151465 w 201954"/>
                        <a:gd name="connsiteY7" fmla="*/ 56099 h 62740"/>
                        <a:gd name="connsiteX8" fmla="*/ 173905 w 201954"/>
                        <a:gd name="connsiteY8" fmla="*/ 61708 h 62740"/>
                        <a:gd name="connsiteX9" fmla="*/ 201954 w 201954"/>
                        <a:gd name="connsiteY9" fmla="*/ 61708 h 627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1954" h="62740">
                          <a:moveTo>
                            <a:pt x="0" y="0"/>
                          </a:moveTo>
                          <a:cubicBezTo>
                            <a:pt x="11220" y="1870"/>
                            <a:pt x="22868" y="2013"/>
                            <a:pt x="33659" y="5610"/>
                          </a:cubicBezTo>
                          <a:cubicBezTo>
                            <a:pt x="40055" y="7742"/>
                            <a:pt x="44458" y="13815"/>
                            <a:pt x="50489" y="16830"/>
                          </a:cubicBezTo>
                          <a:cubicBezTo>
                            <a:pt x="55778" y="19475"/>
                            <a:pt x="62029" y="19796"/>
                            <a:pt x="67318" y="22440"/>
                          </a:cubicBezTo>
                          <a:cubicBezTo>
                            <a:pt x="73348" y="25455"/>
                            <a:pt x="77987" y="30921"/>
                            <a:pt x="84148" y="33659"/>
                          </a:cubicBezTo>
                          <a:cubicBezTo>
                            <a:pt x="94955" y="38462"/>
                            <a:pt x="106587" y="41139"/>
                            <a:pt x="117806" y="44879"/>
                          </a:cubicBezTo>
                          <a:lnTo>
                            <a:pt x="134636" y="50489"/>
                          </a:lnTo>
                          <a:cubicBezTo>
                            <a:pt x="140246" y="52359"/>
                            <a:pt x="145728" y="54665"/>
                            <a:pt x="151465" y="56099"/>
                          </a:cubicBezTo>
                          <a:cubicBezTo>
                            <a:pt x="158945" y="57969"/>
                            <a:pt x="166242" y="60857"/>
                            <a:pt x="173905" y="61708"/>
                          </a:cubicBezTo>
                          <a:cubicBezTo>
                            <a:pt x="183197" y="62740"/>
                            <a:pt x="192604" y="61708"/>
                            <a:pt x="201954" y="61708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30" name="Volný tvar 129"/>
                    <p:cNvSpPr/>
                    <p:nvPr/>
                  </p:nvSpPr>
                  <p:spPr>
                    <a:xfrm>
                      <a:off x="5149811" y="5121762"/>
                      <a:ext cx="112196" cy="100977"/>
                    </a:xfrm>
                    <a:custGeom>
                      <a:avLst/>
                      <a:gdLst>
                        <a:gd name="connsiteX0" fmla="*/ 112196 w 112196"/>
                        <a:gd name="connsiteY0" fmla="*/ 0 h 100977"/>
                        <a:gd name="connsiteX1" fmla="*/ 67318 w 112196"/>
                        <a:gd name="connsiteY1" fmla="*/ 11220 h 100977"/>
                        <a:gd name="connsiteX2" fmla="*/ 50488 w 112196"/>
                        <a:gd name="connsiteY2" fmla="*/ 22439 h 100977"/>
                        <a:gd name="connsiteX3" fmla="*/ 28049 w 112196"/>
                        <a:gd name="connsiteY3" fmla="*/ 50488 h 100977"/>
                        <a:gd name="connsiteX4" fmla="*/ 22439 w 112196"/>
                        <a:gd name="connsiteY4" fmla="*/ 67318 h 100977"/>
                        <a:gd name="connsiteX5" fmla="*/ 5610 w 112196"/>
                        <a:gd name="connsiteY5" fmla="*/ 84147 h 100977"/>
                        <a:gd name="connsiteX6" fmla="*/ 0 w 112196"/>
                        <a:gd name="connsiteY6" fmla="*/ 100977 h 1009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2196" h="100977">
                          <a:moveTo>
                            <a:pt x="112196" y="0"/>
                          </a:moveTo>
                          <a:cubicBezTo>
                            <a:pt x="101525" y="2134"/>
                            <a:pt x="78820" y="5469"/>
                            <a:pt x="67318" y="11220"/>
                          </a:cubicBezTo>
                          <a:cubicBezTo>
                            <a:pt x="61288" y="14235"/>
                            <a:pt x="56098" y="18699"/>
                            <a:pt x="50488" y="22439"/>
                          </a:cubicBezTo>
                          <a:cubicBezTo>
                            <a:pt x="36390" y="64739"/>
                            <a:pt x="57047" y="14241"/>
                            <a:pt x="28049" y="50488"/>
                          </a:cubicBezTo>
                          <a:cubicBezTo>
                            <a:pt x="24355" y="55106"/>
                            <a:pt x="25719" y="62398"/>
                            <a:pt x="22439" y="67318"/>
                          </a:cubicBezTo>
                          <a:cubicBezTo>
                            <a:pt x="18038" y="73919"/>
                            <a:pt x="11220" y="78537"/>
                            <a:pt x="5610" y="84147"/>
                          </a:cubicBezTo>
                          <a:lnTo>
                            <a:pt x="0" y="100977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33" name="Volný tvar 132"/>
                    <p:cNvSpPr/>
                    <p:nvPr/>
                  </p:nvSpPr>
                  <p:spPr>
                    <a:xfrm>
                      <a:off x="5278837" y="5200299"/>
                      <a:ext cx="36512" cy="95367"/>
                    </a:xfrm>
                    <a:custGeom>
                      <a:avLst/>
                      <a:gdLst>
                        <a:gd name="connsiteX0" fmla="*/ 28049 w 36512"/>
                        <a:gd name="connsiteY0" fmla="*/ 0 h 95367"/>
                        <a:gd name="connsiteX1" fmla="*/ 28049 w 36512"/>
                        <a:gd name="connsiteY1" fmla="*/ 50489 h 95367"/>
                        <a:gd name="connsiteX2" fmla="*/ 16829 w 36512"/>
                        <a:gd name="connsiteY2" fmla="*/ 84148 h 95367"/>
                        <a:gd name="connsiteX3" fmla="*/ 0 w 36512"/>
                        <a:gd name="connsiteY3" fmla="*/ 95367 h 953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6512" h="95367">
                          <a:moveTo>
                            <a:pt x="28049" y="0"/>
                          </a:moveTo>
                          <a:cubicBezTo>
                            <a:pt x="36278" y="24688"/>
                            <a:pt x="36512" y="16639"/>
                            <a:pt x="28049" y="50489"/>
                          </a:cubicBezTo>
                          <a:cubicBezTo>
                            <a:pt x="25181" y="61962"/>
                            <a:pt x="26669" y="77588"/>
                            <a:pt x="16829" y="84148"/>
                          </a:cubicBezTo>
                          <a:lnTo>
                            <a:pt x="0" y="95367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34" name="Volný tvar 133"/>
                    <p:cNvSpPr/>
                    <p:nvPr/>
                  </p:nvSpPr>
                  <p:spPr>
                    <a:xfrm>
                      <a:off x="5306886" y="5194690"/>
                      <a:ext cx="93180" cy="39268"/>
                    </a:xfrm>
                    <a:custGeom>
                      <a:avLst/>
                      <a:gdLst>
                        <a:gd name="connsiteX0" fmla="*/ 0 w 93180"/>
                        <a:gd name="connsiteY0" fmla="*/ 0 h 39268"/>
                        <a:gd name="connsiteX1" fmla="*/ 50488 w 93180"/>
                        <a:gd name="connsiteY1" fmla="*/ 11219 h 39268"/>
                        <a:gd name="connsiteX2" fmla="*/ 78537 w 93180"/>
                        <a:gd name="connsiteY2" fmla="*/ 39268 h 39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3180" h="39268">
                          <a:moveTo>
                            <a:pt x="0" y="0"/>
                          </a:moveTo>
                          <a:cubicBezTo>
                            <a:pt x="9137" y="1523"/>
                            <a:pt x="38649" y="4642"/>
                            <a:pt x="50488" y="11219"/>
                          </a:cubicBezTo>
                          <a:cubicBezTo>
                            <a:pt x="88909" y="32564"/>
                            <a:pt x="93180" y="24625"/>
                            <a:pt x="78537" y="39268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160" name="Skupina 159"/>
                  <p:cNvGrpSpPr/>
                  <p:nvPr/>
                </p:nvGrpSpPr>
                <p:grpSpPr>
                  <a:xfrm>
                    <a:off x="3563888" y="4221088"/>
                    <a:ext cx="360040" cy="648072"/>
                    <a:chOff x="5149811" y="4941168"/>
                    <a:chExt cx="437566" cy="417250"/>
                  </a:xfrm>
                </p:grpSpPr>
                <p:grpSp>
                  <p:nvGrpSpPr>
                    <p:cNvPr id="161" name="Skupina 120"/>
                    <p:cNvGrpSpPr/>
                    <p:nvPr/>
                  </p:nvGrpSpPr>
                  <p:grpSpPr>
                    <a:xfrm>
                      <a:off x="5220072" y="4941168"/>
                      <a:ext cx="320532" cy="417250"/>
                      <a:chOff x="3479111" y="4221088"/>
                      <a:chExt cx="320532" cy="417250"/>
                    </a:xfrm>
                  </p:grpSpPr>
                  <p:sp>
                    <p:nvSpPr>
                      <p:cNvPr id="168" name="Volný tvar 167"/>
                      <p:cNvSpPr/>
                      <p:nvPr/>
                    </p:nvSpPr>
                    <p:spPr>
                      <a:xfrm>
                        <a:off x="3479111" y="4240267"/>
                        <a:ext cx="116345" cy="326597"/>
                      </a:xfrm>
                      <a:custGeom>
                        <a:avLst/>
                        <a:gdLst>
                          <a:gd name="connsiteX0" fmla="*/ 116345 w 116345"/>
                          <a:gd name="connsiteY0" fmla="*/ 3259 h 326597"/>
                          <a:gd name="connsiteX1" fmla="*/ 80835 w 116345"/>
                          <a:gd name="connsiteY1" fmla="*/ 47648 h 326597"/>
                          <a:gd name="connsiteX2" fmla="*/ 63079 w 116345"/>
                          <a:gd name="connsiteY2" fmla="*/ 65403 h 326597"/>
                          <a:gd name="connsiteX3" fmla="*/ 45324 w 116345"/>
                          <a:gd name="connsiteY3" fmla="*/ 92036 h 326597"/>
                          <a:gd name="connsiteX4" fmla="*/ 36446 w 116345"/>
                          <a:gd name="connsiteY4" fmla="*/ 189690 h 326597"/>
                          <a:gd name="connsiteX5" fmla="*/ 18691 w 116345"/>
                          <a:gd name="connsiteY5" fmla="*/ 242956 h 326597"/>
                          <a:gd name="connsiteX6" fmla="*/ 9813 w 116345"/>
                          <a:gd name="connsiteY6" fmla="*/ 287345 h 326597"/>
                          <a:gd name="connsiteX7" fmla="*/ 936 w 116345"/>
                          <a:gd name="connsiteY7" fmla="*/ 322855 h 3265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16345" h="326597">
                            <a:moveTo>
                              <a:pt x="116345" y="3259"/>
                            </a:moveTo>
                            <a:cubicBezTo>
                              <a:pt x="63297" y="38625"/>
                              <a:pt x="109424" y="0"/>
                              <a:pt x="80835" y="47648"/>
                            </a:cubicBezTo>
                            <a:cubicBezTo>
                              <a:pt x="76529" y="54825"/>
                              <a:pt x="68308" y="58867"/>
                              <a:pt x="63079" y="65403"/>
                            </a:cubicBezTo>
                            <a:cubicBezTo>
                              <a:pt x="56414" y="73734"/>
                              <a:pt x="51242" y="83158"/>
                              <a:pt x="45324" y="92036"/>
                            </a:cubicBezTo>
                            <a:cubicBezTo>
                              <a:pt x="42365" y="124587"/>
                              <a:pt x="42126" y="157502"/>
                              <a:pt x="36446" y="189690"/>
                            </a:cubicBezTo>
                            <a:cubicBezTo>
                              <a:pt x="33193" y="208121"/>
                              <a:pt x="22362" y="224604"/>
                              <a:pt x="18691" y="242956"/>
                            </a:cubicBezTo>
                            <a:cubicBezTo>
                              <a:pt x="15732" y="257752"/>
                              <a:pt x="13473" y="272706"/>
                              <a:pt x="9813" y="287345"/>
                            </a:cubicBezTo>
                            <a:cubicBezTo>
                              <a:pt x="0" y="326597"/>
                              <a:pt x="936" y="301518"/>
                              <a:pt x="936" y="322855"/>
                            </a:cubicBezTo>
                          </a:path>
                        </a:pathLst>
                      </a:cu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169" name="Volný tvar 168"/>
                      <p:cNvSpPr/>
                      <p:nvPr/>
                    </p:nvSpPr>
                    <p:spPr>
                      <a:xfrm>
                        <a:off x="3563888" y="4221088"/>
                        <a:ext cx="46937" cy="417250"/>
                      </a:xfrm>
                      <a:custGeom>
                        <a:avLst/>
                        <a:gdLst>
                          <a:gd name="connsiteX0" fmla="*/ 26633 w 46937"/>
                          <a:gd name="connsiteY0" fmla="*/ 0 h 417250"/>
                          <a:gd name="connsiteX1" fmla="*/ 26633 w 46937"/>
                          <a:gd name="connsiteY1" fmla="*/ 142042 h 417250"/>
                          <a:gd name="connsiteX2" fmla="*/ 17756 w 46937"/>
                          <a:gd name="connsiteY2" fmla="*/ 186431 h 417250"/>
                          <a:gd name="connsiteX3" fmla="*/ 0 w 46937"/>
                          <a:gd name="connsiteY3" fmla="*/ 248574 h 417250"/>
                          <a:gd name="connsiteX4" fmla="*/ 8878 w 46937"/>
                          <a:gd name="connsiteY4" fmla="*/ 319596 h 417250"/>
                          <a:gd name="connsiteX5" fmla="*/ 26633 w 46937"/>
                          <a:gd name="connsiteY5" fmla="*/ 372862 h 417250"/>
                          <a:gd name="connsiteX6" fmla="*/ 35511 w 46937"/>
                          <a:gd name="connsiteY6" fmla="*/ 399495 h 417250"/>
                          <a:gd name="connsiteX7" fmla="*/ 35511 w 46937"/>
                          <a:gd name="connsiteY7" fmla="*/ 417250 h 4172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6937" h="417250">
                            <a:moveTo>
                              <a:pt x="26633" y="0"/>
                            </a:moveTo>
                            <a:cubicBezTo>
                              <a:pt x="46937" y="60909"/>
                              <a:pt x="39427" y="26896"/>
                              <a:pt x="26633" y="142042"/>
                            </a:cubicBezTo>
                            <a:cubicBezTo>
                              <a:pt x="24967" y="157039"/>
                              <a:pt x="21029" y="171701"/>
                              <a:pt x="17756" y="186431"/>
                            </a:cubicBezTo>
                            <a:cubicBezTo>
                              <a:pt x="10326" y="219867"/>
                              <a:pt x="9885" y="218920"/>
                              <a:pt x="0" y="248574"/>
                            </a:cubicBezTo>
                            <a:cubicBezTo>
                              <a:pt x="2959" y="272248"/>
                              <a:pt x="3879" y="296267"/>
                              <a:pt x="8878" y="319596"/>
                            </a:cubicBezTo>
                            <a:cubicBezTo>
                              <a:pt x="12799" y="337896"/>
                              <a:pt x="20715" y="355107"/>
                              <a:pt x="26633" y="372862"/>
                            </a:cubicBezTo>
                            <a:cubicBezTo>
                              <a:pt x="29592" y="381740"/>
                              <a:pt x="35511" y="390137"/>
                              <a:pt x="35511" y="399495"/>
                            </a:cubicBezTo>
                            <a:lnTo>
                              <a:pt x="35511" y="417250"/>
                            </a:lnTo>
                          </a:path>
                        </a:pathLst>
                      </a:cu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170" name="Volný tvar 169"/>
                      <p:cNvSpPr/>
                      <p:nvPr/>
                    </p:nvSpPr>
                    <p:spPr>
                      <a:xfrm>
                        <a:off x="3585918" y="4221088"/>
                        <a:ext cx="121986" cy="372862"/>
                      </a:xfrm>
                      <a:custGeom>
                        <a:avLst/>
                        <a:gdLst>
                          <a:gd name="connsiteX0" fmla="*/ 0 w 121986"/>
                          <a:gd name="connsiteY0" fmla="*/ 0 h 372862"/>
                          <a:gd name="connsiteX1" fmla="*/ 17756 w 121986"/>
                          <a:gd name="connsiteY1" fmla="*/ 26633 h 372862"/>
                          <a:gd name="connsiteX2" fmla="*/ 44389 w 121986"/>
                          <a:gd name="connsiteY2" fmla="*/ 53266 h 372862"/>
                          <a:gd name="connsiteX3" fmla="*/ 79899 w 121986"/>
                          <a:gd name="connsiteY3" fmla="*/ 88776 h 372862"/>
                          <a:gd name="connsiteX4" fmla="*/ 97655 w 121986"/>
                          <a:gd name="connsiteY4" fmla="*/ 372862 h 3728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1986" h="372862">
                            <a:moveTo>
                              <a:pt x="0" y="0"/>
                            </a:moveTo>
                            <a:cubicBezTo>
                              <a:pt x="5919" y="8878"/>
                              <a:pt x="10925" y="18436"/>
                              <a:pt x="17756" y="26633"/>
                            </a:cubicBezTo>
                            <a:cubicBezTo>
                              <a:pt x="25794" y="36278"/>
                              <a:pt x="37425" y="42820"/>
                              <a:pt x="44389" y="53266"/>
                            </a:cubicBezTo>
                            <a:cubicBezTo>
                              <a:pt x="71444" y="93849"/>
                              <a:pt x="29169" y="71867"/>
                              <a:pt x="79899" y="88776"/>
                            </a:cubicBezTo>
                            <a:cubicBezTo>
                              <a:pt x="121986" y="215033"/>
                              <a:pt x="97655" y="123326"/>
                              <a:pt x="97655" y="372862"/>
                            </a:cubicBezTo>
                          </a:path>
                        </a:pathLst>
                      </a:cu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171" name="Volný tvar 170"/>
                      <p:cNvSpPr/>
                      <p:nvPr/>
                    </p:nvSpPr>
                    <p:spPr>
                      <a:xfrm>
                        <a:off x="3595456" y="4243526"/>
                        <a:ext cx="204187" cy="248575"/>
                      </a:xfrm>
                      <a:custGeom>
                        <a:avLst/>
                        <a:gdLst>
                          <a:gd name="connsiteX0" fmla="*/ 0 w 204187"/>
                          <a:gd name="connsiteY0" fmla="*/ 0 h 248575"/>
                          <a:gd name="connsiteX1" fmla="*/ 79899 w 204187"/>
                          <a:gd name="connsiteY1" fmla="*/ 17756 h 248575"/>
                          <a:gd name="connsiteX2" fmla="*/ 97655 w 204187"/>
                          <a:gd name="connsiteY2" fmla="*/ 35511 h 248575"/>
                          <a:gd name="connsiteX3" fmla="*/ 124288 w 204187"/>
                          <a:gd name="connsiteY3" fmla="*/ 53266 h 248575"/>
                          <a:gd name="connsiteX4" fmla="*/ 133165 w 204187"/>
                          <a:gd name="connsiteY4" fmla="*/ 79899 h 248575"/>
                          <a:gd name="connsiteX5" fmla="*/ 168676 w 204187"/>
                          <a:gd name="connsiteY5" fmla="*/ 124288 h 248575"/>
                          <a:gd name="connsiteX6" fmla="*/ 186431 w 204187"/>
                          <a:gd name="connsiteY6" fmla="*/ 177554 h 248575"/>
                          <a:gd name="connsiteX7" fmla="*/ 195309 w 204187"/>
                          <a:gd name="connsiteY7" fmla="*/ 204187 h 248575"/>
                          <a:gd name="connsiteX8" fmla="*/ 204187 w 204187"/>
                          <a:gd name="connsiteY8" fmla="*/ 230820 h 248575"/>
                          <a:gd name="connsiteX9" fmla="*/ 204187 w 204187"/>
                          <a:gd name="connsiteY9" fmla="*/ 248575 h 24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04187" h="248575">
                            <a:moveTo>
                              <a:pt x="0" y="0"/>
                            </a:moveTo>
                            <a:cubicBezTo>
                              <a:pt x="10759" y="1793"/>
                              <a:pt x="63086" y="7669"/>
                              <a:pt x="79899" y="17756"/>
                            </a:cubicBezTo>
                            <a:cubicBezTo>
                              <a:pt x="87076" y="22062"/>
                              <a:pt x="91119" y="30282"/>
                              <a:pt x="97655" y="35511"/>
                            </a:cubicBezTo>
                            <a:cubicBezTo>
                              <a:pt x="105987" y="42176"/>
                              <a:pt x="115410" y="47348"/>
                              <a:pt x="124288" y="53266"/>
                            </a:cubicBezTo>
                            <a:cubicBezTo>
                              <a:pt x="127247" y="62144"/>
                              <a:pt x="128350" y="71875"/>
                              <a:pt x="133165" y="79899"/>
                            </a:cubicBezTo>
                            <a:cubicBezTo>
                              <a:pt x="164789" y="132607"/>
                              <a:pt x="138217" y="55754"/>
                              <a:pt x="168676" y="124288"/>
                            </a:cubicBezTo>
                            <a:cubicBezTo>
                              <a:pt x="176277" y="141391"/>
                              <a:pt x="180513" y="159799"/>
                              <a:pt x="186431" y="177554"/>
                            </a:cubicBezTo>
                            <a:lnTo>
                              <a:pt x="195309" y="204187"/>
                            </a:lnTo>
                            <a:cubicBezTo>
                              <a:pt x="198268" y="213065"/>
                              <a:pt x="204187" y="221462"/>
                              <a:pt x="204187" y="230820"/>
                            </a:cubicBezTo>
                            <a:lnTo>
                              <a:pt x="204187" y="248575"/>
                            </a:lnTo>
                          </a:path>
                        </a:pathLst>
                      </a:cu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</p:grpSp>
                <p:sp>
                  <p:nvSpPr>
                    <p:cNvPr id="162" name="Volný tvar 161"/>
                    <p:cNvSpPr/>
                    <p:nvPr/>
                  </p:nvSpPr>
                  <p:spPr>
                    <a:xfrm>
                      <a:off x="5205909" y="4959077"/>
                      <a:ext cx="100977" cy="112197"/>
                    </a:xfrm>
                    <a:custGeom>
                      <a:avLst/>
                      <a:gdLst>
                        <a:gd name="connsiteX0" fmla="*/ 100977 w 100977"/>
                        <a:gd name="connsiteY0" fmla="*/ 0 h 112197"/>
                        <a:gd name="connsiteX1" fmla="*/ 78538 w 100977"/>
                        <a:gd name="connsiteY1" fmla="*/ 5610 h 112197"/>
                        <a:gd name="connsiteX2" fmla="*/ 67318 w 100977"/>
                        <a:gd name="connsiteY2" fmla="*/ 22440 h 112197"/>
                        <a:gd name="connsiteX3" fmla="*/ 39269 w 100977"/>
                        <a:gd name="connsiteY3" fmla="*/ 56098 h 112197"/>
                        <a:gd name="connsiteX4" fmla="*/ 33659 w 100977"/>
                        <a:gd name="connsiteY4" fmla="*/ 72928 h 112197"/>
                        <a:gd name="connsiteX5" fmla="*/ 22439 w 100977"/>
                        <a:gd name="connsiteY5" fmla="*/ 89757 h 112197"/>
                        <a:gd name="connsiteX6" fmla="*/ 0 w 100977"/>
                        <a:gd name="connsiteY6" fmla="*/ 112197 h 112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0977" h="112197">
                          <a:moveTo>
                            <a:pt x="100977" y="0"/>
                          </a:moveTo>
                          <a:cubicBezTo>
                            <a:pt x="93497" y="1870"/>
                            <a:pt x="84953" y="1333"/>
                            <a:pt x="78538" y="5610"/>
                          </a:cubicBezTo>
                          <a:cubicBezTo>
                            <a:pt x="72928" y="9350"/>
                            <a:pt x="71634" y="17260"/>
                            <a:pt x="67318" y="22440"/>
                          </a:cubicBezTo>
                          <a:cubicBezTo>
                            <a:pt x="31319" y="65639"/>
                            <a:pt x="67130" y="14309"/>
                            <a:pt x="39269" y="56098"/>
                          </a:cubicBezTo>
                          <a:cubicBezTo>
                            <a:pt x="37399" y="61708"/>
                            <a:pt x="36304" y="67639"/>
                            <a:pt x="33659" y="72928"/>
                          </a:cubicBezTo>
                          <a:cubicBezTo>
                            <a:pt x="30644" y="78958"/>
                            <a:pt x="26755" y="84578"/>
                            <a:pt x="22439" y="89757"/>
                          </a:cubicBezTo>
                          <a:cubicBezTo>
                            <a:pt x="22433" y="89764"/>
                            <a:pt x="4989" y="107208"/>
                            <a:pt x="0" y="112197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3" name="Volný tvar 162"/>
                    <p:cNvSpPr/>
                    <p:nvPr/>
                  </p:nvSpPr>
                  <p:spPr>
                    <a:xfrm>
                      <a:off x="5295666" y="5043225"/>
                      <a:ext cx="101770" cy="134635"/>
                    </a:xfrm>
                    <a:custGeom>
                      <a:avLst/>
                      <a:gdLst>
                        <a:gd name="connsiteX0" fmla="*/ 0 w 101770"/>
                        <a:gd name="connsiteY0" fmla="*/ 0 h 134635"/>
                        <a:gd name="connsiteX1" fmla="*/ 22440 w 101770"/>
                        <a:gd name="connsiteY1" fmla="*/ 11219 h 134635"/>
                        <a:gd name="connsiteX2" fmla="*/ 39269 w 101770"/>
                        <a:gd name="connsiteY2" fmla="*/ 16829 h 134635"/>
                        <a:gd name="connsiteX3" fmla="*/ 50489 w 101770"/>
                        <a:gd name="connsiteY3" fmla="*/ 33658 h 134635"/>
                        <a:gd name="connsiteX4" fmla="*/ 67318 w 101770"/>
                        <a:gd name="connsiteY4" fmla="*/ 44878 h 134635"/>
                        <a:gd name="connsiteX5" fmla="*/ 95367 w 101770"/>
                        <a:gd name="connsiteY5" fmla="*/ 95366 h 134635"/>
                        <a:gd name="connsiteX6" fmla="*/ 100977 w 101770"/>
                        <a:gd name="connsiteY6" fmla="*/ 117806 h 134635"/>
                        <a:gd name="connsiteX7" fmla="*/ 100977 w 101770"/>
                        <a:gd name="connsiteY7" fmla="*/ 134635 h 1346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1770" h="134635">
                          <a:moveTo>
                            <a:pt x="0" y="0"/>
                          </a:moveTo>
                          <a:cubicBezTo>
                            <a:pt x="7480" y="3740"/>
                            <a:pt x="14753" y="7925"/>
                            <a:pt x="22440" y="11219"/>
                          </a:cubicBezTo>
                          <a:cubicBezTo>
                            <a:pt x="27875" y="13548"/>
                            <a:pt x="34652" y="13135"/>
                            <a:pt x="39269" y="16829"/>
                          </a:cubicBezTo>
                          <a:cubicBezTo>
                            <a:pt x="44534" y="21041"/>
                            <a:pt x="45722" y="28891"/>
                            <a:pt x="50489" y="33658"/>
                          </a:cubicBezTo>
                          <a:cubicBezTo>
                            <a:pt x="55256" y="38425"/>
                            <a:pt x="61708" y="41138"/>
                            <a:pt x="67318" y="44878"/>
                          </a:cubicBezTo>
                          <a:cubicBezTo>
                            <a:pt x="87406" y="75011"/>
                            <a:pt x="87962" y="69449"/>
                            <a:pt x="95367" y="95366"/>
                          </a:cubicBezTo>
                          <a:cubicBezTo>
                            <a:pt x="97485" y="102780"/>
                            <a:pt x="99887" y="110173"/>
                            <a:pt x="100977" y="117806"/>
                          </a:cubicBezTo>
                          <a:cubicBezTo>
                            <a:pt x="101770" y="123359"/>
                            <a:pt x="100977" y="129025"/>
                            <a:pt x="100977" y="134635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4" name="Volný tvar 163"/>
                    <p:cNvSpPr/>
                    <p:nvPr/>
                  </p:nvSpPr>
                  <p:spPr>
                    <a:xfrm>
                      <a:off x="5385423" y="4987126"/>
                      <a:ext cx="201954" cy="62740"/>
                    </a:xfrm>
                    <a:custGeom>
                      <a:avLst/>
                      <a:gdLst>
                        <a:gd name="connsiteX0" fmla="*/ 0 w 201954"/>
                        <a:gd name="connsiteY0" fmla="*/ 0 h 62740"/>
                        <a:gd name="connsiteX1" fmla="*/ 33659 w 201954"/>
                        <a:gd name="connsiteY1" fmla="*/ 5610 h 62740"/>
                        <a:gd name="connsiteX2" fmla="*/ 50489 w 201954"/>
                        <a:gd name="connsiteY2" fmla="*/ 16830 h 62740"/>
                        <a:gd name="connsiteX3" fmla="*/ 67318 w 201954"/>
                        <a:gd name="connsiteY3" fmla="*/ 22440 h 62740"/>
                        <a:gd name="connsiteX4" fmla="*/ 84148 w 201954"/>
                        <a:gd name="connsiteY4" fmla="*/ 33659 h 62740"/>
                        <a:gd name="connsiteX5" fmla="*/ 117806 w 201954"/>
                        <a:gd name="connsiteY5" fmla="*/ 44879 h 62740"/>
                        <a:gd name="connsiteX6" fmla="*/ 134636 w 201954"/>
                        <a:gd name="connsiteY6" fmla="*/ 50489 h 62740"/>
                        <a:gd name="connsiteX7" fmla="*/ 151465 w 201954"/>
                        <a:gd name="connsiteY7" fmla="*/ 56099 h 62740"/>
                        <a:gd name="connsiteX8" fmla="*/ 173905 w 201954"/>
                        <a:gd name="connsiteY8" fmla="*/ 61708 h 62740"/>
                        <a:gd name="connsiteX9" fmla="*/ 201954 w 201954"/>
                        <a:gd name="connsiteY9" fmla="*/ 61708 h 627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1954" h="62740">
                          <a:moveTo>
                            <a:pt x="0" y="0"/>
                          </a:moveTo>
                          <a:cubicBezTo>
                            <a:pt x="11220" y="1870"/>
                            <a:pt x="22868" y="2013"/>
                            <a:pt x="33659" y="5610"/>
                          </a:cubicBezTo>
                          <a:cubicBezTo>
                            <a:pt x="40055" y="7742"/>
                            <a:pt x="44458" y="13815"/>
                            <a:pt x="50489" y="16830"/>
                          </a:cubicBezTo>
                          <a:cubicBezTo>
                            <a:pt x="55778" y="19475"/>
                            <a:pt x="62029" y="19796"/>
                            <a:pt x="67318" y="22440"/>
                          </a:cubicBezTo>
                          <a:cubicBezTo>
                            <a:pt x="73348" y="25455"/>
                            <a:pt x="77987" y="30921"/>
                            <a:pt x="84148" y="33659"/>
                          </a:cubicBezTo>
                          <a:cubicBezTo>
                            <a:pt x="94955" y="38462"/>
                            <a:pt x="106587" y="41139"/>
                            <a:pt x="117806" y="44879"/>
                          </a:cubicBezTo>
                          <a:lnTo>
                            <a:pt x="134636" y="50489"/>
                          </a:lnTo>
                          <a:cubicBezTo>
                            <a:pt x="140246" y="52359"/>
                            <a:pt x="145728" y="54665"/>
                            <a:pt x="151465" y="56099"/>
                          </a:cubicBezTo>
                          <a:cubicBezTo>
                            <a:pt x="158945" y="57969"/>
                            <a:pt x="166242" y="60857"/>
                            <a:pt x="173905" y="61708"/>
                          </a:cubicBezTo>
                          <a:cubicBezTo>
                            <a:pt x="183197" y="62740"/>
                            <a:pt x="192604" y="61708"/>
                            <a:pt x="201954" y="61708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5" name="Volný tvar 164"/>
                    <p:cNvSpPr/>
                    <p:nvPr/>
                  </p:nvSpPr>
                  <p:spPr>
                    <a:xfrm>
                      <a:off x="5149811" y="5121762"/>
                      <a:ext cx="112196" cy="100977"/>
                    </a:xfrm>
                    <a:custGeom>
                      <a:avLst/>
                      <a:gdLst>
                        <a:gd name="connsiteX0" fmla="*/ 112196 w 112196"/>
                        <a:gd name="connsiteY0" fmla="*/ 0 h 100977"/>
                        <a:gd name="connsiteX1" fmla="*/ 67318 w 112196"/>
                        <a:gd name="connsiteY1" fmla="*/ 11220 h 100977"/>
                        <a:gd name="connsiteX2" fmla="*/ 50488 w 112196"/>
                        <a:gd name="connsiteY2" fmla="*/ 22439 h 100977"/>
                        <a:gd name="connsiteX3" fmla="*/ 28049 w 112196"/>
                        <a:gd name="connsiteY3" fmla="*/ 50488 h 100977"/>
                        <a:gd name="connsiteX4" fmla="*/ 22439 w 112196"/>
                        <a:gd name="connsiteY4" fmla="*/ 67318 h 100977"/>
                        <a:gd name="connsiteX5" fmla="*/ 5610 w 112196"/>
                        <a:gd name="connsiteY5" fmla="*/ 84147 h 100977"/>
                        <a:gd name="connsiteX6" fmla="*/ 0 w 112196"/>
                        <a:gd name="connsiteY6" fmla="*/ 100977 h 1009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2196" h="100977">
                          <a:moveTo>
                            <a:pt x="112196" y="0"/>
                          </a:moveTo>
                          <a:cubicBezTo>
                            <a:pt x="101525" y="2134"/>
                            <a:pt x="78820" y="5469"/>
                            <a:pt x="67318" y="11220"/>
                          </a:cubicBezTo>
                          <a:cubicBezTo>
                            <a:pt x="61288" y="14235"/>
                            <a:pt x="56098" y="18699"/>
                            <a:pt x="50488" y="22439"/>
                          </a:cubicBezTo>
                          <a:cubicBezTo>
                            <a:pt x="36390" y="64739"/>
                            <a:pt x="57047" y="14241"/>
                            <a:pt x="28049" y="50488"/>
                          </a:cubicBezTo>
                          <a:cubicBezTo>
                            <a:pt x="24355" y="55106"/>
                            <a:pt x="25719" y="62398"/>
                            <a:pt x="22439" y="67318"/>
                          </a:cubicBezTo>
                          <a:cubicBezTo>
                            <a:pt x="18038" y="73919"/>
                            <a:pt x="11220" y="78537"/>
                            <a:pt x="5610" y="84147"/>
                          </a:cubicBezTo>
                          <a:lnTo>
                            <a:pt x="0" y="100977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6" name="Volný tvar 165"/>
                    <p:cNvSpPr/>
                    <p:nvPr/>
                  </p:nvSpPr>
                  <p:spPr>
                    <a:xfrm>
                      <a:off x="5278837" y="5200299"/>
                      <a:ext cx="36512" cy="95367"/>
                    </a:xfrm>
                    <a:custGeom>
                      <a:avLst/>
                      <a:gdLst>
                        <a:gd name="connsiteX0" fmla="*/ 28049 w 36512"/>
                        <a:gd name="connsiteY0" fmla="*/ 0 h 95367"/>
                        <a:gd name="connsiteX1" fmla="*/ 28049 w 36512"/>
                        <a:gd name="connsiteY1" fmla="*/ 50489 h 95367"/>
                        <a:gd name="connsiteX2" fmla="*/ 16829 w 36512"/>
                        <a:gd name="connsiteY2" fmla="*/ 84148 h 95367"/>
                        <a:gd name="connsiteX3" fmla="*/ 0 w 36512"/>
                        <a:gd name="connsiteY3" fmla="*/ 95367 h 953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6512" h="95367">
                          <a:moveTo>
                            <a:pt x="28049" y="0"/>
                          </a:moveTo>
                          <a:cubicBezTo>
                            <a:pt x="36278" y="24688"/>
                            <a:pt x="36512" y="16639"/>
                            <a:pt x="28049" y="50489"/>
                          </a:cubicBezTo>
                          <a:cubicBezTo>
                            <a:pt x="25181" y="61962"/>
                            <a:pt x="26669" y="77588"/>
                            <a:pt x="16829" y="84148"/>
                          </a:cubicBezTo>
                          <a:lnTo>
                            <a:pt x="0" y="95367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7" name="Volný tvar 166"/>
                    <p:cNvSpPr/>
                    <p:nvPr/>
                  </p:nvSpPr>
                  <p:spPr>
                    <a:xfrm>
                      <a:off x="5306886" y="5194690"/>
                      <a:ext cx="93180" cy="39268"/>
                    </a:xfrm>
                    <a:custGeom>
                      <a:avLst/>
                      <a:gdLst>
                        <a:gd name="connsiteX0" fmla="*/ 0 w 93180"/>
                        <a:gd name="connsiteY0" fmla="*/ 0 h 39268"/>
                        <a:gd name="connsiteX1" fmla="*/ 50488 w 93180"/>
                        <a:gd name="connsiteY1" fmla="*/ 11219 h 39268"/>
                        <a:gd name="connsiteX2" fmla="*/ 78537 w 93180"/>
                        <a:gd name="connsiteY2" fmla="*/ 39268 h 39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3180" h="39268">
                          <a:moveTo>
                            <a:pt x="0" y="0"/>
                          </a:moveTo>
                          <a:cubicBezTo>
                            <a:pt x="9137" y="1523"/>
                            <a:pt x="38649" y="4642"/>
                            <a:pt x="50488" y="11219"/>
                          </a:cubicBezTo>
                          <a:cubicBezTo>
                            <a:pt x="88909" y="32564"/>
                            <a:pt x="93180" y="24625"/>
                            <a:pt x="78537" y="39268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</p:grpSp>
        <p:grpSp>
          <p:nvGrpSpPr>
            <p:cNvPr id="263" name="Skupina 262"/>
            <p:cNvGrpSpPr/>
            <p:nvPr/>
          </p:nvGrpSpPr>
          <p:grpSpPr>
            <a:xfrm>
              <a:off x="1766924" y="349909"/>
              <a:ext cx="2297720" cy="6022707"/>
              <a:chOff x="242924" y="349908"/>
              <a:chExt cx="2297720" cy="6022707"/>
            </a:xfrm>
          </p:grpSpPr>
          <p:grpSp>
            <p:nvGrpSpPr>
              <p:cNvPr id="203" name="Skupina 202"/>
              <p:cNvGrpSpPr/>
              <p:nvPr/>
            </p:nvGrpSpPr>
            <p:grpSpPr>
              <a:xfrm>
                <a:off x="251520" y="4221088"/>
                <a:ext cx="1363318" cy="2151527"/>
                <a:chOff x="577811" y="4229801"/>
                <a:chExt cx="1363318" cy="2151527"/>
              </a:xfrm>
            </p:grpSpPr>
            <p:grpSp>
              <p:nvGrpSpPr>
                <p:cNvPr id="192" name="Skupina 191"/>
                <p:cNvGrpSpPr/>
                <p:nvPr/>
              </p:nvGrpSpPr>
              <p:grpSpPr>
                <a:xfrm>
                  <a:off x="577811" y="4229801"/>
                  <a:ext cx="1363318" cy="2151527"/>
                  <a:chOff x="577811" y="4229801"/>
                  <a:chExt cx="1363318" cy="2395392"/>
                </a:xfrm>
              </p:grpSpPr>
              <p:sp>
                <p:nvSpPr>
                  <p:cNvPr id="184" name="Volný tvar 183"/>
                  <p:cNvSpPr/>
                  <p:nvPr/>
                </p:nvSpPr>
                <p:spPr>
                  <a:xfrm>
                    <a:off x="1194891" y="4263460"/>
                    <a:ext cx="132251" cy="1559529"/>
                  </a:xfrm>
                  <a:custGeom>
                    <a:avLst/>
                    <a:gdLst>
                      <a:gd name="connsiteX0" fmla="*/ 0 w 132251"/>
                      <a:gd name="connsiteY0" fmla="*/ 0 h 1559529"/>
                      <a:gd name="connsiteX1" fmla="*/ 11219 w 132251"/>
                      <a:gd name="connsiteY1" fmla="*/ 16830 h 1559529"/>
                      <a:gd name="connsiteX2" fmla="*/ 22439 w 132251"/>
                      <a:gd name="connsiteY2" fmla="*/ 117806 h 1559529"/>
                      <a:gd name="connsiteX3" fmla="*/ 28049 w 132251"/>
                      <a:gd name="connsiteY3" fmla="*/ 134636 h 1559529"/>
                      <a:gd name="connsiteX4" fmla="*/ 33659 w 132251"/>
                      <a:gd name="connsiteY4" fmla="*/ 168295 h 1559529"/>
                      <a:gd name="connsiteX5" fmla="*/ 39269 w 132251"/>
                      <a:gd name="connsiteY5" fmla="*/ 190734 h 1559529"/>
                      <a:gd name="connsiteX6" fmla="*/ 44878 w 132251"/>
                      <a:gd name="connsiteY6" fmla="*/ 235612 h 1559529"/>
                      <a:gd name="connsiteX7" fmla="*/ 56098 w 132251"/>
                      <a:gd name="connsiteY7" fmla="*/ 269271 h 1559529"/>
                      <a:gd name="connsiteX8" fmla="*/ 56098 w 132251"/>
                      <a:gd name="connsiteY8" fmla="*/ 370248 h 1559529"/>
                      <a:gd name="connsiteX9" fmla="*/ 50488 w 132251"/>
                      <a:gd name="connsiteY9" fmla="*/ 387077 h 1559529"/>
                      <a:gd name="connsiteX10" fmla="*/ 44878 w 132251"/>
                      <a:gd name="connsiteY10" fmla="*/ 409517 h 1559529"/>
                      <a:gd name="connsiteX11" fmla="*/ 33659 w 132251"/>
                      <a:gd name="connsiteY11" fmla="*/ 448785 h 1559529"/>
                      <a:gd name="connsiteX12" fmla="*/ 44878 w 132251"/>
                      <a:gd name="connsiteY12" fmla="*/ 544152 h 1559529"/>
                      <a:gd name="connsiteX13" fmla="*/ 50488 w 132251"/>
                      <a:gd name="connsiteY13" fmla="*/ 560982 h 1559529"/>
                      <a:gd name="connsiteX14" fmla="*/ 56098 w 132251"/>
                      <a:gd name="connsiteY14" fmla="*/ 622690 h 1559529"/>
                      <a:gd name="connsiteX15" fmla="*/ 61708 w 132251"/>
                      <a:gd name="connsiteY15" fmla="*/ 656349 h 1559529"/>
                      <a:gd name="connsiteX16" fmla="*/ 50488 w 132251"/>
                      <a:gd name="connsiteY16" fmla="*/ 790984 h 1559529"/>
                      <a:gd name="connsiteX17" fmla="*/ 44878 w 132251"/>
                      <a:gd name="connsiteY17" fmla="*/ 807814 h 1559529"/>
                      <a:gd name="connsiteX18" fmla="*/ 39269 w 132251"/>
                      <a:gd name="connsiteY18" fmla="*/ 1026596 h 1559529"/>
                      <a:gd name="connsiteX19" fmla="*/ 44878 w 132251"/>
                      <a:gd name="connsiteY19" fmla="*/ 1161232 h 1559529"/>
                      <a:gd name="connsiteX20" fmla="*/ 67318 w 132251"/>
                      <a:gd name="connsiteY20" fmla="*/ 1211720 h 1559529"/>
                      <a:gd name="connsiteX21" fmla="*/ 95367 w 132251"/>
                      <a:gd name="connsiteY21" fmla="*/ 1262209 h 1559529"/>
                      <a:gd name="connsiteX22" fmla="*/ 112196 w 132251"/>
                      <a:gd name="connsiteY22" fmla="*/ 1279038 h 1559529"/>
                      <a:gd name="connsiteX23" fmla="*/ 112196 w 132251"/>
                      <a:gd name="connsiteY23" fmla="*/ 1436113 h 1559529"/>
                      <a:gd name="connsiteX24" fmla="*/ 100976 w 132251"/>
                      <a:gd name="connsiteY24" fmla="*/ 1492211 h 1559529"/>
                      <a:gd name="connsiteX25" fmla="*/ 84147 w 132251"/>
                      <a:gd name="connsiteY25" fmla="*/ 1509041 h 1559529"/>
                      <a:gd name="connsiteX26" fmla="*/ 50488 w 132251"/>
                      <a:gd name="connsiteY26" fmla="*/ 1542700 h 1559529"/>
                      <a:gd name="connsiteX27" fmla="*/ 39269 w 132251"/>
                      <a:gd name="connsiteY27" fmla="*/ 1559529 h 1559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32251" h="1559529">
                        <a:moveTo>
                          <a:pt x="0" y="0"/>
                        </a:moveTo>
                        <a:cubicBezTo>
                          <a:pt x="3740" y="5610"/>
                          <a:pt x="8204" y="10800"/>
                          <a:pt x="11219" y="16830"/>
                        </a:cubicBezTo>
                        <a:cubicBezTo>
                          <a:pt x="24730" y="43854"/>
                          <a:pt x="21136" y="106077"/>
                          <a:pt x="22439" y="117806"/>
                        </a:cubicBezTo>
                        <a:cubicBezTo>
                          <a:pt x="23092" y="123683"/>
                          <a:pt x="26766" y="128863"/>
                          <a:pt x="28049" y="134636"/>
                        </a:cubicBezTo>
                        <a:cubicBezTo>
                          <a:pt x="30517" y="145740"/>
                          <a:pt x="31428" y="157141"/>
                          <a:pt x="33659" y="168295"/>
                        </a:cubicBezTo>
                        <a:cubicBezTo>
                          <a:pt x="35171" y="175855"/>
                          <a:pt x="37399" y="183254"/>
                          <a:pt x="39269" y="190734"/>
                        </a:cubicBezTo>
                        <a:cubicBezTo>
                          <a:pt x="41139" y="205693"/>
                          <a:pt x="41719" y="220871"/>
                          <a:pt x="44878" y="235612"/>
                        </a:cubicBezTo>
                        <a:cubicBezTo>
                          <a:pt x="47356" y="247176"/>
                          <a:pt x="56098" y="269271"/>
                          <a:pt x="56098" y="269271"/>
                        </a:cubicBezTo>
                        <a:cubicBezTo>
                          <a:pt x="63384" y="320271"/>
                          <a:pt x="64850" y="308986"/>
                          <a:pt x="56098" y="370248"/>
                        </a:cubicBezTo>
                        <a:cubicBezTo>
                          <a:pt x="55262" y="376102"/>
                          <a:pt x="52113" y="381391"/>
                          <a:pt x="50488" y="387077"/>
                        </a:cubicBezTo>
                        <a:cubicBezTo>
                          <a:pt x="48370" y="394491"/>
                          <a:pt x="46996" y="402103"/>
                          <a:pt x="44878" y="409517"/>
                        </a:cubicBezTo>
                        <a:cubicBezTo>
                          <a:pt x="28780" y="465863"/>
                          <a:pt x="51201" y="378621"/>
                          <a:pt x="33659" y="448785"/>
                        </a:cubicBezTo>
                        <a:cubicBezTo>
                          <a:pt x="37100" y="490077"/>
                          <a:pt x="36107" y="509067"/>
                          <a:pt x="44878" y="544152"/>
                        </a:cubicBezTo>
                        <a:cubicBezTo>
                          <a:pt x="46312" y="549889"/>
                          <a:pt x="48618" y="555372"/>
                          <a:pt x="50488" y="560982"/>
                        </a:cubicBezTo>
                        <a:cubicBezTo>
                          <a:pt x="52358" y="581551"/>
                          <a:pt x="53685" y="602177"/>
                          <a:pt x="56098" y="622690"/>
                        </a:cubicBezTo>
                        <a:cubicBezTo>
                          <a:pt x="57427" y="633987"/>
                          <a:pt x="61708" y="644975"/>
                          <a:pt x="61708" y="656349"/>
                        </a:cubicBezTo>
                        <a:cubicBezTo>
                          <a:pt x="61708" y="691023"/>
                          <a:pt x="59534" y="750276"/>
                          <a:pt x="50488" y="790984"/>
                        </a:cubicBezTo>
                        <a:cubicBezTo>
                          <a:pt x="49205" y="796757"/>
                          <a:pt x="46748" y="802204"/>
                          <a:pt x="44878" y="807814"/>
                        </a:cubicBezTo>
                        <a:cubicBezTo>
                          <a:pt x="43008" y="880741"/>
                          <a:pt x="39269" y="953645"/>
                          <a:pt x="39269" y="1026596"/>
                        </a:cubicBezTo>
                        <a:cubicBezTo>
                          <a:pt x="39269" y="1071514"/>
                          <a:pt x="40409" y="1116537"/>
                          <a:pt x="44878" y="1161232"/>
                        </a:cubicBezTo>
                        <a:cubicBezTo>
                          <a:pt x="47846" y="1190916"/>
                          <a:pt x="55457" y="1190963"/>
                          <a:pt x="67318" y="1211720"/>
                        </a:cubicBezTo>
                        <a:cubicBezTo>
                          <a:pt x="80111" y="1234108"/>
                          <a:pt x="78540" y="1239773"/>
                          <a:pt x="95367" y="1262209"/>
                        </a:cubicBezTo>
                        <a:cubicBezTo>
                          <a:pt x="100127" y="1268556"/>
                          <a:pt x="106586" y="1273428"/>
                          <a:pt x="112196" y="1279038"/>
                        </a:cubicBezTo>
                        <a:cubicBezTo>
                          <a:pt x="132251" y="1339203"/>
                          <a:pt x="120812" y="1298267"/>
                          <a:pt x="112196" y="1436113"/>
                        </a:cubicBezTo>
                        <a:cubicBezTo>
                          <a:pt x="112016" y="1438998"/>
                          <a:pt x="107965" y="1481727"/>
                          <a:pt x="100976" y="1492211"/>
                        </a:cubicBezTo>
                        <a:cubicBezTo>
                          <a:pt x="96575" y="1498812"/>
                          <a:pt x="89310" y="1503017"/>
                          <a:pt x="84147" y="1509041"/>
                        </a:cubicBezTo>
                        <a:cubicBezTo>
                          <a:pt x="56316" y="1541512"/>
                          <a:pt x="80114" y="1522949"/>
                          <a:pt x="50488" y="1542700"/>
                        </a:cubicBezTo>
                        <a:lnTo>
                          <a:pt x="39269" y="1559529"/>
                        </a:ln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grpSp>
                <p:nvGrpSpPr>
                  <p:cNvPr id="191" name="Skupina 190"/>
                  <p:cNvGrpSpPr/>
                  <p:nvPr/>
                </p:nvGrpSpPr>
                <p:grpSpPr>
                  <a:xfrm>
                    <a:off x="577811" y="4229801"/>
                    <a:ext cx="1363318" cy="2395392"/>
                    <a:chOff x="577811" y="4229801"/>
                    <a:chExt cx="1363318" cy="2395392"/>
                  </a:xfrm>
                </p:grpSpPr>
                <p:sp>
                  <p:nvSpPr>
                    <p:cNvPr id="180" name="Volný tvar 179"/>
                    <p:cNvSpPr/>
                    <p:nvPr/>
                  </p:nvSpPr>
                  <p:spPr>
                    <a:xfrm>
                      <a:off x="577811" y="4229801"/>
                      <a:ext cx="650739" cy="359028"/>
                    </a:xfrm>
                    <a:custGeom>
                      <a:avLst/>
                      <a:gdLst>
                        <a:gd name="connsiteX0" fmla="*/ 650739 w 650739"/>
                        <a:gd name="connsiteY0" fmla="*/ 0 h 359028"/>
                        <a:gd name="connsiteX1" fmla="*/ 566591 w 650739"/>
                        <a:gd name="connsiteY1" fmla="*/ 11220 h 359028"/>
                        <a:gd name="connsiteX2" fmla="*/ 549762 w 650739"/>
                        <a:gd name="connsiteY2" fmla="*/ 16830 h 359028"/>
                        <a:gd name="connsiteX3" fmla="*/ 510493 w 650739"/>
                        <a:gd name="connsiteY3" fmla="*/ 28049 h 359028"/>
                        <a:gd name="connsiteX4" fmla="*/ 460005 w 650739"/>
                        <a:gd name="connsiteY4" fmla="*/ 56098 h 359028"/>
                        <a:gd name="connsiteX5" fmla="*/ 426346 w 650739"/>
                        <a:gd name="connsiteY5" fmla="*/ 84147 h 359028"/>
                        <a:gd name="connsiteX6" fmla="*/ 403907 w 650739"/>
                        <a:gd name="connsiteY6" fmla="*/ 117806 h 359028"/>
                        <a:gd name="connsiteX7" fmla="*/ 392687 w 650739"/>
                        <a:gd name="connsiteY7" fmla="*/ 134636 h 359028"/>
                        <a:gd name="connsiteX8" fmla="*/ 381468 w 650739"/>
                        <a:gd name="connsiteY8" fmla="*/ 151465 h 359028"/>
                        <a:gd name="connsiteX9" fmla="*/ 375858 w 650739"/>
                        <a:gd name="connsiteY9" fmla="*/ 168295 h 359028"/>
                        <a:gd name="connsiteX10" fmla="*/ 359028 w 650739"/>
                        <a:gd name="connsiteY10" fmla="*/ 179514 h 359028"/>
                        <a:gd name="connsiteX11" fmla="*/ 347809 w 650739"/>
                        <a:gd name="connsiteY11" fmla="*/ 213173 h 359028"/>
                        <a:gd name="connsiteX12" fmla="*/ 342199 w 650739"/>
                        <a:gd name="connsiteY12" fmla="*/ 235612 h 359028"/>
                        <a:gd name="connsiteX13" fmla="*/ 308540 w 650739"/>
                        <a:gd name="connsiteY13" fmla="*/ 258052 h 359028"/>
                        <a:gd name="connsiteX14" fmla="*/ 291710 w 650739"/>
                        <a:gd name="connsiteY14" fmla="*/ 269271 h 359028"/>
                        <a:gd name="connsiteX15" fmla="*/ 269271 w 650739"/>
                        <a:gd name="connsiteY15" fmla="*/ 274881 h 359028"/>
                        <a:gd name="connsiteX16" fmla="*/ 252442 w 650739"/>
                        <a:gd name="connsiteY16" fmla="*/ 280491 h 359028"/>
                        <a:gd name="connsiteX17" fmla="*/ 207563 w 650739"/>
                        <a:gd name="connsiteY17" fmla="*/ 286101 h 359028"/>
                        <a:gd name="connsiteX18" fmla="*/ 151465 w 650739"/>
                        <a:gd name="connsiteY18" fmla="*/ 297320 h 359028"/>
                        <a:gd name="connsiteX19" fmla="*/ 106587 w 650739"/>
                        <a:gd name="connsiteY19" fmla="*/ 314150 h 359028"/>
                        <a:gd name="connsiteX20" fmla="*/ 50488 w 650739"/>
                        <a:gd name="connsiteY20" fmla="*/ 330979 h 359028"/>
                        <a:gd name="connsiteX21" fmla="*/ 0 w 650739"/>
                        <a:gd name="connsiteY21" fmla="*/ 359028 h 3590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50739" h="359028">
                          <a:moveTo>
                            <a:pt x="650739" y="0"/>
                          </a:moveTo>
                          <a:cubicBezTo>
                            <a:pt x="626433" y="2701"/>
                            <a:pt x="591772" y="5624"/>
                            <a:pt x="566591" y="11220"/>
                          </a:cubicBezTo>
                          <a:cubicBezTo>
                            <a:pt x="560819" y="12503"/>
                            <a:pt x="555448" y="15206"/>
                            <a:pt x="549762" y="16830"/>
                          </a:cubicBezTo>
                          <a:cubicBezTo>
                            <a:pt x="500446" y="30920"/>
                            <a:pt x="550852" y="14596"/>
                            <a:pt x="510493" y="28049"/>
                          </a:cubicBezTo>
                          <a:cubicBezTo>
                            <a:pt x="471914" y="53769"/>
                            <a:pt x="489627" y="46225"/>
                            <a:pt x="460005" y="56098"/>
                          </a:cubicBezTo>
                          <a:cubicBezTo>
                            <a:pt x="445048" y="66070"/>
                            <a:pt x="437973" y="69198"/>
                            <a:pt x="426346" y="84147"/>
                          </a:cubicBezTo>
                          <a:cubicBezTo>
                            <a:pt x="418067" y="94791"/>
                            <a:pt x="411387" y="106586"/>
                            <a:pt x="403907" y="117806"/>
                          </a:cubicBezTo>
                          <a:lnTo>
                            <a:pt x="392687" y="134636"/>
                          </a:lnTo>
                          <a:cubicBezTo>
                            <a:pt x="388947" y="140246"/>
                            <a:pt x="383600" y="145069"/>
                            <a:pt x="381468" y="151465"/>
                          </a:cubicBezTo>
                          <a:cubicBezTo>
                            <a:pt x="379598" y="157075"/>
                            <a:pt x="379552" y="163677"/>
                            <a:pt x="375858" y="168295"/>
                          </a:cubicBezTo>
                          <a:cubicBezTo>
                            <a:pt x="371646" y="173560"/>
                            <a:pt x="364638" y="175774"/>
                            <a:pt x="359028" y="179514"/>
                          </a:cubicBezTo>
                          <a:cubicBezTo>
                            <a:pt x="355288" y="190734"/>
                            <a:pt x="350677" y="201700"/>
                            <a:pt x="347809" y="213173"/>
                          </a:cubicBezTo>
                          <a:cubicBezTo>
                            <a:pt x="345939" y="220653"/>
                            <a:pt x="347276" y="229810"/>
                            <a:pt x="342199" y="235612"/>
                          </a:cubicBezTo>
                          <a:cubicBezTo>
                            <a:pt x="333319" y="245760"/>
                            <a:pt x="319760" y="250572"/>
                            <a:pt x="308540" y="258052"/>
                          </a:cubicBezTo>
                          <a:cubicBezTo>
                            <a:pt x="302930" y="261792"/>
                            <a:pt x="298251" y="267636"/>
                            <a:pt x="291710" y="269271"/>
                          </a:cubicBezTo>
                          <a:cubicBezTo>
                            <a:pt x="284230" y="271141"/>
                            <a:pt x="276684" y="272763"/>
                            <a:pt x="269271" y="274881"/>
                          </a:cubicBezTo>
                          <a:cubicBezTo>
                            <a:pt x="263585" y="276506"/>
                            <a:pt x="258260" y="279433"/>
                            <a:pt x="252442" y="280491"/>
                          </a:cubicBezTo>
                          <a:cubicBezTo>
                            <a:pt x="237609" y="283188"/>
                            <a:pt x="222488" y="283969"/>
                            <a:pt x="207563" y="286101"/>
                          </a:cubicBezTo>
                          <a:cubicBezTo>
                            <a:pt x="175473" y="290685"/>
                            <a:pt x="178721" y="290507"/>
                            <a:pt x="151465" y="297320"/>
                          </a:cubicBezTo>
                          <a:cubicBezTo>
                            <a:pt x="105563" y="320272"/>
                            <a:pt x="152413" y="298875"/>
                            <a:pt x="106587" y="314150"/>
                          </a:cubicBezTo>
                          <a:cubicBezTo>
                            <a:pt x="51239" y="332600"/>
                            <a:pt x="105876" y="319903"/>
                            <a:pt x="50488" y="330979"/>
                          </a:cubicBezTo>
                          <a:cubicBezTo>
                            <a:pt x="3245" y="354602"/>
                            <a:pt x="17438" y="341594"/>
                            <a:pt x="0" y="359028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1" name="Volný tvar 180"/>
                    <p:cNvSpPr/>
                    <p:nvPr/>
                  </p:nvSpPr>
                  <p:spPr>
                    <a:xfrm>
                      <a:off x="1042835" y="4241021"/>
                      <a:ext cx="180105" cy="975826"/>
                    </a:xfrm>
                    <a:custGeom>
                      <a:avLst/>
                      <a:gdLst>
                        <a:gd name="connsiteX0" fmla="*/ 180105 w 180105"/>
                        <a:gd name="connsiteY0" fmla="*/ 0 h 975826"/>
                        <a:gd name="connsiteX1" fmla="*/ 152056 w 180105"/>
                        <a:gd name="connsiteY1" fmla="*/ 11219 h 975826"/>
                        <a:gd name="connsiteX2" fmla="*/ 118397 w 180105"/>
                        <a:gd name="connsiteY2" fmla="*/ 16829 h 975826"/>
                        <a:gd name="connsiteX3" fmla="*/ 107177 w 180105"/>
                        <a:gd name="connsiteY3" fmla="*/ 50488 h 975826"/>
                        <a:gd name="connsiteX4" fmla="*/ 95958 w 180105"/>
                        <a:gd name="connsiteY4" fmla="*/ 84147 h 975826"/>
                        <a:gd name="connsiteX5" fmla="*/ 90348 w 180105"/>
                        <a:gd name="connsiteY5" fmla="*/ 112196 h 975826"/>
                        <a:gd name="connsiteX6" fmla="*/ 95958 w 180105"/>
                        <a:gd name="connsiteY6" fmla="*/ 207563 h 975826"/>
                        <a:gd name="connsiteX7" fmla="*/ 101567 w 180105"/>
                        <a:gd name="connsiteY7" fmla="*/ 224392 h 975826"/>
                        <a:gd name="connsiteX8" fmla="*/ 112787 w 180105"/>
                        <a:gd name="connsiteY8" fmla="*/ 314150 h 975826"/>
                        <a:gd name="connsiteX9" fmla="*/ 107177 w 180105"/>
                        <a:gd name="connsiteY9" fmla="*/ 398297 h 975826"/>
                        <a:gd name="connsiteX10" fmla="*/ 101567 w 180105"/>
                        <a:gd name="connsiteY10" fmla="*/ 415126 h 975826"/>
                        <a:gd name="connsiteX11" fmla="*/ 84738 w 180105"/>
                        <a:gd name="connsiteY11" fmla="*/ 476834 h 975826"/>
                        <a:gd name="connsiteX12" fmla="*/ 73518 w 180105"/>
                        <a:gd name="connsiteY12" fmla="*/ 493664 h 975826"/>
                        <a:gd name="connsiteX13" fmla="*/ 45469 w 180105"/>
                        <a:gd name="connsiteY13" fmla="*/ 544152 h 975826"/>
                        <a:gd name="connsiteX14" fmla="*/ 34250 w 180105"/>
                        <a:gd name="connsiteY14" fmla="*/ 560981 h 975826"/>
                        <a:gd name="connsiteX15" fmla="*/ 17420 w 180105"/>
                        <a:gd name="connsiteY15" fmla="*/ 611470 h 975826"/>
                        <a:gd name="connsiteX16" fmla="*/ 11810 w 180105"/>
                        <a:gd name="connsiteY16" fmla="*/ 628299 h 975826"/>
                        <a:gd name="connsiteX17" fmla="*/ 591 w 180105"/>
                        <a:gd name="connsiteY17" fmla="*/ 751715 h 975826"/>
                        <a:gd name="connsiteX18" fmla="*/ 6201 w 180105"/>
                        <a:gd name="connsiteY18" fmla="*/ 819033 h 975826"/>
                        <a:gd name="connsiteX19" fmla="*/ 11810 w 180105"/>
                        <a:gd name="connsiteY19" fmla="*/ 835862 h 975826"/>
                        <a:gd name="connsiteX20" fmla="*/ 6201 w 180105"/>
                        <a:gd name="connsiteY20" fmla="*/ 920010 h 975826"/>
                        <a:gd name="connsiteX21" fmla="*/ 591 w 180105"/>
                        <a:gd name="connsiteY21" fmla="*/ 942449 h 975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80105" h="975826">
                          <a:moveTo>
                            <a:pt x="180105" y="0"/>
                          </a:moveTo>
                          <a:cubicBezTo>
                            <a:pt x="170755" y="3740"/>
                            <a:pt x="161771" y="8570"/>
                            <a:pt x="152056" y="11219"/>
                          </a:cubicBezTo>
                          <a:cubicBezTo>
                            <a:pt x="141082" y="14212"/>
                            <a:pt x="126957" y="9339"/>
                            <a:pt x="118397" y="16829"/>
                          </a:cubicBezTo>
                          <a:cubicBezTo>
                            <a:pt x="109497" y="24617"/>
                            <a:pt x="110917" y="39268"/>
                            <a:pt x="107177" y="50488"/>
                          </a:cubicBezTo>
                          <a:lnTo>
                            <a:pt x="95958" y="84147"/>
                          </a:lnTo>
                          <a:lnTo>
                            <a:pt x="90348" y="112196"/>
                          </a:lnTo>
                          <a:cubicBezTo>
                            <a:pt x="92218" y="143985"/>
                            <a:pt x="92790" y="175877"/>
                            <a:pt x="95958" y="207563"/>
                          </a:cubicBezTo>
                          <a:cubicBezTo>
                            <a:pt x="96546" y="213447"/>
                            <a:pt x="100731" y="218538"/>
                            <a:pt x="101567" y="224392"/>
                          </a:cubicBezTo>
                          <a:cubicBezTo>
                            <a:pt x="120982" y="360306"/>
                            <a:pt x="97152" y="235973"/>
                            <a:pt x="112787" y="314150"/>
                          </a:cubicBezTo>
                          <a:cubicBezTo>
                            <a:pt x="110917" y="342199"/>
                            <a:pt x="110281" y="370358"/>
                            <a:pt x="107177" y="398297"/>
                          </a:cubicBezTo>
                          <a:cubicBezTo>
                            <a:pt x="106524" y="404174"/>
                            <a:pt x="103001" y="409389"/>
                            <a:pt x="101567" y="415126"/>
                          </a:cubicBezTo>
                          <a:cubicBezTo>
                            <a:pt x="97351" y="431989"/>
                            <a:pt x="94369" y="462388"/>
                            <a:pt x="84738" y="476834"/>
                          </a:cubicBezTo>
                          <a:lnTo>
                            <a:pt x="73518" y="493664"/>
                          </a:lnTo>
                          <a:cubicBezTo>
                            <a:pt x="63645" y="523286"/>
                            <a:pt x="71190" y="505572"/>
                            <a:pt x="45469" y="544152"/>
                          </a:cubicBezTo>
                          <a:cubicBezTo>
                            <a:pt x="41729" y="549762"/>
                            <a:pt x="36382" y="554585"/>
                            <a:pt x="34250" y="560981"/>
                          </a:cubicBezTo>
                          <a:lnTo>
                            <a:pt x="17420" y="611470"/>
                          </a:lnTo>
                          <a:lnTo>
                            <a:pt x="11810" y="628299"/>
                          </a:lnTo>
                          <a:cubicBezTo>
                            <a:pt x="8307" y="659828"/>
                            <a:pt x="591" y="724093"/>
                            <a:pt x="591" y="751715"/>
                          </a:cubicBezTo>
                          <a:cubicBezTo>
                            <a:pt x="591" y="774232"/>
                            <a:pt x="3225" y="796713"/>
                            <a:pt x="6201" y="819033"/>
                          </a:cubicBezTo>
                          <a:cubicBezTo>
                            <a:pt x="6982" y="824894"/>
                            <a:pt x="9940" y="830252"/>
                            <a:pt x="11810" y="835862"/>
                          </a:cubicBezTo>
                          <a:cubicBezTo>
                            <a:pt x="9940" y="863911"/>
                            <a:pt x="9305" y="892070"/>
                            <a:pt x="6201" y="920010"/>
                          </a:cubicBezTo>
                          <a:cubicBezTo>
                            <a:pt x="0" y="975826"/>
                            <a:pt x="591" y="919158"/>
                            <a:pt x="591" y="942449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2" name="Volný tvar 181"/>
                    <p:cNvSpPr/>
                    <p:nvPr/>
                  </p:nvSpPr>
                  <p:spPr>
                    <a:xfrm>
                      <a:off x="706837" y="4628098"/>
                      <a:ext cx="420736" cy="190734"/>
                    </a:xfrm>
                    <a:custGeom>
                      <a:avLst/>
                      <a:gdLst>
                        <a:gd name="connsiteX0" fmla="*/ 420736 w 420736"/>
                        <a:gd name="connsiteY0" fmla="*/ 50489 h 190734"/>
                        <a:gd name="connsiteX1" fmla="*/ 415126 w 420736"/>
                        <a:gd name="connsiteY1" fmla="*/ 33659 h 190734"/>
                        <a:gd name="connsiteX2" fmla="*/ 392687 w 420736"/>
                        <a:gd name="connsiteY2" fmla="*/ 28049 h 190734"/>
                        <a:gd name="connsiteX3" fmla="*/ 330979 w 420736"/>
                        <a:gd name="connsiteY3" fmla="*/ 11220 h 190734"/>
                        <a:gd name="connsiteX4" fmla="*/ 274881 w 420736"/>
                        <a:gd name="connsiteY4" fmla="*/ 0 h 190734"/>
                        <a:gd name="connsiteX5" fmla="*/ 224392 w 420736"/>
                        <a:gd name="connsiteY5" fmla="*/ 5610 h 190734"/>
                        <a:gd name="connsiteX6" fmla="*/ 173904 w 420736"/>
                        <a:gd name="connsiteY6" fmla="*/ 33659 h 190734"/>
                        <a:gd name="connsiteX7" fmla="*/ 162684 w 420736"/>
                        <a:gd name="connsiteY7" fmla="*/ 56098 h 190734"/>
                        <a:gd name="connsiteX8" fmla="*/ 145855 w 420736"/>
                        <a:gd name="connsiteY8" fmla="*/ 67318 h 190734"/>
                        <a:gd name="connsiteX9" fmla="*/ 140245 w 420736"/>
                        <a:gd name="connsiteY9" fmla="*/ 84147 h 190734"/>
                        <a:gd name="connsiteX10" fmla="*/ 117806 w 420736"/>
                        <a:gd name="connsiteY10" fmla="*/ 106587 h 190734"/>
                        <a:gd name="connsiteX11" fmla="*/ 106586 w 420736"/>
                        <a:gd name="connsiteY11" fmla="*/ 123416 h 190734"/>
                        <a:gd name="connsiteX12" fmla="*/ 72927 w 420736"/>
                        <a:gd name="connsiteY12" fmla="*/ 145855 h 190734"/>
                        <a:gd name="connsiteX13" fmla="*/ 28049 w 420736"/>
                        <a:gd name="connsiteY13" fmla="*/ 173904 h 190734"/>
                        <a:gd name="connsiteX14" fmla="*/ 0 w 420736"/>
                        <a:gd name="connsiteY14" fmla="*/ 190734 h 1907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20736" h="190734">
                          <a:moveTo>
                            <a:pt x="420736" y="50489"/>
                          </a:moveTo>
                          <a:cubicBezTo>
                            <a:pt x="418866" y="44879"/>
                            <a:pt x="419744" y="37353"/>
                            <a:pt x="415126" y="33659"/>
                          </a:cubicBezTo>
                          <a:cubicBezTo>
                            <a:pt x="409106" y="28843"/>
                            <a:pt x="399906" y="30756"/>
                            <a:pt x="392687" y="28049"/>
                          </a:cubicBezTo>
                          <a:cubicBezTo>
                            <a:pt x="339972" y="8281"/>
                            <a:pt x="407698" y="22180"/>
                            <a:pt x="330979" y="11220"/>
                          </a:cubicBezTo>
                          <a:cubicBezTo>
                            <a:pt x="310254" y="4311"/>
                            <a:pt x="300666" y="0"/>
                            <a:pt x="274881" y="0"/>
                          </a:cubicBezTo>
                          <a:cubicBezTo>
                            <a:pt x="257948" y="0"/>
                            <a:pt x="241222" y="3740"/>
                            <a:pt x="224392" y="5610"/>
                          </a:cubicBezTo>
                          <a:cubicBezTo>
                            <a:pt x="183208" y="19339"/>
                            <a:pt x="199097" y="8468"/>
                            <a:pt x="173904" y="33659"/>
                          </a:cubicBezTo>
                          <a:cubicBezTo>
                            <a:pt x="170164" y="41139"/>
                            <a:pt x="168038" y="49674"/>
                            <a:pt x="162684" y="56098"/>
                          </a:cubicBezTo>
                          <a:cubicBezTo>
                            <a:pt x="158368" y="61277"/>
                            <a:pt x="150067" y="62053"/>
                            <a:pt x="145855" y="67318"/>
                          </a:cubicBezTo>
                          <a:cubicBezTo>
                            <a:pt x="142161" y="71935"/>
                            <a:pt x="143682" y="79335"/>
                            <a:pt x="140245" y="84147"/>
                          </a:cubicBezTo>
                          <a:cubicBezTo>
                            <a:pt x="134097" y="92755"/>
                            <a:pt x="124690" y="98556"/>
                            <a:pt x="117806" y="106587"/>
                          </a:cubicBezTo>
                          <a:cubicBezTo>
                            <a:pt x="113418" y="111706"/>
                            <a:pt x="111660" y="118976"/>
                            <a:pt x="106586" y="123416"/>
                          </a:cubicBezTo>
                          <a:cubicBezTo>
                            <a:pt x="96438" y="132295"/>
                            <a:pt x="84147" y="138375"/>
                            <a:pt x="72927" y="145855"/>
                          </a:cubicBezTo>
                          <a:cubicBezTo>
                            <a:pt x="55382" y="157552"/>
                            <a:pt x="48365" y="162617"/>
                            <a:pt x="28049" y="173904"/>
                          </a:cubicBezTo>
                          <a:cubicBezTo>
                            <a:pt x="145" y="189406"/>
                            <a:pt x="12503" y="178231"/>
                            <a:pt x="0" y="190734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3" name="Volný tvar 182"/>
                    <p:cNvSpPr/>
                    <p:nvPr/>
                  </p:nvSpPr>
                  <p:spPr>
                    <a:xfrm>
                      <a:off x="1054645" y="4835661"/>
                      <a:ext cx="162685" cy="246832"/>
                    </a:xfrm>
                    <a:custGeom>
                      <a:avLst/>
                      <a:gdLst>
                        <a:gd name="connsiteX0" fmla="*/ 0 w 162685"/>
                        <a:gd name="connsiteY0" fmla="*/ 0 h 246832"/>
                        <a:gd name="connsiteX1" fmla="*/ 33659 w 162685"/>
                        <a:gd name="connsiteY1" fmla="*/ 22440 h 246832"/>
                        <a:gd name="connsiteX2" fmla="*/ 61708 w 162685"/>
                        <a:gd name="connsiteY2" fmla="*/ 50489 h 246832"/>
                        <a:gd name="connsiteX3" fmla="*/ 72928 w 162685"/>
                        <a:gd name="connsiteY3" fmla="*/ 72928 h 246832"/>
                        <a:gd name="connsiteX4" fmla="*/ 84148 w 162685"/>
                        <a:gd name="connsiteY4" fmla="*/ 89757 h 246832"/>
                        <a:gd name="connsiteX5" fmla="*/ 95367 w 162685"/>
                        <a:gd name="connsiteY5" fmla="*/ 123416 h 246832"/>
                        <a:gd name="connsiteX6" fmla="*/ 117807 w 162685"/>
                        <a:gd name="connsiteY6" fmla="*/ 157075 h 246832"/>
                        <a:gd name="connsiteX7" fmla="*/ 129026 w 162685"/>
                        <a:gd name="connsiteY7" fmla="*/ 173905 h 246832"/>
                        <a:gd name="connsiteX8" fmla="*/ 145856 w 162685"/>
                        <a:gd name="connsiteY8" fmla="*/ 207564 h 246832"/>
                        <a:gd name="connsiteX9" fmla="*/ 162685 w 162685"/>
                        <a:gd name="connsiteY9" fmla="*/ 246832 h 2468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2685" h="246832">
                          <a:moveTo>
                            <a:pt x="0" y="0"/>
                          </a:moveTo>
                          <a:cubicBezTo>
                            <a:pt x="11220" y="7480"/>
                            <a:pt x="26179" y="11220"/>
                            <a:pt x="33659" y="22440"/>
                          </a:cubicBezTo>
                          <a:cubicBezTo>
                            <a:pt x="48619" y="44879"/>
                            <a:pt x="39269" y="35529"/>
                            <a:pt x="61708" y="50489"/>
                          </a:cubicBezTo>
                          <a:cubicBezTo>
                            <a:pt x="65448" y="57969"/>
                            <a:pt x="68779" y="65667"/>
                            <a:pt x="72928" y="72928"/>
                          </a:cubicBezTo>
                          <a:cubicBezTo>
                            <a:pt x="76273" y="78782"/>
                            <a:pt x="81410" y="83596"/>
                            <a:pt x="84148" y="89757"/>
                          </a:cubicBezTo>
                          <a:cubicBezTo>
                            <a:pt x="88951" y="100564"/>
                            <a:pt x="88807" y="113576"/>
                            <a:pt x="95367" y="123416"/>
                          </a:cubicBezTo>
                          <a:lnTo>
                            <a:pt x="117807" y="157075"/>
                          </a:lnTo>
                          <a:cubicBezTo>
                            <a:pt x="121547" y="162685"/>
                            <a:pt x="126894" y="167509"/>
                            <a:pt x="129026" y="173905"/>
                          </a:cubicBezTo>
                          <a:cubicBezTo>
                            <a:pt x="136768" y="197130"/>
                            <a:pt x="131356" y="185814"/>
                            <a:pt x="145856" y="207564"/>
                          </a:cubicBezTo>
                          <a:cubicBezTo>
                            <a:pt x="157911" y="243731"/>
                            <a:pt x="148713" y="232860"/>
                            <a:pt x="162685" y="246832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5" name="Volný tvar 184"/>
                    <p:cNvSpPr/>
                    <p:nvPr/>
                  </p:nvSpPr>
                  <p:spPr>
                    <a:xfrm>
                      <a:off x="1245379" y="4241021"/>
                      <a:ext cx="695750" cy="482444"/>
                    </a:xfrm>
                    <a:custGeom>
                      <a:avLst/>
                      <a:gdLst>
                        <a:gd name="connsiteX0" fmla="*/ 0 w 695750"/>
                        <a:gd name="connsiteY0" fmla="*/ 0 h 482444"/>
                        <a:gd name="connsiteX1" fmla="*/ 39269 w 695750"/>
                        <a:gd name="connsiteY1" fmla="*/ 39269 h 482444"/>
                        <a:gd name="connsiteX2" fmla="*/ 39269 w 695750"/>
                        <a:gd name="connsiteY2" fmla="*/ 39269 h 482444"/>
                        <a:gd name="connsiteX3" fmla="*/ 56098 w 695750"/>
                        <a:gd name="connsiteY3" fmla="*/ 50488 h 482444"/>
                        <a:gd name="connsiteX4" fmla="*/ 89757 w 695750"/>
                        <a:gd name="connsiteY4" fmla="*/ 78537 h 482444"/>
                        <a:gd name="connsiteX5" fmla="*/ 129026 w 695750"/>
                        <a:gd name="connsiteY5" fmla="*/ 89757 h 482444"/>
                        <a:gd name="connsiteX6" fmla="*/ 145855 w 695750"/>
                        <a:gd name="connsiteY6" fmla="*/ 100977 h 482444"/>
                        <a:gd name="connsiteX7" fmla="*/ 207563 w 695750"/>
                        <a:gd name="connsiteY7" fmla="*/ 117806 h 482444"/>
                        <a:gd name="connsiteX8" fmla="*/ 241222 w 695750"/>
                        <a:gd name="connsiteY8" fmla="*/ 134635 h 482444"/>
                        <a:gd name="connsiteX9" fmla="*/ 258052 w 695750"/>
                        <a:gd name="connsiteY9" fmla="*/ 151465 h 482444"/>
                        <a:gd name="connsiteX10" fmla="*/ 297320 w 695750"/>
                        <a:gd name="connsiteY10" fmla="*/ 173904 h 482444"/>
                        <a:gd name="connsiteX11" fmla="*/ 319760 w 695750"/>
                        <a:gd name="connsiteY11" fmla="*/ 179514 h 482444"/>
                        <a:gd name="connsiteX12" fmla="*/ 336589 w 695750"/>
                        <a:gd name="connsiteY12" fmla="*/ 185124 h 482444"/>
                        <a:gd name="connsiteX13" fmla="*/ 504884 w 695750"/>
                        <a:gd name="connsiteY13" fmla="*/ 190734 h 482444"/>
                        <a:gd name="connsiteX14" fmla="*/ 538542 w 695750"/>
                        <a:gd name="connsiteY14" fmla="*/ 201953 h 482444"/>
                        <a:gd name="connsiteX15" fmla="*/ 555372 w 695750"/>
                        <a:gd name="connsiteY15" fmla="*/ 207563 h 482444"/>
                        <a:gd name="connsiteX16" fmla="*/ 583421 w 695750"/>
                        <a:gd name="connsiteY16" fmla="*/ 235612 h 482444"/>
                        <a:gd name="connsiteX17" fmla="*/ 600250 w 695750"/>
                        <a:gd name="connsiteY17" fmla="*/ 246832 h 482444"/>
                        <a:gd name="connsiteX18" fmla="*/ 650739 w 695750"/>
                        <a:gd name="connsiteY18" fmla="*/ 291710 h 482444"/>
                        <a:gd name="connsiteX19" fmla="*/ 661958 w 695750"/>
                        <a:gd name="connsiteY19" fmla="*/ 308540 h 482444"/>
                        <a:gd name="connsiteX20" fmla="*/ 673178 w 695750"/>
                        <a:gd name="connsiteY20" fmla="*/ 342199 h 482444"/>
                        <a:gd name="connsiteX21" fmla="*/ 684398 w 695750"/>
                        <a:gd name="connsiteY21" fmla="*/ 359028 h 482444"/>
                        <a:gd name="connsiteX22" fmla="*/ 690008 w 695750"/>
                        <a:gd name="connsiteY22" fmla="*/ 398297 h 482444"/>
                        <a:gd name="connsiteX23" fmla="*/ 695617 w 695750"/>
                        <a:gd name="connsiteY23" fmla="*/ 482444 h 4824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5750" h="482444">
                          <a:moveTo>
                            <a:pt x="0" y="0"/>
                          </a:moveTo>
                          <a:cubicBezTo>
                            <a:pt x="29622" y="9874"/>
                            <a:pt x="13550" y="690"/>
                            <a:pt x="39269" y="39269"/>
                          </a:cubicBezTo>
                          <a:lnTo>
                            <a:pt x="39269" y="39269"/>
                          </a:lnTo>
                          <a:cubicBezTo>
                            <a:pt x="44879" y="43009"/>
                            <a:pt x="50919" y="46172"/>
                            <a:pt x="56098" y="50488"/>
                          </a:cubicBezTo>
                          <a:cubicBezTo>
                            <a:pt x="74709" y="65997"/>
                            <a:pt x="68865" y="68091"/>
                            <a:pt x="89757" y="78537"/>
                          </a:cubicBezTo>
                          <a:cubicBezTo>
                            <a:pt x="97805" y="82561"/>
                            <a:pt x="121836" y="87960"/>
                            <a:pt x="129026" y="89757"/>
                          </a:cubicBezTo>
                          <a:cubicBezTo>
                            <a:pt x="134636" y="93497"/>
                            <a:pt x="139542" y="98610"/>
                            <a:pt x="145855" y="100977"/>
                          </a:cubicBezTo>
                          <a:cubicBezTo>
                            <a:pt x="169946" y="110011"/>
                            <a:pt x="184153" y="102199"/>
                            <a:pt x="207563" y="117806"/>
                          </a:cubicBezTo>
                          <a:cubicBezTo>
                            <a:pt x="229313" y="132306"/>
                            <a:pt x="217997" y="126894"/>
                            <a:pt x="241222" y="134635"/>
                          </a:cubicBezTo>
                          <a:cubicBezTo>
                            <a:pt x="246832" y="140245"/>
                            <a:pt x="251957" y="146386"/>
                            <a:pt x="258052" y="151465"/>
                          </a:cubicBezTo>
                          <a:cubicBezTo>
                            <a:pt x="266932" y="158865"/>
                            <a:pt x="287341" y="170162"/>
                            <a:pt x="297320" y="173904"/>
                          </a:cubicBezTo>
                          <a:cubicBezTo>
                            <a:pt x="304539" y="176611"/>
                            <a:pt x="312346" y="177396"/>
                            <a:pt x="319760" y="179514"/>
                          </a:cubicBezTo>
                          <a:cubicBezTo>
                            <a:pt x="325446" y="181139"/>
                            <a:pt x="330687" y="184766"/>
                            <a:pt x="336589" y="185124"/>
                          </a:cubicBezTo>
                          <a:cubicBezTo>
                            <a:pt x="392616" y="188520"/>
                            <a:pt x="448786" y="188864"/>
                            <a:pt x="504884" y="190734"/>
                          </a:cubicBezTo>
                          <a:lnTo>
                            <a:pt x="538542" y="201953"/>
                          </a:lnTo>
                          <a:lnTo>
                            <a:pt x="555372" y="207563"/>
                          </a:lnTo>
                          <a:cubicBezTo>
                            <a:pt x="600249" y="237483"/>
                            <a:pt x="546022" y="198213"/>
                            <a:pt x="583421" y="235612"/>
                          </a:cubicBezTo>
                          <a:cubicBezTo>
                            <a:pt x="588188" y="240379"/>
                            <a:pt x="595211" y="242353"/>
                            <a:pt x="600250" y="246832"/>
                          </a:cubicBezTo>
                          <a:cubicBezTo>
                            <a:pt x="657881" y="298060"/>
                            <a:pt x="612546" y="266250"/>
                            <a:pt x="650739" y="291710"/>
                          </a:cubicBezTo>
                          <a:cubicBezTo>
                            <a:pt x="654479" y="297320"/>
                            <a:pt x="659220" y="302379"/>
                            <a:pt x="661958" y="308540"/>
                          </a:cubicBezTo>
                          <a:cubicBezTo>
                            <a:pt x="666761" y="319347"/>
                            <a:pt x="666618" y="332359"/>
                            <a:pt x="673178" y="342199"/>
                          </a:cubicBezTo>
                          <a:lnTo>
                            <a:pt x="684398" y="359028"/>
                          </a:lnTo>
                          <a:cubicBezTo>
                            <a:pt x="686268" y="372118"/>
                            <a:pt x="688754" y="385134"/>
                            <a:pt x="690008" y="398297"/>
                          </a:cubicBezTo>
                          <a:cubicBezTo>
                            <a:pt x="695750" y="458594"/>
                            <a:pt x="695617" y="452021"/>
                            <a:pt x="695617" y="482444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6" name="Volný tvar 185"/>
                    <p:cNvSpPr/>
                    <p:nvPr/>
                  </p:nvSpPr>
                  <p:spPr>
                    <a:xfrm>
                      <a:off x="1324606" y="4309717"/>
                      <a:ext cx="246142" cy="1221562"/>
                    </a:xfrm>
                    <a:custGeom>
                      <a:avLst/>
                      <a:gdLst>
                        <a:gd name="connsiteX0" fmla="*/ 4920 w 246142"/>
                        <a:gd name="connsiteY0" fmla="*/ 9841 h 1221562"/>
                        <a:gd name="connsiteX1" fmla="*/ 21750 w 246142"/>
                        <a:gd name="connsiteY1" fmla="*/ 43500 h 1221562"/>
                        <a:gd name="connsiteX2" fmla="*/ 32969 w 246142"/>
                        <a:gd name="connsiteY2" fmla="*/ 82769 h 1221562"/>
                        <a:gd name="connsiteX3" fmla="*/ 44189 w 246142"/>
                        <a:gd name="connsiteY3" fmla="*/ 105208 h 1221562"/>
                        <a:gd name="connsiteX4" fmla="*/ 49799 w 246142"/>
                        <a:gd name="connsiteY4" fmla="*/ 133257 h 1221562"/>
                        <a:gd name="connsiteX5" fmla="*/ 55409 w 246142"/>
                        <a:gd name="connsiteY5" fmla="*/ 155696 h 1221562"/>
                        <a:gd name="connsiteX6" fmla="*/ 38579 w 246142"/>
                        <a:gd name="connsiteY6" fmla="*/ 318381 h 1221562"/>
                        <a:gd name="connsiteX7" fmla="*/ 27360 w 246142"/>
                        <a:gd name="connsiteY7" fmla="*/ 340820 h 1221562"/>
                        <a:gd name="connsiteX8" fmla="*/ 32969 w 246142"/>
                        <a:gd name="connsiteY8" fmla="*/ 419358 h 1221562"/>
                        <a:gd name="connsiteX9" fmla="*/ 49799 w 246142"/>
                        <a:gd name="connsiteY9" fmla="*/ 481066 h 1221562"/>
                        <a:gd name="connsiteX10" fmla="*/ 66628 w 246142"/>
                        <a:gd name="connsiteY10" fmla="*/ 537164 h 1221562"/>
                        <a:gd name="connsiteX11" fmla="*/ 72238 w 246142"/>
                        <a:gd name="connsiteY11" fmla="*/ 553993 h 1221562"/>
                        <a:gd name="connsiteX12" fmla="*/ 89068 w 246142"/>
                        <a:gd name="connsiteY12" fmla="*/ 587652 h 1221562"/>
                        <a:gd name="connsiteX13" fmla="*/ 100287 w 246142"/>
                        <a:gd name="connsiteY13" fmla="*/ 604482 h 1221562"/>
                        <a:gd name="connsiteX14" fmla="*/ 111507 w 246142"/>
                        <a:gd name="connsiteY14" fmla="*/ 626921 h 1221562"/>
                        <a:gd name="connsiteX15" fmla="*/ 122727 w 246142"/>
                        <a:gd name="connsiteY15" fmla="*/ 643750 h 1221562"/>
                        <a:gd name="connsiteX16" fmla="*/ 133946 w 246142"/>
                        <a:gd name="connsiteY16" fmla="*/ 666190 h 1221562"/>
                        <a:gd name="connsiteX17" fmla="*/ 150776 w 246142"/>
                        <a:gd name="connsiteY17" fmla="*/ 671800 h 1221562"/>
                        <a:gd name="connsiteX18" fmla="*/ 161995 w 246142"/>
                        <a:gd name="connsiteY18" fmla="*/ 705458 h 1221562"/>
                        <a:gd name="connsiteX19" fmla="*/ 184434 w 246142"/>
                        <a:gd name="connsiteY19" fmla="*/ 739117 h 1221562"/>
                        <a:gd name="connsiteX20" fmla="*/ 195654 w 246142"/>
                        <a:gd name="connsiteY20" fmla="*/ 778386 h 1221562"/>
                        <a:gd name="connsiteX21" fmla="*/ 201264 w 246142"/>
                        <a:gd name="connsiteY21" fmla="*/ 795216 h 1221562"/>
                        <a:gd name="connsiteX22" fmla="*/ 223703 w 246142"/>
                        <a:gd name="connsiteY22" fmla="*/ 828874 h 1221562"/>
                        <a:gd name="connsiteX23" fmla="*/ 234923 w 246142"/>
                        <a:gd name="connsiteY23" fmla="*/ 862533 h 1221562"/>
                        <a:gd name="connsiteX24" fmla="*/ 246142 w 246142"/>
                        <a:gd name="connsiteY24" fmla="*/ 935461 h 1221562"/>
                        <a:gd name="connsiteX25" fmla="*/ 240533 w 246142"/>
                        <a:gd name="connsiteY25" fmla="*/ 1058877 h 1221562"/>
                        <a:gd name="connsiteX26" fmla="*/ 229313 w 246142"/>
                        <a:gd name="connsiteY26" fmla="*/ 1092536 h 1221562"/>
                        <a:gd name="connsiteX27" fmla="*/ 218093 w 246142"/>
                        <a:gd name="connsiteY27" fmla="*/ 1126195 h 1221562"/>
                        <a:gd name="connsiteX28" fmla="*/ 212484 w 246142"/>
                        <a:gd name="connsiteY28" fmla="*/ 1143024 h 1221562"/>
                        <a:gd name="connsiteX29" fmla="*/ 201264 w 246142"/>
                        <a:gd name="connsiteY29" fmla="*/ 1159854 h 1221562"/>
                        <a:gd name="connsiteX30" fmla="*/ 190044 w 246142"/>
                        <a:gd name="connsiteY30" fmla="*/ 1210342 h 1221562"/>
                        <a:gd name="connsiteX31" fmla="*/ 184434 w 246142"/>
                        <a:gd name="connsiteY31" fmla="*/ 1221562 h 12215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46142" h="1221562">
                          <a:moveTo>
                            <a:pt x="4920" y="9841"/>
                          </a:moveTo>
                          <a:cubicBezTo>
                            <a:pt x="19021" y="52144"/>
                            <a:pt x="0" y="0"/>
                            <a:pt x="21750" y="43500"/>
                          </a:cubicBezTo>
                          <a:cubicBezTo>
                            <a:pt x="28534" y="57067"/>
                            <a:pt x="27575" y="68384"/>
                            <a:pt x="32969" y="82769"/>
                          </a:cubicBezTo>
                          <a:cubicBezTo>
                            <a:pt x="35905" y="90599"/>
                            <a:pt x="40449" y="97728"/>
                            <a:pt x="44189" y="105208"/>
                          </a:cubicBezTo>
                          <a:cubicBezTo>
                            <a:pt x="46059" y="114558"/>
                            <a:pt x="47731" y="123949"/>
                            <a:pt x="49799" y="133257"/>
                          </a:cubicBezTo>
                          <a:cubicBezTo>
                            <a:pt x="51472" y="140783"/>
                            <a:pt x="55409" y="147986"/>
                            <a:pt x="55409" y="155696"/>
                          </a:cubicBezTo>
                          <a:cubicBezTo>
                            <a:pt x="55409" y="170398"/>
                            <a:pt x="56846" y="281845"/>
                            <a:pt x="38579" y="318381"/>
                          </a:cubicBezTo>
                          <a:lnTo>
                            <a:pt x="27360" y="340820"/>
                          </a:lnTo>
                          <a:cubicBezTo>
                            <a:pt x="29230" y="366999"/>
                            <a:pt x="30222" y="393256"/>
                            <a:pt x="32969" y="419358"/>
                          </a:cubicBezTo>
                          <a:cubicBezTo>
                            <a:pt x="36497" y="452873"/>
                            <a:pt x="41023" y="445965"/>
                            <a:pt x="49799" y="481066"/>
                          </a:cubicBezTo>
                          <a:cubicBezTo>
                            <a:pt x="58276" y="514974"/>
                            <a:pt x="52973" y="496197"/>
                            <a:pt x="66628" y="537164"/>
                          </a:cubicBezTo>
                          <a:cubicBezTo>
                            <a:pt x="68498" y="542774"/>
                            <a:pt x="68958" y="549073"/>
                            <a:pt x="72238" y="553993"/>
                          </a:cubicBezTo>
                          <a:cubicBezTo>
                            <a:pt x="104388" y="602218"/>
                            <a:pt x="65847" y="541208"/>
                            <a:pt x="89068" y="587652"/>
                          </a:cubicBezTo>
                          <a:cubicBezTo>
                            <a:pt x="92083" y="593682"/>
                            <a:pt x="96942" y="598628"/>
                            <a:pt x="100287" y="604482"/>
                          </a:cubicBezTo>
                          <a:cubicBezTo>
                            <a:pt x="104436" y="611743"/>
                            <a:pt x="107358" y="619660"/>
                            <a:pt x="111507" y="626921"/>
                          </a:cubicBezTo>
                          <a:cubicBezTo>
                            <a:pt x="114852" y="632775"/>
                            <a:pt x="119382" y="637896"/>
                            <a:pt x="122727" y="643750"/>
                          </a:cubicBezTo>
                          <a:cubicBezTo>
                            <a:pt x="126876" y="651011"/>
                            <a:pt x="128033" y="660277"/>
                            <a:pt x="133946" y="666190"/>
                          </a:cubicBezTo>
                          <a:cubicBezTo>
                            <a:pt x="138127" y="670372"/>
                            <a:pt x="145166" y="669930"/>
                            <a:pt x="150776" y="671800"/>
                          </a:cubicBezTo>
                          <a:cubicBezTo>
                            <a:pt x="154516" y="683019"/>
                            <a:pt x="155435" y="695618"/>
                            <a:pt x="161995" y="705458"/>
                          </a:cubicBezTo>
                          <a:cubicBezTo>
                            <a:pt x="169475" y="716678"/>
                            <a:pt x="180170" y="726325"/>
                            <a:pt x="184434" y="739117"/>
                          </a:cubicBezTo>
                          <a:cubicBezTo>
                            <a:pt x="197885" y="779470"/>
                            <a:pt x="181565" y="729077"/>
                            <a:pt x="195654" y="778386"/>
                          </a:cubicBezTo>
                          <a:cubicBezTo>
                            <a:pt x="197279" y="784072"/>
                            <a:pt x="198392" y="790047"/>
                            <a:pt x="201264" y="795216"/>
                          </a:cubicBezTo>
                          <a:cubicBezTo>
                            <a:pt x="207812" y="807003"/>
                            <a:pt x="219439" y="816082"/>
                            <a:pt x="223703" y="828874"/>
                          </a:cubicBezTo>
                          <a:cubicBezTo>
                            <a:pt x="227443" y="840094"/>
                            <a:pt x="232604" y="850936"/>
                            <a:pt x="234923" y="862533"/>
                          </a:cubicBezTo>
                          <a:cubicBezTo>
                            <a:pt x="243490" y="905365"/>
                            <a:pt x="239351" y="881121"/>
                            <a:pt x="246142" y="935461"/>
                          </a:cubicBezTo>
                          <a:cubicBezTo>
                            <a:pt x="244272" y="976600"/>
                            <a:pt x="244920" y="1017930"/>
                            <a:pt x="240533" y="1058877"/>
                          </a:cubicBezTo>
                          <a:cubicBezTo>
                            <a:pt x="239273" y="1070636"/>
                            <a:pt x="233053" y="1081316"/>
                            <a:pt x="229313" y="1092536"/>
                          </a:cubicBezTo>
                          <a:lnTo>
                            <a:pt x="218093" y="1126195"/>
                          </a:lnTo>
                          <a:cubicBezTo>
                            <a:pt x="216223" y="1131805"/>
                            <a:pt x="215764" y="1138104"/>
                            <a:pt x="212484" y="1143024"/>
                          </a:cubicBezTo>
                          <a:lnTo>
                            <a:pt x="201264" y="1159854"/>
                          </a:lnTo>
                          <a:cubicBezTo>
                            <a:pt x="199041" y="1170970"/>
                            <a:pt x="194005" y="1198458"/>
                            <a:pt x="190044" y="1210342"/>
                          </a:cubicBezTo>
                          <a:cubicBezTo>
                            <a:pt x="188722" y="1214309"/>
                            <a:pt x="186304" y="1217822"/>
                            <a:pt x="184434" y="1221562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7" name="Volný tvar 186"/>
                    <p:cNvSpPr/>
                    <p:nvPr/>
                  </p:nvSpPr>
                  <p:spPr>
                    <a:xfrm>
                      <a:off x="1357575" y="4779563"/>
                      <a:ext cx="399334" cy="336589"/>
                    </a:xfrm>
                    <a:custGeom>
                      <a:avLst/>
                      <a:gdLst>
                        <a:gd name="connsiteX0" fmla="*/ 0 w 399334"/>
                        <a:gd name="connsiteY0" fmla="*/ 0 h 336589"/>
                        <a:gd name="connsiteX1" fmla="*/ 16830 w 399334"/>
                        <a:gd name="connsiteY1" fmla="*/ 5610 h 336589"/>
                        <a:gd name="connsiteX2" fmla="*/ 56099 w 399334"/>
                        <a:gd name="connsiteY2" fmla="*/ 28049 h 336589"/>
                        <a:gd name="connsiteX3" fmla="*/ 100977 w 399334"/>
                        <a:gd name="connsiteY3" fmla="*/ 39269 h 336589"/>
                        <a:gd name="connsiteX4" fmla="*/ 140246 w 399334"/>
                        <a:gd name="connsiteY4" fmla="*/ 61708 h 336589"/>
                        <a:gd name="connsiteX5" fmla="*/ 190734 w 399334"/>
                        <a:gd name="connsiteY5" fmla="*/ 78538 h 336589"/>
                        <a:gd name="connsiteX6" fmla="*/ 207564 w 399334"/>
                        <a:gd name="connsiteY6" fmla="*/ 84147 h 336589"/>
                        <a:gd name="connsiteX7" fmla="*/ 235613 w 399334"/>
                        <a:gd name="connsiteY7" fmla="*/ 89757 h 336589"/>
                        <a:gd name="connsiteX8" fmla="*/ 274881 w 399334"/>
                        <a:gd name="connsiteY8" fmla="*/ 134636 h 336589"/>
                        <a:gd name="connsiteX9" fmla="*/ 319760 w 399334"/>
                        <a:gd name="connsiteY9" fmla="*/ 185124 h 336589"/>
                        <a:gd name="connsiteX10" fmla="*/ 336589 w 399334"/>
                        <a:gd name="connsiteY10" fmla="*/ 218783 h 336589"/>
                        <a:gd name="connsiteX11" fmla="*/ 342199 w 399334"/>
                        <a:gd name="connsiteY11" fmla="*/ 235612 h 336589"/>
                        <a:gd name="connsiteX12" fmla="*/ 359029 w 399334"/>
                        <a:gd name="connsiteY12" fmla="*/ 246832 h 336589"/>
                        <a:gd name="connsiteX13" fmla="*/ 381468 w 399334"/>
                        <a:gd name="connsiteY13" fmla="*/ 297320 h 336589"/>
                        <a:gd name="connsiteX14" fmla="*/ 387078 w 399334"/>
                        <a:gd name="connsiteY14" fmla="*/ 314150 h 336589"/>
                        <a:gd name="connsiteX15" fmla="*/ 398297 w 399334"/>
                        <a:gd name="connsiteY15" fmla="*/ 336589 h 3365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99334" h="336589">
                          <a:moveTo>
                            <a:pt x="0" y="0"/>
                          </a:moveTo>
                          <a:cubicBezTo>
                            <a:pt x="5610" y="1870"/>
                            <a:pt x="11541" y="2965"/>
                            <a:pt x="16830" y="5610"/>
                          </a:cubicBezTo>
                          <a:cubicBezTo>
                            <a:pt x="41459" y="17925"/>
                            <a:pt x="26584" y="18211"/>
                            <a:pt x="56099" y="28049"/>
                          </a:cubicBezTo>
                          <a:cubicBezTo>
                            <a:pt x="75302" y="34450"/>
                            <a:pt x="84185" y="30873"/>
                            <a:pt x="100977" y="39269"/>
                          </a:cubicBezTo>
                          <a:cubicBezTo>
                            <a:pt x="136172" y="56867"/>
                            <a:pt x="97629" y="45317"/>
                            <a:pt x="140246" y="61708"/>
                          </a:cubicBezTo>
                          <a:cubicBezTo>
                            <a:pt x="156803" y="68076"/>
                            <a:pt x="173905" y="72928"/>
                            <a:pt x="190734" y="78538"/>
                          </a:cubicBezTo>
                          <a:cubicBezTo>
                            <a:pt x="196344" y="80408"/>
                            <a:pt x="201765" y="82987"/>
                            <a:pt x="207564" y="84147"/>
                          </a:cubicBezTo>
                          <a:lnTo>
                            <a:pt x="235613" y="89757"/>
                          </a:lnTo>
                          <a:cubicBezTo>
                            <a:pt x="283299" y="121549"/>
                            <a:pt x="209428" y="69183"/>
                            <a:pt x="274881" y="134636"/>
                          </a:cubicBezTo>
                          <a:cubicBezTo>
                            <a:pt x="313307" y="173062"/>
                            <a:pt x="299738" y="155093"/>
                            <a:pt x="319760" y="185124"/>
                          </a:cubicBezTo>
                          <a:cubicBezTo>
                            <a:pt x="333860" y="227424"/>
                            <a:pt x="314841" y="175287"/>
                            <a:pt x="336589" y="218783"/>
                          </a:cubicBezTo>
                          <a:cubicBezTo>
                            <a:pt x="339233" y="224072"/>
                            <a:pt x="338505" y="230995"/>
                            <a:pt x="342199" y="235612"/>
                          </a:cubicBezTo>
                          <a:cubicBezTo>
                            <a:pt x="346411" y="240877"/>
                            <a:pt x="353419" y="243092"/>
                            <a:pt x="359029" y="246832"/>
                          </a:cubicBezTo>
                          <a:cubicBezTo>
                            <a:pt x="376807" y="273502"/>
                            <a:pt x="368116" y="257267"/>
                            <a:pt x="381468" y="297320"/>
                          </a:cubicBezTo>
                          <a:cubicBezTo>
                            <a:pt x="383338" y="302930"/>
                            <a:pt x="383798" y="309230"/>
                            <a:pt x="387078" y="314150"/>
                          </a:cubicBezTo>
                          <a:cubicBezTo>
                            <a:pt x="399334" y="332535"/>
                            <a:pt x="398297" y="324237"/>
                            <a:pt x="398297" y="336589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8" name="Volný tvar 187"/>
                    <p:cNvSpPr/>
                    <p:nvPr/>
                  </p:nvSpPr>
                  <p:spPr>
                    <a:xfrm>
                      <a:off x="1217330" y="4241021"/>
                      <a:ext cx="145202" cy="1215429"/>
                    </a:xfrm>
                    <a:custGeom>
                      <a:avLst/>
                      <a:gdLst>
                        <a:gd name="connsiteX0" fmla="*/ 28049 w 145202"/>
                        <a:gd name="connsiteY0" fmla="*/ 0 h 1215429"/>
                        <a:gd name="connsiteX1" fmla="*/ 44879 w 145202"/>
                        <a:gd name="connsiteY1" fmla="*/ 5610 h 1215429"/>
                        <a:gd name="connsiteX2" fmla="*/ 50488 w 145202"/>
                        <a:gd name="connsiteY2" fmla="*/ 22439 h 1215429"/>
                        <a:gd name="connsiteX3" fmla="*/ 61708 w 145202"/>
                        <a:gd name="connsiteY3" fmla="*/ 39269 h 1215429"/>
                        <a:gd name="connsiteX4" fmla="*/ 44879 w 145202"/>
                        <a:gd name="connsiteY4" fmla="*/ 112196 h 1215429"/>
                        <a:gd name="connsiteX5" fmla="*/ 22439 w 145202"/>
                        <a:gd name="connsiteY5" fmla="*/ 145855 h 1215429"/>
                        <a:gd name="connsiteX6" fmla="*/ 11220 w 145202"/>
                        <a:gd name="connsiteY6" fmla="*/ 201953 h 1215429"/>
                        <a:gd name="connsiteX7" fmla="*/ 5610 w 145202"/>
                        <a:gd name="connsiteY7" fmla="*/ 302930 h 1215429"/>
                        <a:gd name="connsiteX8" fmla="*/ 0 w 145202"/>
                        <a:gd name="connsiteY8" fmla="*/ 364638 h 1215429"/>
                        <a:gd name="connsiteX9" fmla="*/ 5610 w 145202"/>
                        <a:gd name="connsiteY9" fmla="*/ 409516 h 1215429"/>
                        <a:gd name="connsiteX10" fmla="*/ 16830 w 145202"/>
                        <a:gd name="connsiteY10" fmla="*/ 443175 h 1215429"/>
                        <a:gd name="connsiteX11" fmla="*/ 28049 w 145202"/>
                        <a:gd name="connsiteY11" fmla="*/ 488054 h 1215429"/>
                        <a:gd name="connsiteX12" fmla="*/ 33659 w 145202"/>
                        <a:gd name="connsiteY12" fmla="*/ 510493 h 1215429"/>
                        <a:gd name="connsiteX13" fmla="*/ 39269 w 145202"/>
                        <a:gd name="connsiteY13" fmla="*/ 527323 h 1215429"/>
                        <a:gd name="connsiteX14" fmla="*/ 44879 w 145202"/>
                        <a:gd name="connsiteY14" fmla="*/ 560981 h 1215429"/>
                        <a:gd name="connsiteX15" fmla="*/ 56098 w 145202"/>
                        <a:gd name="connsiteY15" fmla="*/ 594640 h 1215429"/>
                        <a:gd name="connsiteX16" fmla="*/ 61708 w 145202"/>
                        <a:gd name="connsiteY16" fmla="*/ 617080 h 1215429"/>
                        <a:gd name="connsiteX17" fmla="*/ 67318 w 145202"/>
                        <a:gd name="connsiteY17" fmla="*/ 633909 h 1215429"/>
                        <a:gd name="connsiteX18" fmla="*/ 72928 w 145202"/>
                        <a:gd name="connsiteY18" fmla="*/ 661958 h 1215429"/>
                        <a:gd name="connsiteX19" fmla="*/ 78537 w 145202"/>
                        <a:gd name="connsiteY19" fmla="*/ 678788 h 1215429"/>
                        <a:gd name="connsiteX20" fmla="*/ 84147 w 145202"/>
                        <a:gd name="connsiteY20" fmla="*/ 701227 h 1215429"/>
                        <a:gd name="connsiteX21" fmla="*/ 95367 w 145202"/>
                        <a:gd name="connsiteY21" fmla="*/ 734886 h 1215429"/>
                        <a:gd name="connsiteX22" fmla="*/ 106587 w 145202"/>
                        <a:gd name="connsiteY22" fmla="*/ 768545 h 1215429"/>
                        <a:gd name="connsiteX23" fmla="*/ 112196 w 145202"/>
                        <a:gd name="connsiteY23" fmla="*/ 785374 h 1215429"/>
                        <a:gd name="connsiteX24" fmla="*/ 117806 w 145202"/>
                        <a:gd name="connsiteY24" fmla="*/ 802204 h 1215429"/>
                        <a:gd name="connsiteX25" fmla="*/ 129026 w 145202"/>
                        <a:gd name="connsiteY25" fmla="*/ 841472 h 1215429"/>
                        <a:gd name="connsiteX26" fmla="*/ 129026 w 145202"/>
                        <a:gd name="connsiteY26" fmla="*/ 1206110 h 1215429"/>
                        <a:gd name="connsiteX27" fmla="*/ 112196 w 145202"/>
                        <a:gd name="connsiteY27" fmla="*/ 1183671 h 1215429"/>
                        <a:gd name="connsiteX28" fmla="*/ 95367 w 145202"/>
                        <a:gd name="connsiteY28" fmla="*/ 1155622 h 12154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145202" h="1215429">
                          <a:moveTo>
                            <a:pt x="28049" y="0"/>
                          </a:moveTo>
                          <a:cubicBezTo>
                            <a:pt x="33659" y="1870"/>
                            <a:pt x="40698" y="1429"/>
                            <a:pt x="44879" y="5610"/>
                          </a:cubicBezTo>
                          <a:cubicBezTo>
                            <a:pt x="49060" y="9791"/>
                            <a:pt x="47844" y="17150"/>
                            <a:pt x="50488" y="22439"/>
                          </a:cubicBezTo>
                          <a:cubicBezTo>
                            <a:pt x="53503" y="28470"/>
                            <a:pt x="57968" y="33659"/>
                            <a:pt x="61708" y="39269"/>
                          </a:cubicBezTo>
                          <a:cubicBezTo>
                            <a:pt x="56905" y="82498"/>
                            <a:pt x="62816" y="82301"/>
                            <a:pt x="44879" y="112196"/>
                          </a:cubicBezTo>
                          <a:cubicBezTo>
                            <a:pt x="37941" y="123759"/>
                            <a:pt x="22439" y="145855"/>
                            <a:pt x="22439" y="145855"/>
                          </a:cubicBezTo>
                          <a:cubicBezTo>
                            <a:pt x="17568" y="165341"/>
                            <a:pt x="12939" y="181326"/>
                            <a:pt x="11220" y="201953"/>
                          </a:cubicBezTo>
                          <a:cubicBezTo>
                            <a:pt x="8420" y="235547"/>
                            <a:pt x="7929" y="269299"/>
                            <a:pt x="5610" y="302930"/>
                          </a:cubicBezTo>
                          <a:cubicBezTo>
                            <a:pt x="4189" y="323535"/>
                            <a:pt x="1870" y="344069"/>
                            <a:pt x="0" y="364638"/>
                          </a:cubicBezTo>
                          <a:cubicBezTo>
                            <a:pt x="1870" y="379597"/>
                            <a:pt x="2451" y="394775"/>
                            <a:pt x="5610" y="409516"/>
                          </a:cubicBezTo>
                          <a:cubicBezTo>
                            <a:pt x="8088" y="421080"/>
                            <a:pt x="13962" y="431701"/>
                            <a:pt x="16830" y="443175"/>
                          </a:cubicBezTo>
                          <a:lnTo>
                            <a:pt x="28049" y="488054"/>
                          </a:lnTo>
                          <a:cubicBezTo>
                            <a:pt x="29919" y="495534"/>
                            <a:pt x="31221" y="503179"/>
                            <a:pt x="33659" y="510493"/>
                          </a:cubicBezTo>
                          <a:cubicBezTo>
                            <a:pt x="35529" y="516103"/>
                            <a:pt x="37986" y="521550"/>
                            <a:pt x="39269" y="527323"/>
                          </a:cubicBezTo>
                          <a:cubicBezTo>
                            <a:pt x="41736" y="538426"/>
                            <a:pt x="42120" y="549946"/>
                            <a:pt x="44879" y="560981"/>
                          </a:cubicBezTo>
                          <a:cubicBezTo>
                            <a:pt x="47747" y="572454"/>
                            <a:pt x="53230" y="583167"/>
                            <a:pt x="56098" y="594640"/>
                          </a:cubicBezTo>
                          <a:cubicBezTo>
                            <a:pt x="57968" y="602120"/>
                            <a:pt x="59590" y="609666"/>
                            <a:pt x="61708" y="617080"/>
                          </a:cubicBezTo>
                          <a:cubicBezTo>
                            <a:pt x="63333" y="622766"/>
                            <a:pt x="65884" y="628172"/>
                            <a:pt x="67318" y="633909"/>
                          </a:cubicBezTo>
                          <a:cubicBezTo>
                            <a:pt x="69631" y="643159"/>
                            <a:pt x="70616" y="652708"/>
                            <a:pt x="72928" y="661958"/>
                          </a:cubicBezTo>
                          <a:cubicBezTo>
                            <a:pt x="74362" y="667695"/>
                            <a:pt x="76913" y="673102"/>
                            <a:pt x="78537" y="678788"/>
                          </a:cubicBezTo>
                          <a:cubicBezTo>
                            <a:pt x="80655" y="686201"/>
                            <a:pt x="81932" y="693842"/>
                            <a:pt x="84147" y="701227"/>
                          </a:cubicBezTo>
                          <a:cubicBezTo>
                            <a:pt x="87545" y="712555"/>
                            <a:pt x="91627" y="723666"/>
                            <a:pt x="95367" y="734886"/>
                          </a:cubicBezTo>
                          <a:lnTo>
                            <a:pt x="106587" y="768545"/>
                          </a:lnTo>
                          <a:lnTo>
                            <a:pt x="112196" y="785374"/>
                          </a:lnTo>
                          <a:cubicBezTo>
                            <a:pt x="114066" y="790984"/>
                            <a:pt x="116372" y="796467"/>
                            <a:pt x="117806" y="802204"/>
                          </a:cubicBezTo>
                          <a:cubicBezTo>
                            <a:pt x="124850" y="830380"/>
                            <a:pt x="120978" y="817329"/>
                            <a:pt x="129026" y="841472"/>
                          </a:cubicBezTo>
                          <a:cubicBezTo>
                            <a:pt x="140564" y="979929"/>
                            <a:pt x="145202" y="1007964"/>
                            <a:pt x="129026" y="1206110"/>
                          </a:cubicBezTo>
                          <a:cubicBezTo>
                            <a:pt x="128265" y="1215429"/>
                            <a:pt x="117151" y="1191600"/>
                            <a:pt x="112196" y="1183671"/>
                          </a:cubicBezTo>
                          <a:cubicBezTo>
                            <a:pt x="91524" y="1150596"/>
                            <a:pt x="109506" y="1169761"/>
                            <a:pt x="95367" y="1155622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9" name="Volný tvar 188"/>
                    <p:cNvSpPr/>
                    <p:nvPr/>
                  </p:nvSpPr>
                  <p:spPr>
                    <a:xfrm>
                      <a:off x="1110744" y="4274680"/>
                      <a:ext cx="112196" cy="2350513"/>
                    </a:xfrm>
                    <a:custGeom>
                      <a:avLst/>
                      <a:gdLst>
                        <a:gd name="connsiteX0" fmla="*/ 112196 w 112196"/>
                        <a:gd name="connsiteY0" fmla="*/ 0 h 2350513"/>
                        <a:gd name="connsiteX1" fmla="*/ 106586 w 112196"/>
                        <a:gd name="connsiteY1" fmla="*/ 336589 h 2350513"/>
                        <a:gd name="connsiteX2" fmla="*/ 95366 w 112196"/>
                        <a:gd name="connsiteY2" fmla="*/ 353418 h 2350513"/>
                        <a:gd name="connsiteX3" fmla="*/ 89757 w 112196"/>
                        <a:gd name="connsiteY3" fmla="*/ 375857 h 2350513"/>
                        <a:gd name="connsiteX4" fmla="*/ 78537 w 112196"/>
                        <a:gd name="connsiteY4" fmla="*/ 398297 h 2350513"/>
                        <a:gd name="connsiteX5" fmla="*/ 61708 w 112196"/>
                        <a:gd name="connsiteY5" fmla="*/ 448785 h 2350513"/>
                        <a:gd name="connsiteX6" fmla="*/ 50488 w 112196"/>
                        <a:gd name="connsiteY6" fmla="*/ 471224 h 2350513"/>
                        <a:gd name="connsiteX7" fmla="*/ 39268 w 112196"/>
                        <a:gd name="connsiteY7" fmla="*/ 499273 h 2350513"/>
                        <a:gd name="connsiteX8" fmla="*/ 33658 w 112196"/>
                        <a:gd name="connsiteY8" fmla="*/ 532932 h 2350513"/>
                        <a:gd name="connsiteX9" fmla="*/ 22439 w 112196"/>
                        <a:gd name="connsiteY9" fmla="*/ 549762 h 2350513"/>
                        <a:gd name="connsiteX10" fmla="*/ 16829 w 112196"/>
                        <a:gd name="connsiteY10" fmla="*/ 572201 h 2350513"/>
                        <a:gd name="connsiteX11" fmla="*/ 5609 w 112196"/>
                        <a:gd name="connsiteY11" fmla="*/ 605860 h 2350513"/>
                        <a:gd name="connsiteX12" fmla="*/ 0 w 112196"/>
                        <a:gd name="connsiteY12" fmla="*/ 622689 h 2350513"/>
                        <a:gd name="connsiteX13" fmla="*/ 5609 w 112196"/>
                        <a:gd name="connsiteY13" fmla="*/ 690007 h 2350513"/>
                        <a:gd name="connsiteX14" fmla="*/ 22439 w 112196"/>
                        <a:gd name="connsiteY14" fmla="*/ 729276 h 2350513"/>
                        <a:gd name="connsiteX15" fmla="*/ 44878 w 112196"/>
                        <a:gd name="connsiteY15" fmla="*/ 790984 h 2350513"/>
                        <a:gd name="connsiteX16" fmla="*/ 50488 w 112196"/>
                        <a:gd name="connsiteY16" fmla="*/ 807813 h 2350513"/>
                        <a:gd name="connsiteX17" fmla="*/ 56098 w 112196"/>
                        <a:gd name="connsiteY17" fmla="*/ 835862 h 2350513"/>
                        <a:gd name="connsiteX18" fmla="*/ 61708 w 112196"/>
                        <a:gd name="connsiteY18" fmla="*/ 970498 h 2350513"/>
                        <a:gd name="connsiteX19" fmla="*/ 67317 w 112196"/>
                        <a:gd name="connsiteY19" fmla="*/ 1144402 h 2350513"/>
                        <a:gd name="connsiteX20" fmla="*/ 84147 w 112196"/>
                        <a:gd name="connsiteY20" fmla="*/ 1217330 h 2350513"/>
                        <a:gd name="connsiteX21" fmla="*/ 89757 w 112196"/>
                        <a:gd name="connsiteY21" fmla="*/ 1250989 h 2350513"/>
                        <a:gd name="connsiteX22" fmla="*/ 84147 w 112196"/>
                        <a:gd name="connsiteY22" fmla="*/ 1660505 h 2350513"/>
                        <a:gd name="connsiteX23" fmla="*/ 78537 w 112196"/>
                        <a:gd name="connsiteY23" fmla="*/ 1677335 h 2350513"/>
                        <a:gd name="connsiteX24" fmla="*/ 72927 w 112196"/>
                        <a:gd name="connsiteY24" fmla="*/ 1705384 h 2350513"/>
                        <a:gd name="connsiteX25" fmla="*/ 67317 w 112196"/>
                        <a:gd name="connsiteY25" fmla="*/ 1722213 h 2350513"/>
                        <a:gd name="connsiteX26" fmla="*/ 56098 w 112196"/>
                        <a:gd name="connsiteY26" fmla="*/ 1767092 h 2350513"/>
                        <a:gd name="connsiteX27" fmla="*/ 50488 w 112196"/>
                        <a:gd name="connsiteY27" fmla="*/ 1789531 h 2350513"/>
                        <a:gd name="connsiteX28" fmla="*/ 39268 w 112196"/>
                        <a:gd name="connsiteY28" fmla="*/ 1811970 h 2350513"/>
                        <a:gd name="connsiteX29" fmla="*/ 22439 w 112196"/>
                        <a:gd name="connsiteY29" fmla="*/ 1868068 h 2350513"/>
                        <a:gd name="connsiteX30" fmla="*/ 16829 w 112196"/>
                        <a:gd name="connsiteY30" fmla="*/ 1884898 h 2350513"/>
                        <a:gd name="connsiteX31" fmla="*/ 11219 w 112196"/>
                        <a:gd name="connsiteY31" fmla="*/ 1980265 h 2350513"/>
                        <a:gd name="connsiteX32" fmla="*/ 5609 w 112196"/>
                        <a:gd name="connsiteY32" fmla="*/ 1997094 h 2350513"/>
                        <a:gd name="connsiteX33" fmla="*/ 16829 w 112196"/>
                        <a:gd name="connsiteY33" fmla="*/ 2070022 h 2350513"/>
                        <a:gd name="connsiteX34" fmla="*/ 28049 w 112196"/>
                        <a:gd name="connsiteY34" fmla="*/ 2086851 h 2350513"/>
                        <a:gd name="connsiteX35" fmla="*/ 39268 w 112196"/>
                        <a:gd name="connsiteY35" fmla="*/ 2120510 h 2350513"/>
                        <a:gd name="connsiteX36" fmla="*/ 44878 w 112196"/>
                        <a:gd name="connsiteY36" fmla="*/ 2137340 h 2350513"/>
                        <a:gd name="connsiteX37" fmla="*/ 39268 w 112196"/>
                        <a:gd name="connsiteY37" fmla="*/ 2328073 h 2350513"/>
                        <a:gd name="connsiteX38" fmla="*/ 33658 w 112196"/>
                        <a:gd name="connsiteY38" fmla="*/ 2344903 h 2350513"/>
                        <a:gd name="connsiteX39" fmla="*/ 33658 w 112196"/>
                        <a:gd name="connsiteY39" fmla="*/ 2311244 h 23505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</a:cxnLst>
                      <a:rect l="l" t="t" r="r" b="b"/>
                      <a:pathLst>
                        <a:path w="112196" h="2350513">
                          <a:moveTo>
                            <a:pt x="112196" y="0"/>
                          </a:moveTo>
                          <a:cubicBezTo>
                            <a:pt x="110326" y="112196"/>
                            <a:pt x="111924" y="224504"/>
                            <a:pt x="106586" y="336589"/>
                          </a:cubicBezTo>
                          <a:cubicBezTo>
                            <a:pt x="106265" y="343323"/>
                            <a:pt x="98022" y="347221"/>
                            <a:pt x="95366" y="353418"/>
                          </a:cubicBezTo>
                          <a:cubicBezTo>
                            <a:pt x="92329" y="360504"/>
                            <a:pt x="92464" y="368638"/>
                            <a:pt x="89757" y="375857"/>
                          </a:cubicBezTo>
                          <a:cubicBezTo>
                            <a:pt x="86821" y="383687"/>
                            <a:pt x="81934" y="390655"/>
                            <a:pt x="78537" y="398297"/>
                          </a:cubicBezTo>
                          <a:cubicBezTo>
                            <a:pt x="39245" y="486703"/>
                            <a:pt x="89060" y="375847"/>
                            <a:pt x="61708" y="448785"/>
                          </a:cubicBezTo>
                          <a:cubicBezTo>
                            <a:pt x="58772" y="456615"/>
                            <a:pt x="53884" y="463582"/>
                            <a:pt x="50488" y="471224"/>
                          </a:cubicBezTo>
                          <a:cubicBezTo>
                            <a:pt x="46398" y="480426"/>
                            <a:pt x="43008" y="489923"/>
                            <a:pt x="39268" y="499273"/>
                          </a:cubicBezTo>
                          <a:cubicBezTo>
                            <a:pt x="37398" y="510493"/>
                            <a:pt x="37255" y="522141"/>
                            <a:pt x="33658" y="532932"/>
                          </a:cubicBezTo>
                          <a:cubicBezTo>
                            <a:pt x="31526" y="539328"/>
                            <a:pt x="25095" y="543565"/>
                            <a:pt x="22439" y="549762"/>
                          </a:cubicBezTo>
                          <a:cubicBezTo>
                            <a:pt x="19402" y="556849"/>
                            <a:pt x="19044" y="564816"/>
                            <a:pt x="16829" y="572201"/>
                          </a:cubicBezTo>
                          <a:cubicBezTo>
                            <a:pt x="13431" y="583529"/>
                            <a:pt x="9349" y="594640"/>
                            <a:pt x="5609" y="605860"/>
                          </a:cubicBezTo>
                          <a:lnTo>
                            <a:pt x="0" y="622689"/>
                          </a:lnTo>
                          <a:cubicBezTo>
                            <a:pt x="1870" y="645128"/>
                            <a:pt x="2633" y="667687"/>
                            <a:pt x="5609" y="690007"/>
                          </a:cubicBezTo>
                          <a:cubicBezTo>
                            <a:pt x="7255" y="702354"/>
                            <a:pt x="17920" y="719107"/>
                            <a:pt x="22439" y="729276"/>
                          </a:cubicBezTo>
                          <a:cubicBezTo>
                            <a:pt x="32843" y="752686"/>
                            <a:pt x="36589" y="766117"/>
                            <a:pt x="44878" y="790984"/>
                          </a:cubicBezTo>
                          <a:cubicBezTo>
                            <a:pt x="46748" y="796594"/>
                            <a:pt x="49328" y="802015"/>
                            <a:pt x="50488" y="807813"/>
                          </a:cubicBezTo>
                          <a:lnTo>
                            <a:pt x="56098" y="835862"/>
                          </a:lnTo>
                          <a:cubicBezTo>
                            <a:pt x="57968" y="880741"/>
                            <a:pt x="60076" y="925610"/>
                            <a:pt x="61708" y="970498"/>
                          </a:cubicBezTo>
                          <a:cubicBezTo>
                            <a:pt x="63816" y="1028458"/>
                            <a:pt x="64269" y="1086484"/>
                            <a:pt x="67317" y="1144402"/>
                          </a:cubicBezTo>
                          <a:cubicBezTo>
                            <a:pt x="71850" y="1230540"/>
                            <a:pt x="71205" y="1139677"/>
                            <a:pt x="84147" y="1217330"/>
                          </a:cubicBezTo>
                          <a:lnTo>
                            <a:pt x="89757" y="1250989"/>
                          </a:lnTo>
                          <a:cubicBezTo>
                            <a:pt x="87887" y="1387494"/>
                            <a:pt x="87738" y="1524034"/>
                            <a:pt x="84147" y="1660505"/>
                          </a:cubicBezTo>
                          <a:cubicBezTo>
                            <a:pt x="83991" y="1666416"/>
                            <a:pt x="79971" y="1671598"/>
                            <a:pt x="78537" y="1677335"/>
                          </a:cubicBezTo>
                          <a:cubicBezTo>
                            <a:pt x="76224" y="1686585"/>
                            <a:pt x="75240" y="1696134"/>
                            <a:pt x="72927" y="1705384"/>
                          </a:cubicBezTo>
                          <a:cubicBezTo>
                            <a:pt x="71493" y="1711121"/>
                            <a:pt x="68751" y="1716476"/>
                            <a:pt x="67317" y="1722213"/>
                          </a:cubicBezTo>
                          <a:cubicBezTo>
                            <a:pt x="33114" y="1859031"/>
                            <a:pt x="81738" y="1677355"/>
                            <a:pt x="56098" y="1767092"/>
                          </a:cubicBezTo>
                          <a:cubicBezTo>
                            <a:pt x="53980" y="1774505"/>
                            <a:pt x="53195" y="1782312"/>
                            <a:pt x="50488" y="1789531"/>
                          </a:cubicBezTo>
                          <a:cubicBezTo>
                            <a:pt x="47552" y="1797361"/>
                            <a:pt x="43008" y="1804490"/>
                            <a:pt x="39268" y="1811970"/>
                          </a:cubicBezTo>
                          <a:cubicBezTo>
                            <a:pt x="30790" y="1845882"/>
                            <a:pt x="36096" y="1827097"/>
                            <a:pt x="22439" y="1868068"/>
                          </a:cubicBezTo>
                          <a:lnTo>
                            <a:pt x="16829" y="1884898"/>
                          </a:lnTo>
                          <a:cubicBezTo>
                            <a:pt x="14959" y="1916687"/>
                            <a:pt x="14388" y="1948579"/>
                            <a:pt x="11219" y="1980265"/>
                          </a:cubicBezTo>
                          <a:cubicBezTo>
                            <a:pt x="10631" y="1986149"/>
                            <a:pt x="5609" y="1991181"/>
                            <a:pt x="5609" y="1997094"/>
                          </a:cubicBezTo>
                          <a:cubicBezTo>
                            <a:pt x="5609" y="2009964"/>
                            <a:pt x="7227" y="2050818"/>
                            <a:pt x="16829" y="2070022"/>
                          </a:cubicBezTo>
                          <a:cubicBezTo>
                            <a:pt x="19844" y="2076052"/>
                            <a:pt x="24309" y="2081241"/>
                            <a:pt x="28049" y="2086851"/>
                          </a:cubicBezTo>
                          <a:lnTo>
                            <a:pt x="39268" y="2120510"/>
                          </a:lnTo>
                          <a:lnTo>
                            <a:pt x="44878" y="2137340"/>
                          </a:lnTo>
                          <a:cubicBezTo>
                            <a:pt x="43008" y="2200918"/>
                            <a:pt x="42701" y="2264561"/>
                            <a:pt x="39268" y="2328073"/>
                          </a:cubicBezTo>
                          <a:cubicBezTo>
                            <a:pt x="38949" y="2333978"/>
                            <a:pt x="35528" y="2350513"/>
                            <a:pt x="33658" y="2344903"/>
                          </a:cubicBezTo>
                          <a:cubicBezTo>
                            <a:pt x="30110" y="2334259"/>
                            <a:pt x="33658" y="2322464"/>
                            <a:pt x="33658" y="2311244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0" name="Volný tvar 189"/>
                    <p:cNvSpPr/>
                    <p:nvPr/>
                  </p:nvSpPr>
                  <p:spPr>
                    <a:xfrm>
                      <a:off x="835863" y="5362984"/>
                      <a:ext cx="330979" cy="336589"/>
                    </a:xfrm>
                    <a:custGeom>
                      <a:avLst/>
                      <a:gdLst>
                        <a:gd name="connsiteX0" fmla="*/ 330979 w 330979"/>
                        <a:gd name="connsiteY0" fmla="*/ 0 h 336589"/>
                        <a:gd name="connsiteX1" fmla="*/ 302930 w 330979"/>
                        <a:gd name="connsiteY1" fmla="*/ 50488 h 336589"/>
                        <a:gd name="connsiteX2" fmla="*/ 286100 w 330979"/>
                        <a:gd name="connsiteY2" fmla="*/ 61708 h 336589"/>
                        <a:gd name="connsiteX3" fmla="*/ 269271 w 330979"/>
                        <a:gd name="connsiteY3" fmla="*/ 84147 h 336589"/>
                        <a:gd name="connsiteX4" fmla="*/ 230002 w 330979"/>
                        <a:gd name="connsiteY4" fmla="*/ 112196 h 336589"/>
                        <a:gd name="connsiteX5" fmla="*/ 213173 w 330979"/>
                        <a:gd name="connsiteY5" fmla="*/ 162685 h 336589"/>
                        <a:gd name="connsiteX6" fmla="*/ 207563 w 330979"/>
                        <a:gd name="connsiteY6" fmla="*/ 179514 h 336589"/>
                        <a:gd name="connsiteX7" fmla="*/ 196343 w 330979"/>
                        <a:gd name="connsiteY7" fmla="*/ 218783 h 336589"/>
                        <a:gd name="connsiteX8" fmla="*/ 151465 w 330979"/>
                        <a:gd name="connsiteY8" fmla="*/ 258052 h 336589"/>
                        <a:gd name="connsiteX9" fmla="*/ 123416 w 330979"/>
                        <a:gd name="connsiteY9" fmla="*/ 280491 h 336589"/>
                        <a:gd name="connsiteX10" fmla="*/ 106586 w 330979"/>
                        <a:gd name="connsiteY10" fmla="*/ 286101 h 336589"/>
                        <a:gd name="connsiteX11" fmla="*/ 84147 w 330979"/>
                        <a:gd name="connsiteY11" fmla="*/ 297320 h 336589"/>
                        <a:gd name="connsiteX12" fmla="*/ 67317 w 330979"/>
                        <a:gd name="connsiteY12" fmla="*/ 308540 h 336589"/>
                        <a:gd name="connsiteX13" fmla="*/ 39268 w 330979"/>
                        <a:gd name="connsiteY13" fmla="*/ 314150 h 336589"/>
                        <a:gd name="connsiteX14" fmla="*/ 16829 w 330979"/>
                        <a:gd name="connsiteY14" fmla="*/ 325369 h 336589"/>
                        <a:gd name="connsiteX15" fmla="*/ 0 w 330979"/>
                        <a:gd name="connsiteY15" fmla="*/ 336589 h 3365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30979" h="336589">
                          <a:moveTo>
                            <a:pt x="330979" y="0"/>
                          </a:moveTo>
                          <a:cubicBezTo>
                            <a:pt x="325133" y="17537"/>
                            <a:pt x="319463" y="39466"/>
                            <a:pt x="302930" y="50488"/>
                          </a:cubicBezTo>
                          <a:lnTo>
                            <a:pt x="286100" y="61708"/>
                          </a:lnTo>
                          <a:cubicBezTo>
                            <a:pt x="280490" y="69188"/>
                            <a:pt x="275882" y="77536"/>
                            <a:pt x="269271" y="84147"/>
                          </a:cubicBezTo>
                          <a:cubicBezTo>
                            <a:pt x="262311" y="91107"/>
                            <a:pt x="239559" y="105825"/>
                            <a:pt x="230002" y="112196"/>
                          </a:cubicBezTo>
                          <a:lnTo>
                            <a:pt x="213173" y="162685"/>
                          </a:lnTo>
                          <a:cubicBezTo>
                            <a:pt x="211303" y="168295"/>
                            <a:pt x="208997" y="173777"/>
                            <a:pt x="207563" y="179514"/>
                          </a:cubicBezTo>
                          <a:cubicBezTo>
                            <a:pt x="205766" y="186704"/>
                            <a:pt x="200367" y="210735"/>
                            <a:pt x="196343" y="218783"/>
                          </a:cubicBezTo>
                          <a:cubicBezTo>
                            <a:pt x="184055" y="243359"/>
                            <a:pt x="177911" y="238819"/>
                            <a:pt x="151465" y="258052"/>
                          </a:cubicBezTo>
                          <a:cubicBezTo>
                            <a:pt x="141782" y="265094"/>
                            <a:pt x="133569" y="274145"/>
                            <a:pt x="123416" y="280491"/>
                          </a:cubicBezTo>
                          <a:cubicBezTo>
                            <a:pt x="118401" y="283625"/>
                            <a:pt x="112021" y="283772"/>
                            <a:pt x="106586" y="286101"/>
                          </a:cubicBezTo>
                          <a:cubicBezTo>
                            <a:pt x="98900" y="289395"/>
                            <a:pt x="91408" y="293171"/>
                            <a:pt x="84147" y="297320"/>
                          </a:cubicBezTo>
                          <a:cubicBezTo>
                            <a:pt x="78293" y="300665"/>
                            <a:pt x="73630" y="306173"/>
                            <a:pt x="67317" y="308540"/>
                          </a:cubicBezTo>
                          <a:cubicBezTo>
                            <a:pt x="58389" y="311888"/>
                            <a:pt x="48618" y="312280"/>
                            <a:pt x="39268" y="314150"/>
                          </a:cubicBezTo>
                          <a:cubicBezTo>
                            <a:pt x="31788" y="317890"/>
                            <a:pt x="24090" y="321220"/>
                            <a:pt x="16829" y="325369"/>
                          </a:cubicBezTo>
                          <a:cubicBezTo>
                            <a:pt x="10975" y="328714"/>
                            <a:pt x="0" y="336589"/>
                            <a:pt x="0" y="336589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02" name="Skupina 201"/>
                <p:cNvGrpSpPr/>
                <p:nvPr/>
              </p:nvGrpSpPr>
              <p:grpSpPr>
                <a:xfrm>
                  <a:off x="863912" y="4414925"/>
                  <a:ext cx="904954" cy="1537090"/>
                  <a:chOff x="863912" y="4414925"/>
                  <a:chExt cx="904954" cy="1537090"/>
                </a:xfrm>
              </p:grpSpPr>
              <p:sp>
                <p:nvSpPr>
                  <p:cNvPr id="193" name="Volný tvar 192"/>
                  <p:cNvSpPr/>
                  <p:nvPr/>
                </p:nvSpPr>
                <p:spPr>
                  <a:xfrm>
                    <a:off x="1110744" y="5553718"/>
                    <a:ext cx="78537" cy="100976"/>
                  </a:xfrm>
                  <a:custGeom>
                    <a:avLst/>
                    <a:gdLst>
                      <a:gd name="connsiteX0" fmla="*/ 78537 w 78537"/>
                      <a:gd name="connsiteY0" fmla="*/ 0 h 100976"/>
                      <a:gd name="connsiteX1" fmla="*/ 22439 w 78537"/>
                      <a:gd name="connsiteY1" fmla="*/ 44878 h 100976"/>
                      <a:gd name="connsiteX2" fmla="*/ 11219 w 78537"/>
                      <a:gd name="connsiteY2" fmla="*/ 61708 h 100976"/>
                      <a:gd name="connsiteX3" fmla="*/ 5609 w 78537"/>
                      <a:gd name="connsiteY3" fmla="*/ 84147 h 100976"/>
                      <a:gd name="connsiteX4" fmla="*/ 0 w 78537"/>
                      <a:gd name="connsiteY4" fmla="*/ 100976 h 100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537" h="100976">
                        <a:moveTo>
                          <a:pt x="78537" y="0"/>
                        </a:moveTo>
                        <a:cubicBezTo>
                          <a:pt x="32085" y="15483"/>
                          <a:pt x="51438" y="1379"/>
                          <a:pt x="22439" y="44878"/>
                        </a:cubicBezTo>
                        <a:lnTo>
                          <a:pt x="11219" y="61708"/>
                        </a:lnTo>
                        <a:cubicBezTo>
                          <a:pt x="9349" y="69188"/>
                          <a:pt x="7727" y="76734"/>
                          <a:pt x="5609" y="84147"/>
                        </a:cubicBezTo>
                        <a:cubicBezTo>
                          <a:pt x="3985" y="89833"/>
                          <a:pt x="0" y="100976"/>
                          <a:pt x="0" y="100976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4" name="Volný tvar 193"/>
                  <p:cNvSpPr/>
                  <p:nvPr/>
                </p:nvSpPr>
                <p:spPr>
                  <a:xfrm>
                    <a:off x="863912" y="5213491"/>
                    <a:ext cx="246832" cy="82175"/>
                  </a:xfrm>
                  <a:custGeom>
                    <a:avLst/>
                    <a:gdLst>
                      <a:gd name="connsiteX0" fmla="*/ 246832 w 246832"/>
                      <a:gd name="connsiteY0" fmla="*/ 82175 h 82175"/>
                      <a:gd name="connsiteX1" fmla="*/ 0 w 246832"/>
                      <a:gd name="connsiteY1" fmla="*/ 65346 h 82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6832" h="82175">
                        <a:moveTo>
                          <a:pt x="246832" y="82175"/>
                        </a:moveTo>
                        <a:cubicBezTo>
                          <a:pt x="192046" y="0"/>
                          <a:pt x="242354" y="65346"/>
                          <a:pt x="0" y="65346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6" name="Volný tvar 195"/>
                  <p:cNvSpPr/>
                  <p:nvPr/>
                </p:nvSpPr>
                <p:spPr>
                  <a:xfrm>
                    <a:off x="1452351" y="4947858"/>
                    <a:ext cx="45470" cy="101078"/>
                  </a:xfrm>
                  <a:custGeom>
                    <a:avLst/>
                    <a:gdLst>
                      <a:gd name="connsiteX0" fmla="*/ 45470 w 45470"/>
                      <a:gd name="connsiteY0" fmla="*/ 0 h 101078"/>
                      <a:gd name="connsiteX1" fmla="*/ 28640 w 45470"/>
                      <a:gd name="connsiteY1" fmla="*/ 5609 h 101078"/>
                      <a:gd name="connsiteX2" fmla="*/ 11811 w 45470"/>
                      <a:gd name="connsiteY2" fmla="*/ 61708 h 101078"/>
                      <a:gd name="connsiteX3" fmla="*/ 591 w 45470"/>
                      <a:gd name="connsiteY3" fmla="*/ 100976 h 101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470" h="101078">
                        <a:moveTo>
                          <a:pt x="45470" y="0"/>
                        </a:moveTo>
                        <a:cubicBezTo>
                          <a:pt x="39860" y="1870"/>
                          <a:pt x="32077" y="797"/>
                          <a:pt x="28640" y="5609"/>
                        </a:cubicBezTo>
                        <a:cubicBezTo>
                          <a:pt x="21802" y="15182"/>
                          <a:pt x="15844" y="48266"/>
                          <a:pt x="11811" y="61708"/>
                        </a:cubicBezTo>
                        <a:cubicBezTo>
                          <a:pt x="0" y="101078"/>
                          <a:pt x="591" y="82918"/>
                          <a:pt x="591" y="100976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7" name="Volný tvar 196"/>
                  <p:cNvSpPr/>
                  <p:nvPr/>
                </p:nvSpPr>
                <p:spPr>
                  <a:xfrm>
                    <a:off x="1172452" y="5822989"/>
                    <a:ext cx="50488" cy="129026"/>
                  </a:xfrm>
                  <a:custGeom>
                    <a:avLst/>
                    <a:gdLst>
                      <a:gd name="connsiteX0" fmla="*/ 0 w 50488"/>
                      <a:gd name="connsiteY0" fmla="*/ 0 h 129026"/>
                      <a:gd name="connsiteX1" fmla="*/ 22439 w 50488"/>
                      <a:gd name="connsiteY1" fmla="*/ 33659 h 129026"/>
                      <a:gd name="connsiteX2" fmla="*/ 33658 w 50488"/>
                      <a:gd name="connsiteY2" fmla="*/ 50488 h 129026"/>
                      <a:gd name="connsiteX3" fmla="*/ 39268 w 50488"/>
                      <a:gd name="connsiteY3" fmla="*/ 67318 h 129026"/>
                      <a:gd name="connsiteX4" fmla="*/ 44878 w 50488"/>
                      <a:gd name="connsiteY4" fmla="*/ 112196 h 129026"/>
                      <a:gd name="connsiteX5" fmla="*/ 50488 w 50488"/>
                      <a:gd name="connsiteY5" fmla="*/ 129026 h 12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488" h="129026">
                        <a:moveTo>
                          <a:pt x="0" y="0"/>
                        </a:moveTo>
                        <a:lnTo>
                          <a:pt x="22439" y="33659"/>
                        </a:lnTo>
                        <a:cubicBezTo>
                          <a:pt x="26179" y="39269"/>
                          <a:pt x="31526" y="44092"/>
                          <a:pt x="33658" y="50488"/>
                        </a:cubicBezTo>
                        <a:lnTo>
                          <a:pt x="39268" y="67318"/>
                        </a:lnTo>
                        <a:cubicBezTo>
                          <a:pt x="41138" y="82277"/>
                          <a:pt x="42181" y="97363"/>
                          <a:pt x="44878" y="112196"/>
                        </a:cubicBezTo>
                        <a:cubicBezTo>
                          <a:pt x="45936" y="118014"/>
                          <a:pt x="50488" y="129026"/>
                          <a:pt x="50488" y="129026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8" name="Volný tvar 197"/>
                  <p:cNvSpPr/>
                  <p:nvPr/>
                </p:nvSpPr>
                <p:spPr>
                  <a:xfrm>
                    <a:off x="875131" y="4622488"/>
                    <a:ext cx="20853" cy="207564"/>
                  </a:xfrm>
                  <a:custGeom>
                    <a:avLst/>
                    <a:gdLst>
                      <a:gd name="connsiteX0" fmla="*/ 0 w 20853"/>
                      <a:gd name="connsiteY0" fmla="*/ 0 h 207564"/>
                      <a:gd name="connsiteX1" fmla="*/ 5610 w 20853"/>
                      <a:gd name="connsiteY1" fmla="*/ 16830 h 207564"/>
                      <a:gd name="connsiteX2" fmla="*/ 5610 w 20853"/>
                      <a:gd name="connsiteY2" fmla="*/ 190734 h 207564"/>
                      <a:gd name="connsiteX3" fmla="*/ 0 w 20853"/>
                      <a:gd name="connsiteY3" fmla="*/ 207564 h 207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853" h="207564">
                        <a:moveTo>
                          <a:pt x="0" y="0"/>
                        </a:moveTo>
                        <a:cubicBezTo>
                          <a:pt x="1870" y="5610"/>
                          <a:pt x="4176" y="11093"/>
                          <a:pt x="5610" y="16830"/>
                        </a:cubicBezTo>
                        <a:cubicBezTo>
                          <a:pt x="20853" y="77801"/>
                          <a:pt x="11122" y="110807"/>
                          <a:pt x="5610" y="190734"/>
                        </a:cubicBezTo>
                        <a:cubicBezTo>
                          <a:pt x="5203" y="196633"/>
                          <a:pt x="0" y="207564"/>
                          <a:pt x="0" y="207564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9" name="Volný tvar 198"/>
                  <p:cNvSpPr/>
                  <p:nvPr/>
                </p:nvSpPr>
                <p:spPr>
                  <a:xfrm>
                    <a:off x="935656" y="4846881"/>
                    <a:ext cx="107770" cy="157075"/>
                  </a:xfrm>
                  <a:custGeom>
                    <a:avLst/>
                    <a:gdLst>
                      <a:gd name="connsiteX0" fmla="*/ 107770 w 107770"/>
                      <a:gd name="connsiteY0" fmla="*/ 0 h 157075"/>
                      <a:gd name="connsiteX1" fmla="*/ 90940 w 107770"/>
                      <a:gd name="connsiteY1" fmla="*/ 33659 h 157075"/>
                      <a:gd name="connsiteX2" fmla="*/ 74111 w 107770"/>
                      <a:gd name="connsiteY2" fmla="*/ 44879 h 157075"/>
                      <a:gd name="connsiteX3" fmla="*/ 46062 w 107770"/>
                      <a:gd name="connsiteY3" fmla="*/ 78537 h 157075"/>
                      <a:gd name="connsiteX4" fmla="*/ 29232 w 107770"/>
                      <a:gd name="connsiteY4" fmla="*/ 89757 h 157075"/>
                      <a:gd name="connsiteX5" fmla="*/ 23623 w 107770"/>
                      <a:gd name="connsiteY5" fmla="*/ 112196 h 157075"/>
                      <a:gd name="connsiteX6" fmla="*/ 6793 w 107770"/>
                      <a:gd name="connsiteY6" fmla="*/ 129026 h 157075"/>
                      <a:gd name="connsiteX7" fmla="*/ 1183 w 107770"/>
                      <a:gd name="connsiteY7" fmla="*/ 157075 h 157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770" h="157075">
                        <a:moveTo>
                          <a:pt x="107770" y="0"/>
                        </a:moveTo>
                        <a:cubicBezTo>
                          <a:pt x="103207" y="13688"/>
                          <a:pt x="101815" y="22784"/>
                          <a:pt x="90940" y="33659"/>
                        </a:cubicBezTo>
                        <a:cubicBezTo>
                          <a:pt x="86173" y="38426"/>
                          <a:pt x="79721" y="41139"/>
                          <a:pt x="74111" y="44879"/>
                        </a:cubicBezTo>
                        <a:cubicBezTo>
                          <a:pt x="63079" y="61425"/>
                          <a:pt x="62258" y="65040"/>
                          <a:pt x="46062" y="78537"/>
                        </a:cubicBezTo>
                        <a:cubicBezTo>
                          <a:pt x="40882" y="82853"/>
                          <a:pt x="34842" y="86017"/>
                          <a:pt x="29232" y="89757"/>
                        </a:cubicBezTo>
                        <a:cubicBezTo>
                          <a:pt x="27362" y="97237"/>
                          <a:pt x="27448" y="105502"/>
                          <a:pt x="23623" y="112196"/>
                        </a:cubicBezTo>
                        <a:cubicBezTo>
                          <a:pt x="19687" y="119084"/>
                          <a:pt x="11194" y="122425"/>
                          <a:pt x="6793" y="129026"/>
                        </a:cubicBezTo>
                        <a:cubicBezTo>
                          <a:pt x="0" y="139215"/>
                          <a:pt x="1183" y="146386"/>
                          <a:pt x="1183" y="157075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0" name="Volný tvar 199"/>
                  <p:cNvSpPr/>
                  <p:nvPr/>
                </p:nvSpPr>
                <p:spPr>
                  <a:xfrm>
                    <a:off x="1402454" y="4527121"/>
                    <a:ext cx="78537" cy="100977"/>
                  </a:xfrm>
                  <a:custGeom>
                    <a:avLst/>
                    <a:gdLst>
                      <a:gd name="connsiteX0" fmla="*/ 0 w 78537"/>
                      <a:gd name="connsiteY0" fmla="*/ 0 h 100977"/>
                      <a:gd name="connsiteX1" fmla="*/ 39269 w 78537"/>
                      <a:gd name="connsiteY1" fmla="*/ 44879 h 100977"/>
                      <a:gd name="connsiteX2" fmla="*/ 50488 w 78537"/>
                      <a:gd name="connsiteY2" fmla="*/ 61708 h 100977"/>
                      <a:gd name="connsiteX3" fmla="*/ 67318 w 78537"/>
                      <a:gd name="connsiteY3" fmla="*/ 95367 h 100977"/>
                      <a:gd name="connsiteX4" fmla="*/ 78537 w 78537"/>
                      <a:gd name="connsiteY4" fmla="*/ 100977 h 100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537" h="100977">
                        <a:moveTo>
                          <a:pt x="0" y="0"/>
                        </a:moveTo>
                        <a:cubicBezTo>
                          <a:pt x="28048" y="18700"/>
                          <a:pt x="13090" y="5611"/>
                          <a:pt x="39269" y="44879"/>
                        </a:cubicBezTo>
                        <a:cubicBezTo>
                          <a:pt x="43009" y="50489"/>
                          <a:pt x="48356" y="55312"/>
                          <a:pt x="50488" y="61708"/>
                        </a:cubicBezTo>
                        <a:cubicBezTo>
                          <a:pt x="55051" y="75397"/>
                          <a:pt x="56442" y="84491"/>
                          <a:pt x="67318" y="95367"/>
                        </a:cubicBezTo>
                        <a:cubicBezTo>
                          <a:pt x="70275" y="98324"/>
                          <a:pt x="74797" y="99107"/>
                          <a:pt x="78537" y="100977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1" name="Volný tvar 200"/>
                  <p:cNvSpPr/>
                  <p:nvPr/>
                </p:nvSpPr>
                <p:spPr>
                  <a:xfrm>
                    <a:off x="1682945" y="4414925"/>
                    <a:ext cx="85921" cy="245967"/>
                  </a:xfrm>
                  <a:custGeom>
                    <a:avLst/>
                    <a:gdLst>
                      <a:gd name="connsiteX0" fmla="*/ 0 w 85921"/>
                      <a:gd name="connsiteY0" fmla="*/ 0 h 245967"/>
                      <a:gd name="connsiteX1" fmla="*/ 22439 w 85921"/>
                      <a:gd name="connsiteY1" fmla="*/ 11220 h 245967"/>
                      <a:gd name="connsiteX2" fmla="*/ 33659 w 85921"/>
                      <a:gd name="connsiteY2" fmla="*/ 28049 h 245967"/>
                      <a:gd name="connsiteX3" fmla="*/ 61708 w 85921"/>
                      <a:gd name="connsiteY3" fmla="*/ 61708 h 245967"/>
                      <a:gd name="connsiteX4" fmla="*/ 78537 w 85921"/>
                      <a:gd name="connsiteY4" fmla="*/ 179514 h 245967"/>
                      <a:gd name="connsiteX5" fmla="*/ 84147 w 85921"/>
                      <a:gd name="connsiteY5" fmla="*/ 213173 h 245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21" h="245967">
                        <a:moveTo>
                          <a:pt x="0" y="0"/>
                        </a:moveTo>
                        <a:cubicBezTo>
                          <a:pt x="7480" y="3740"/>
                          <a:pt x="16015" y="5866"/>
                          <a:pt x="22439" y="11220"/>
                        </a:cubicBezTo>
                        <a:cubicBezTo>
                          <a:pt x="27618" y="15536"/>
                          <a:pt x="29343" y="22870"/>
                          <a:pt x="33659" y="28049"/>
                        </a:cubicBezTo>
                        <a:cubicBezTo>
                          <a:pt x="69654" y="71243"/>
                          <a:pt x="33851" y="19925"/>
                          <a:pt x="61708" y="61708"/>
                        </a:cubicBezTo>
                        <a:cubicBezTo>
                          <a:pt x="84507" y="130110"/>
                          <a:pt x="65743" y="64375"/>
                          <a:pt x="78537" y="179514"/>
                        </a:cubicBezTo>
                        <a:cubicBezTo>
                          <a:pt x="85921" y="245967"/>
                          <a:pt x="84147" y="148405"/>
                          <a:pt x="84147" y="213173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04" name="Skupina 203"/>
              <p:cNvGrpSpPr/>
              <p:nvPr/>
            </p:nvGrpSpPr>
            <p:grpSpPr>
              <a:xfrm>
                <a:off x="827584" y="4221088"/>
                <a:ext cx="1152128" cy="1368153"/>
                <a:chOff x="577811" y="4229801"/>
                <a:chExt cx="1363318" cy="2151527"/>
              </a:xfrm>
            </p:grpSpPr>
            <p:grpSp>
              <p:nvGrpSpPr>
                <p:cNvPr id="205" name="Skupina 191"/>
                <p:cNvGrpSpPr/>
                <p:nvPr/>
              </p:nvGrpSpPr>
              <p:grpSpPr>
                <a:xfrm>
                  <a:off x="577811" y="4229801"/>
                  <a:ext cx="1363318" cy="2151527"/>
                  <a:chOff x="577811" y="4229801"/>
                  <a:chExt cx="1363318" cy="2395392"/>
                </a:xfrm>
              </p:grpSpPr>
              <p:sp>
                <p:nvSpPr>
                  <p:cNvPr id="215" name="Volný tvar 214"/>
                  <p:cNvSpPr/>
                  <p:nvPr/>
                </p:nvSpPr>
                <p:spPr>
                  <a:xfrm>
                    <a:off x="1194891" y="4263460"/>
                    <a:ext cx="132251" cy="1559529"/>
                  </a:xfrm>
                  <a:custGeom>
                    <a:avLst/>
                    <a:gdLst>
                      <a:gd name="connsiteX0" fmla="*/ 0 w 132251"/>
                      <a:gd name="connsiteY0" fmla="*/ 0 h 1559529"/>
                      <a:gd name="connsiteX1" fmla="*/ 11219 w 132251"/>
                      <a:gd name="connsiteY1" fmla="*/ 16830 h 1559529"/>
                      <a:gd name="connsiteX2" fmla="*/ 22439 w 132251"/>
                      <a:gd name="connsiteY2" fmla="*/ 117806 h 1559529"/>
                      <a:gd name="connsiteX3" fmla="*/ 28049 w 132251"/>
                      <a:gd name="connsiteY3" fmla="*/ 134636 h 1559529"/>
                      <a:gd name="connsiteX4" fmla="*/ 33659 w 132251"/>
                      <a:gd name="connsiteY4" fmla="*/ 168295 h 1559529"/>
                      <a:gd name="connsiteX5" fmla="*/ 39269 w 132251"/>
                      <a:gd name="connsiteY5" fmla="*/ 190734 h 1559529"/>
                      <a:gd name="connsiteX6" fmla="*/ 44878 w 132251"/>
                      <a:gd name="connsiteY6" fmla="*/ 235612 h 1559529"/>
                      <a:gd name="connsiteX7" fmla="*/ 56098 w 132251"/>
                      <a:gd name="connsiteY7" fmla="*/ 269271 h 1559529"/>
                      <a:gd name="connsiteX8" fmla="*/ 56098 w 132251"/>
                      <a:gd name="connsiteY8" fmla="*/ 370248 h 1559529"/>
                      <a:gd name="connsiteX9" fmla="*/ 50488 w 132251"/>
                      <a:gd name="connsiteY9" fmla="*/ 387077 h 1559529"/>
                      <a:gd name="connsiteX10" fmla="*/ 44878 w 132251"/>
                      <a:gd name="connsiteY10" fmla="*/ 409517 h 1559529"/>
                      <a:gd name="connsiteX11" fmla="*/ 33659 w 132251"/>
                      <a:gd name="connsiteY11" fmla="*/ 448785 h 1559529"/>
                      <a:gd name="connsiteX12" fmla="*/ 44878 w 132251"/>
                      <a:gd name="connsiteY12" fmla="*/ 544152 h 1559529"/>
                      <a:gd name="connsiteX13" fmla="*/ 50488 w 132251"/>
                      <a:gd name="connsiteY13" fmla="*/ 560982 h 1559529"/>
                      <a:gd name="connsiteX14" fmla="*/ 56098 w 132251"/>
                      <a:gd name="connsiteY14" fmla="*/ 622690 h 1559529"/>
                      <a:gd name="connsiteX15" fmla="*/ 61708 w 132251"/>
                      <a:gd name="connsiteY15" fmla="*/ 656349 h 1559529"/>
                      <a:gd name="connsiteX16" fmla="*/ 50488 w 132251"/>
                      <a:gd name="connsiteY16" fmla="*/ 790984 h 1559529"/>
                      <a:gd name="connsiteX17" fmla="*/ 44878 w 132251"/>
                      <a:gd name="connsiteY17" fmla="*/ 807814 h 1559529"/>
                      <a:gd name="connsiteX18" fmla="*/ 39269 w 132251"/>
                      <a:gd name="connsiteY18" fmla="*/ 1026596 h 1559529"/>
                      <a:gd name="connsiteX19" fmla="*/ 44878 w 132251"/>
                      <a:gd name="connsiteY19" fmla="*/ 1161232 h 1559529"/>
                      <a:gd name="connsiteX20" fmla="*/ 67318 w 132251"/>
                      <a:gd name="connsiteY20" fmla="*/ 1211720 h 1559529"/>
                      <a:gd name="connsiteX21" fmla="*/ 95367 w 132251"/>
                      <a:gd name="connsiteY21" fmla="*/ 1262209 h 1559529"/>
                      <a:gd name="connsiteX22" fmla="*/ 112196 w 132251"/>
                      <a:gd name="connsiteY22" fmla="*/ 1279038 h 1559529"/>
                      <a:gd name="connsiteX23" fmla="*/ 112196 w 132251"/>
                      <a:gd name="connsiteY23" fmla="*/ 1436113 h 1559529"/>
                      <a:gd name="connsiteX24" fmla="*/ 100976 w 132251"/>
                      <a:gd name="connsiteY24" fmla="*/ 1492211 h 1559529"/>
                      <a:gd name="connsiteX25" fmla="*/ 84147 w 132251"/>
                      <a:gd name="connsiteY25" fmla="*/ 1509041 h 1559529"/>
                      <a:gd name="connsiteX26" fmla="*/ 50488 w 132251"/>
                      <a:gd name="connsiteY26" fmla="*/ 1542700 h 1559529"/>
                      <a:gd name="connsiteX27" fmla="*/ 39269 w 132251"/>
                      <a:gd name="connsiteY27" fmla="*/ 1559529 h 1559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32251" h="1559529">
                        <a:moveTo>
                          <a:pt x="0" y="0"/>
                        </a:moveTo>
                        <a:cubicBezTo>
                          <a:pt x="3740" y="5610"/>
                          <a:pt x="8204" y="10800"/>
                          <a:pt x="11219" y="16830"/>
                        </a:cubicBezTo>
                        <a:cubicBezTo>
                          <a:pt x="24730" y="43854"/>
                          <a:pt x="21136" y="106077"/>
                          <a:pt x="22439" y="117806"/>
                        </a:cubicBezTo>
                        <a:cubicBezTo>
                          <a:pt x="23092" y="123683"/>
                          <a:pt x="26766" y="128863"/>
                          <a:pt x="28049" y="134636"/>
                        </a:cubicBezTo>
                        <a:cubicBezTo>
                          <a:pt x="30517" y="145740"/>
                          <a:pt x="31428" y="157141"/>
                          <a:pt x="33659" y="168295"/>
                        </a:cubicBezTo>
                        <a:cubicBezTo>
                          <a:pt x="35171" y="175855"/>
                          <a:pt x="37399" y="183254"/>
                          <a:pt x="39269" y="190734"/>
                        </a:cubicBezTo>
                        <a:cubicBezTo>
                          <a:pt x="41139" y="205693"/>
                          <a:pt x="41719" y="220871"/>
                          <a:pt x="44878" y="235612"/>
                        </a:cubicBezTo>
                        <a:cubicBezTo>
                          <a:pt x="47356" y="247176"/>
                          <a:pt x="56098" y="269271"/>
                          <a:pt x="56098" y="269271"/>
                        </a:cubicBezTo>
                        <a:cubicBezTo>
                          <a:pt x="63384" y="320271"/>
                          <a:pt x="64850" y="308986"/>
                          <a:pt x="56098" y="370248"/>
                        </a:cubicBezTo>
                        <a:cubicBezTo>
                          <a:pt x="55262" y="376102"/>
                          <a:pt x="52113" y="381391"/>
                          <a:pt x="50488" y="387077"/>
                        </a:cubicBezTo>
                        <a:cubicBezTo>
                          <a:pt x="48370" y="394491"/>
                          <a:pt x="46996" y="402103"/>
                          <a:pt x="44878" y="409517"/>
                        </a:cubicBezTo>
                        <a:cubicBezTo>
                          <a:pt x="28780" y="465863"/>
                          <a:pt x="51201" y="378621"/>
                          <a:pt x="33659" y="448785"/>
                        </a:cubicBezTo>
                        <a:cubicBezTo>
                          <a:pt x="37100" y="490077"/>
                          <a:pt x="36107" y="509067"/>
                          <a:pt x="44878" y="544152"/>
                        </a:cubicBezTo>
                        <a:cubicBezTo>
                          <a:pt x="46312" y="549889"/>
                          <a:pt x="48618" y="555372"/>
                          <a:pt x="50488" y="560982"/>
                        </a:cubicBezTo>
                        <a:cubicBezTo>
                          <a:pt x="52358" y="581551"/>
                          <a:pt x="53685" y="602177"/>
                          <a:pt x="56098" y="622690"/>
                        </a:cubicBezTo>
                        <a:cubicBezTo>
                          <a:pt x="57427" y="633987"/>
                          <a:pt x="61708" y="644975"/>
                          <a:pt x="61708" y="656349"/>
                        </a:cubicBezTo>
                        <a:cubicBezTo>
                          <a:pt x="61708" y="691023"/>
                          <a:pt x="59534" y="750276"/>
                          <a:pt x="50488" y="790984"/>
                        </a:cubicBezTo>
                        <a:cubicBezTo>
                          <a:pt x="49205" y="796757"/>
                          <a:pt x="46748" y="802204"/>
                          <a:pt x="44878" y="807814"/>
                        </a:cubicBezTo>
                        <a:cubicBezTo>
                          <a:pt x="43008" y="880741"/>
                          <a:pt x="39269" y="953645"/>
                          <a:pt x="39269" y="1026596"/>
                        </a:cubicBezTo>
                        <a:cubicBezTo>
                          <a:pt x="39269" y="1071514"/>
                          <a:pt x="40409" y="1116537"/>
                          <a:pt x="44878" y="1161232"/>
                        </a:cubicBezTo>
                        <a:cubicBezTo>
                          <a:pt x="47846" y="1190916"/>
                          <a:pt x="55457" y="1190963"/>
                          <a:pt x="67318" y="1211720"/>
                        </a:cubicBezTo>
                        <a:cubicBezTo>
                          <a:pt x="80111" y="1234108"/>
                          <a:pt x="78540" y="1239773"/>
                          <a:pt x="95367" y="1262209"/>
                        </a:cubicBezTo>
                        <a:cubicBezTo>
                          <a:pt x="100127" y="1268556"/>
                          <a:pt x="106586" y="1273428"/>
                          <a:pt x="112196" y="1279038"/>
                        </a:cubicBezTo>
                        <a:cubicBezTo>
                          <a:pt x="132251" y="1339203"/>
                          <a:pt x="120812" y="1298267"/>
                          <a:pt x="112196" y="1436113"/>
                        </a:cubicBezTo>
                        <a:cubicBezTo>
                          <a:pt x="112016" y="1438998"/>
                          <a:pt x="107965" y="1481727"/>
                          <a:pt x="100976" y="1492211"/>
                        </a:cubicBezTo>
                        <a:cubicBezTo>
                          <a:pt x="96575" y="1498812"/>
                          <a:pt x="89310" y="1503017"/>
                          <a:pt x="84147" y="1509041"/>
                        </a:cubicBezTo>
                        <a:cubicBezTo>
                          <a:pt x="56316" y="1541512"/>
                          <a:pt x="80114" y="1522949"/>
                          <a:pt x="50488" y="1542700"/>
                        </a:cubicBezTo>
                        <a:lnTo>
                          <a:pt x="39269" y="1559529"/>
                        </a:ln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grpSp>
                <p:nvGrpSpPr>
                  <p:cNvPr id="216" name="Skupina 190"/>
                  <p:cNvGrpSpPr/>
                  <p:nvPr/>
                </p:nvGrpSpPr>
                <p:grpSpPr>
                  <a:xfrm>
                    <a:off x="577811" y="4229801"/>
                    <a:ext cx="1363318" cy="2395392"/>
                    <a:chOff x="577811" y="4229801"/>
                    <a:chExt cx="1363318" cy="2395392"/>
                  </a:xfrm>
                </p:grpSpPr>
                <p:sp>
                  <p:nvSpPr>
                    <p:cNvPr id="217" name="Volný tvar 216"/>
                    <p:cNvSpPr/>
                    <p:nvPr/>
                  </p:nvSpPr>
                  <p:spPr>
                    <a:xfrm>
                      <a:off x="577811" y="4229801"/>
                      <a:ext cx="650739" cy="359028"/>
                    </a:xfrm>
                    <a:custGeom>
                      <a:avLst/>
                      <a:gdLst>
                        <a:gd name="connsiteX0" fmla="*/ 650739 w 650739"/>
                        <a:gd name="connsiteY0" fmla="*/ 0 h 359028"/>
                        <a:gd name="connsiteX1" fmla="*/ 566591 w 650739"/>
                        <a:gd name="connsiteY1" fmla="*/ 11220 h 359028"/>
                        <a:gd name="connsiteX2" fmla="*/ 549762 w 650739"/>
                        <a:gd name="connsiteY2" fmla="*/ 16830 h 359028"/>
                        <a:gd name="connsiteX3" fmla="*/ 510493 w 650739"/>
                        <a:gd name="connsiteY3" fmla="*/ 28049 h 359028"/>
                        <a:gd name="connsiteX4" fmla="*/ 460005 w 650739"/>
                        <a:gd name="connsiteY4" fmla="*/ 56098 h 359028"/>
                        <a:gd name="connsiteX5" fmla="*/ 426346 w 650739"/>
                        <a:gd name="connsiteY5" fmla="*/ 84147 h 359028"/>
                        <a:gd name="connsiteX6" fmla="*/ 403907 w 650739"/>
                        <a:gd name="connsiteY6" fmla="*/ 117806 h 359028"/>
                        <a:gd name="connsiteX7" fmla="*/ 392687 w 650739"/>
                        <a:gd name="connsiteY7" fmla="*/ 134636 h 359028"/>
                        <a:gd name="connsiteX8" fmla="*/ 381468 w 650739"/>
                        <a:gd name="connsiteY8" fmla="*/ 151465 h 359028"/>
                        <a:gd name="connsiteX9" fmla="*/ 375858 w 650739"/>
                        <a:gd name="connsiteY9" fmla="*/ 168295 h 359028"/>
                        <a:gd name="connsiteX10" fmla="*/ 359028 w 650739"/>
                        <a:gd name="connsiteY10" fmla="*/ 179514 h 359028"/>
                        <a:gd name="connsiteX11" fmla="*/ 347809 w 650739"/>
                        <a:gd name="connsiteY11" fmla="*/ 213173 h 359028"/>
                        <a:gd name="connsiteX12" fmla="*/ 342199 w 650739"/>
                        <a:gd name="connsiteY12" fmla="*/ 235612 h 359028"/>
                        <a:gd name="connsiteX13" fmla="*/ 308540 w 650739"/>
                        <a:gd name="connsiteY13" fmla="*/ 258052 h 359028"/>
                        <a:gd name="connsiteX14" fmla="*/ 291710 w 650739"/>
                        <a:gd name="connsiteY14" fmla="*/ 269271 h 359028"/>
                        <a:gd name="connsiteX15" fmla="*/ 269271 w 650739"/>
                        <a:gd name="connsiteY15" fmla="*/ 274881 h 359028"/>
                        <a:gd name="connsiteX16" fmla="*/ 252442 w 650739"/>
                        <a:gd name="connsiteY16" fmla="*/ 280491 h 359028"/>
                        <a:gd name="connsiteX17" fmla="*/ 207563 w 650739"/>
                        <a:gd name="connsiteY17" fmla="*/ 286101 h 359028"/>
                        <a:gd name="connsiteX18" fmla="*/ 151465 w 650739"/>
                        <a:gd name="connsiteY18" fmla="*/ 297320 h 359028"/>
                        <a:gd name="connsiteX19" fmla="*/ 106587 w 650739"/>
                        <a:gd name="connsiteY19" fmla="*/ 314150 h 359028"/>
                        <a:gd name="connsiteX20" fmla="*/ 50488 w 650739"/>
                        <a:gd name="connsiteY20" fmla="*/ 330979 h 359028"/>
                        <a:gd name="connsiteX21" fmla="*/ 0 w 650739"/>
                        <a:gd name="connsiteY21" fmla="*/ 359028 h 3590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50739" h="359028">
                          <a:moveTo>
                            <a:pt x="650739" y="0"/>
                          </a:moveTo>
                          <a:cubicBezTo>
                            <a:pt x="626433" y="2701"/>
                            <a:pt x="591772" y="5624"/>
                            <a:pt x="566591" y="11220"/>
                          </a:cubicBezTo>
                          <a:cubicBezTo>
                            <a:pt x="560819" y="12503"/>
                            <a:pt x="555448" y="15206"/>
                            <a:pt x="549762" y="16830"/>
                          </a:cubicBezTo>
                          <a:cubicBezTo>
                            <a:pt x="500446" y="30920"/>
                            <a:pt x="550852" y="14596"/>
                            <a:pt x="510493" y="28049"/>
                          </a:cubicBezTo>
                          <a:cubicBezTo>
                            <a:pt x="471914" y="53769"/>
                            <a:pt x="489627" y="46225"/>
                            <a:pt x="460005" y="56098"/>
                          </a:cubicBezTo>
                          <a:cubicBezTo>
                            <a:pt x="445048" y="66070"/>
                            <a:pt x="437973" y="69198"/>
                            <a:pt x="426346" y="84147"/>
                          </a:cubicBezTo>
                          <a:cubicBezTo>
                            <a:pt x="418067" y="94791"/>
                            <a:pt x="411387" y="106586"/>
                            <a:pt x="403907" y="117806"/>
                          </a:cubicBezTo>
                          <a:lnTo>
                            <a:pt x="392687" y="134636"/>
                          </a:lnTo>
                          <a:cubicBezTo>
                            <a:pt x="388947" y="140246"/>
                            <a:pt x="383600" y="145069"/>
                            <a:pt x="381468" y="151465"/>
                          </a:cubicBezTo>
                          <a:cubicBezTo>
                            <a:pt x="379598" y="157075"/>
                            <a:pt x="379552" y="163677"/>
                            <a:pt x="375858" y="168295"/>
                          </a:cubicBezTo>
                          <a:cubicBezTo>
                            <a:pt x="371646" y="173560"/>
                            <a:pt x="364638" y="175774"/>
                            <a:pt x="359028" y="179514"/>
                          </a:cubicBezTo>
                          <a:cubicBezTo>
                            <a:pt x="355288" y="190734"/>
                            <a:pt x="350677" y="201700"/>
                            <a:pt x="347809" y="213173"/>
                          </a:cubicBezTo>
                          <a:cubicBezTo>
                            <a:pt x="345939" y="220653"/>
                            <a:pt x="347276" y="229810"/>
                            <a:pt x="342199" y="235612"/>
                          </a:cubicBezTo>
                          <a:cubicBezTo>
                            <a:pt x="333319" y="245760"/>
                            <a:pt x="319760" y="250572"/>
                            <a:pt x="308540" y="258052"/>
                          </a:cubicBezTo>
                          <a:cubicBezTo>
                            <a:pt x="302930" y="261792"/>
                            <a:pt x="298251" y="267636"/>
                            <a:pt x="291710" y="269271"/>
                          </a:cubicBezTo>
                          <a:cubicBezTo>
                            <a:pt x="284230" y="271141"/>
                            <a:pt x="276684" y="272763"/>
                            <a:pt x="269271" y="274881"/>
                          </a:cubicBezTo>
                          <a:cubicBezTo>
                            <a:pt x="263585" y="276506"/>
                            <a:pt x="258260" y="279433"/>
                            <a:pt x="252442" y="280491"/>
                          </a:cubicBezTo>
                          <a:cubicBezTo>
                            <a:pt x="237609" y="283188"/>
                            <a:pt x="222488" y="283969"/>
                            <a:pt x="207563" y="286101"/>
                          </a:cubicBezTo>
                          <a:cubicBezTo>
                            <a:pt x="175473" y="290685"/>
                            <a:pt x="178721" y="290507"/>
                            <a:pt x="151465" y="297320"/>
                          </a:cubicBezTo>
                          <a:cubicBezTo>
                            <a:pt x="105563" y="320272"/>
                            <a:pt x="152413" y="298875"/>
                            <a:pt x="106587" y="314150"/>
                          </a:cubicBezTo>
                          <a:cubicBezTo>
                            <a:pt x="51239" y="332600"/>
                            <a:pt x="105876" y="319903"/>
                            <a:pt x="50488" y="330979"/>
                          </a:cubicBezTo>
                          <a:cubicBezTo>
                            <a:pt x="3245" y="354602"/>
                            <a:pt x="17438" y="341594"/>
                            <a:pt x="0" y="359028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8" name="Volný tvar 217"/>
                    <p:cNvSpPr/>
                    <p:nvPr/>
                  </p:nvSpPr>
                  <p:spPr>
                    <a:xfrm>
                      <a:off x="1042835" y="4241021"/>
                      <a:ext cx="180105" cy="975826"/>
                    </a:xfrm>
                    <a:custGeom>
                      <a:avLst/>
                      <a:gdLst>
                        <a:gd name="connsiteX0" fmla="*/ 180105 w 180105"/>
                        <a:gd name="connsiteY0" fmla="*/ 0 h 975826"/>
                        <a:gd name="connsiteX1" fmla="*/ 152056 w 180105"/>
                        <a:gd name="connsiteY1" fmla="*/ 11219 h 975826"/>
                        <a:gd name="connsiteX2" fmla="*/ 118397 w 180105"/>
                        <a:gd name="connsiteY2" fmla="*/ 16829 h 975826"/>
                        <a:gd name="connsiteX3" fmla="*/ 107177 w 180105"/>
                        <a:gd name="connsiteY3" fmla="*/ 50488 h 975826"/>
                        <a:gd name="connsiteX4" fmla="*/ 95958 w 180105"/>
                        <a:gd name="connsiteY4" fmla="*/ 84147 h 975826"/>
                        <a:gd name="connsiteX5" fmla="*/ 90348 w 180105"/>
                        <a:gd name="connsiteY5" fmla="*/ 112196 h 975826"/>
                        <a:gd name="connsiteX6" fmla="*/ 95958 w 180105"/>
                        <a:gd name="connsiteY6" fmla="*/ 207563 h 975826"/>
                        <a:gd name="connsiteX7" fmla="*/ 101567 w 180105"/>
                        <a:gd name="connsiteY7" fmla="*/ 224392 h 975826"/>
                        <a:gd name="connsiteX8" fmla="*/ 112787 w 180105"/>
                        <a:gd name="connsiteY8" fmla="*/ 314150 h 975826"/>
                        <a:gd name="connsiteX9" fmla="*/ 107177 w 180105"/>
                        <a:gd name="connsiteY9" fmla="*/ 398297 h 975826"/>
                        <a:gd name="connsiteX10" fmla="*/ 101567 w 180105"/>
                        <a:gd name="connsiteY10" fmla="*/ 415126 h 975826"/>
                        <a:gd name="connsiteX11" fmla="*/ 84738 w 180105"/>
                        <a:gd name="connsiteY11" fmla="*/ 476834 h 975826"/>
                        <a:gd name="connsiteX12" fmla="*/ 73518 w 180105"/>
                        <a:gd name="connsiteY12" fmla="*/ 493664 h 975826"/>
                        <a:gd name="connsiteX13" fmla="*/ 45469 w 180105"/>
                        <a:gd name="connsiteY13" fmla="*/ 544152 h 975826"/>
                        <a:gd name="connsiteX14" fmla="*/ 34250 w 180105"/>
                        <a:gd name="connsiteY14" fmla="*/ 560981 h 975826"/>
                        <a:gd name="connsiteX15" fmla="*/ 17420 w 180105"/>
                        <a:gd name="connsiteY15" fmla="*/ 611470 h 975826"/>
                        <a:gd name="connsiteX16" fmla="*/ 11810 w 180105"/>
                        <a:gd name="connsiteY16" fmla="*/ 628299 h 975826"/>
                        <a:gd name="connsiteX17" fmla="*/ 591 w 180105"/>
                        <a:gd name="connsiteY17" fmla="*/ 751715 h 975826"/>
                        <a:gd name="connsiteX18" fmla="*/ 6201 w 180105"/>
                        <a:gd name="connsiteY18" fmla="*/ 819033 h 975826"/>
                        <a:gd name="connsiteX19" fmla="*/ 11810 w 180105"/>
                        <a:gd name="connsiteY19" fmla="*/ 835862 h 975826"/>
                        <a:gd name="connsiteX20" fmla="*/ 6201 w 180105"/>
                        <a:gd name="connsiteY20" fmla="*/ 920010 h 975826"/>
                        <a:gd name="connsiteX21" fmla="*/ 591 w 180105"/>
                        <a:gd name="connsiteY21" fmla="*/ 942449 h 975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80105" h="975826">
                          <a:moveTo>
                            <a:pt x="180105" y="0"/>
                          </a:moveTo>
                          <a:cubicBezTo>
                            <a:pt x="170755" y="3740"/>
                            <a:pt x="161771" y="8570"/>
                            <a:pt x="152056" y="11219"/>
                          </a:cubicBezTo>
                          <a:cubicBezTo>
                            <a:pt x="141082" y="14212"/>
                            <a:pt x="126957" y="9339"/>
                            <a:pt x="118397" y="16829"/>
                          </a:cubicBezTo>
                          <a:cubicBezTo>
                            <a:pt x="109497" y="24617"/>
                            <a:pt x="110917" y="39268"/>
                            <a:pt x="107177" y="50488"/>
                          </a:cubicBezTo>
                          <a:lnTo>
                            <a:pt x="95958" y="84147"/>
                          </a:lnTo>
                          <a:lnTo>
                            <a:pt x="90348" y="112196"/>
                          </a:lnTo>
                          <a:cubicBezTo>
                            <a:pt x="92218" y="143985"/>
                            <a:pt x="92790" y="175877"/>
                            <a:pt x="95958" y="207563"/>
                          </a:cubicBezTo>
                          <a:cubicBezTo>
                            <a:pt x="96546" y="213447"/>
                            <a:pt x="100731" y="218538"/>
                            <a:pt x="101567" y="224392"/>
                          </a:cubicBezTo>
                          <a:cubicBezTo>
                            <a:pt x="120982" y="360306"/>
                            <a:pt x="97152" y="235973"/>
                            <a:pt x="112787" y="314150"/>
                          </a:cubicBezTo>
                          <a:cubicBezTo>
                            <a:pt x="110917" y="342199"/>
                            <a:pt x="110281" y="370358"/>
                            <a:pt x="107177" y="398297"/>
                          </a:cubicBezTo>
                          <a:cubicBezTo>
                            <a:pt x="106524" y="404174"/>
                            <a:pt x="103001" y="409389"/>
                            <a:pt x="101567" y="415126"/>
                          </a:cubicBezTo>
                          <a:cubicBezTo>
                            <a:pt x="97351" y="431989"/>
                            <a:pt x="94369" y="462388"/>
                            <a:pt x="84738" y="476834"/>
                          </a:cubicBezTo>
                          <a:lnTo>
                            <a:pt x="73518" y="493664"/>
                          </a:lnTo>
                          <a:cubicBezTo>
                            <a:pt x="63645" y="523286"/>
                            <a:pt x="71190" y="505572"/>
                            <a:pt x="45469" y="544152"/>
                          </a:cubicBezTo>
                          <a:cubicBezTo>
                            <a:pt x="41729" y="549762"/>
                            <a:pt x="36382" y="554585"/>
                            <a:pt x="34250" y="560981"/>
                          </a:cubicBezTo>
                          <a:lnTo>
                            <a:pt x="17420" y="611470"/>
                          </a:lnTo>
                          <a:lnTo>
                            <a:pt x="11810" y="628299"/>
                          </a:lnTo>
                          <a:cubicBezTo>
                            <a:pt x="8307" y="659828"/>
                            <a:pt x="591" y="724093"/>
                            <a:pt x="591" y="751715"/>
                          </a:cubicBezTo>
                          <a:cubicBezTo>
                            <a:pt x="591" y="774232"/>
                            <a:pt x="3225" y="796713"/>
                            <a:pt x="6201" y="819033"/>
                          </a:cubicBezTo>
                          <a:cubicBezTo>
                            <a:pt x="6982" y="824894"/>
                            <a:pt x="9940" y="830252"/>
                            <a:pt x="11810" y="835862"/>
                          </a:cubicBezTo>
                          <a:cubicBezTo>
                            <a:pt x="9940" y="863911"/>
                            <a:pt x="9305" y="892070"/>
                            <a:pt x="6201" y="920010"/>
                          </a:cubicBezTo>
                          <a:cubicBezTo>
                            <a:pt x="0" y="975826"/>
                            <a:pt x="591" y="919158"/>
                            <a:pt x="591" y="942449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9" name="Volný tvar 218"/>
                    <p:cNvSpPr/>
                    <p:nvPr/>
                  </p:nvSpPr>
                  <p:spPr>
                    <a:xfrm>
                      <a:off x="706837" y="4628098"/>
                      <a:ext cx="420736" cy="190734"/>
                    </a:xfrm>
                    <a:custGeom>
                      <a:avLst/>
                      <a:gdLst>
                        <a:gd name="connsiteX0" fmla="*/ 420736 w 420736"/>
                        <a:gd name="connsiteY0" fmla="*/ 50489 h 190734"/>
                        <a:gd name="connsiteX1" fmla="*/ 415126 w 420736"/>
                        <a:gd name="connsiteY1" fmla="*/ 33659 h 190734"/>
                        <a:gd name="connsiteX2" fmla="*/ 392687 w 420736"/>
                        <a:gd name="connsiteY2" fmla="*/ 28049 h 190734"/>
                        <a:gd name="connsiteX3" fmla="*/ 330979 w 420736"/>
                        <a:gd name="connsiteY3" fmla="*/ 11220 h 190734"/>
                        <a:gd name="connsiteX4" fmla="*/ 274881 w 420736"/>
                        <a:gd name="connsiteY4" fmla="*/ 0 h 190734"/>
                        <a:gd name="connsiteX5" fmla="*/ 224392 w 420736"/>
                        <a:gd name="connsiteY5" fmla="*/ 5610 h 190734"/>
                        <a:gd name="connsiteX6" fmla="*/ 173904 w 420736"/>
                        <a:gd name="connsiteY6" fmla="*/ 33659 h 190734"/>
                        <a:gd name="connsiteX7" fmla="*/ 162684 w 420736"/>
                        <a:gd name="connsiteY7" fmla="*/ 56098 h 190734"/>
                        <a:gd name="connsiteX8" fmla="*/ 145855 w 420736"/>
                        <a:gd name="connsiteY8" fmla="*/ 67318 h 190734"/>
                        <a:gd name="connsiteX9" fmla="*/ 140245 w 420736"/>
                        <a:gd name="connsiteY9" fmla="*/ 84147 h 190734"/>
                        <a:gd name="connsiteX10" fmla="*/ 117806 w 420736"/>
                        <a:gd name="connsiteY10" fmla="*/ 106587 h 190734"/>
                        <a:gd name="connsiteX11" fmla="*/ 106586 w 420736"/>
                        <a:gd name="connsiteY11" fmla="*/ 123416 h 190734"/>
                        <a:gd name="connsiteX12" fmla="*/ 72927 w 420736"/>
                        <a:gd name="connsiteY12" fmla="*/ 145855 h 190734"/>
                        <a:gd name="connsiteX13" fmla="*/ 28049 w 420736"/>
                        <a:gd name="connsiteY13" fmla="*/ 173904 h 190734"/>
                        <a:gd name="connsiteX14" fmla="*/ 0 w 420736"/>
                        <a:gd name="connsiteY14" fmla="*/ 190734 h 1907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20736" h="190734">
                          <a:moveTo>
                            <a:pt x="420736" y="50489"/>
                          </a:moveTo>
                          <a:cubicBezTo>
                            <a:pt x="418866" y="44879"/>
                            <a:pt x="419744" y="37353"/>
                            <a:pt x="415126" y="33659"/>
                          </a:cubicBezTo>
                          <a:cubicBezTo>
                            <a:pt x="409106" y="28843"/>
                            <a:pt x="399906" y="30756"/>
                            <a:pt x="392687" y="28049"/>
                          </a:cubicBezTo>
                          <a:cubicBezTo>
                            <a:pt x="339972" y="8281"/>
                            <a:pt x="407698" y="22180"/>
                            <a:pt x="330979" y="11220"/>
                          </a:cubicBezTo>
                          <a:cubicBezTo>
                            <a:pt x="310254" y="4311"/>
                            <a:pt x="300666" y="0"/>
                            <a:pt x="274881" y="0"/>
                          </a:cubicBezTo>
                          <a:cubicBezTo>
                            <a:pt x="257948" y="0"/>
                            <a:pt x="241222" y="3740"/>
                            <a:pt x="224392" y="5610"/>
                          </a:cubicBezTo>
                          <a:cubicBezTo>
                            <a:pt x="183208" y="19339"/>
                            <a:pt x="199097" y="8468"/>
                            <a:pt x="173904" y="33659"/>
                          </a:cubicBezTo>
                          <a:cubicBezTo>
                            <a:pt x="170164" y="41139"/>
                            <a:pt x="168038" y="49674"/>
                            <a:pt x="162684" y="56098"/>
                          </a:cubicBezTo>
                          <a:cubicBezTo>
                            <a:pt x="158368" y="61277"/>
                            <a:pt x="150067" y="62053"/>
                            <a:pt x="145855" y="67318"/>
                          </a:cubicBezTo>
                          <a:cubicBezTo>
                            <a:pt x="142161" y="71935"/>
                            <a:pt x="143682" y="79335"/>
                            <a:pt x="140245" y="84147"/>
                          </a:cubicBezTo>
                          <a:cubicBezTo>
                            <a:pt x="134097" y="92755"/>
                            <a:pt x="124690" y="98556"/>
                            <a:pt x="117806" y="106587"/>
                          </a:cubicBezTo>
                          <a:cubicBezTo>
                            <a:pt x="113418" y="111706"/>
                            <a:pt x="111660" y="118976"/>
                            <a:pt x="106586" y="123416"/>
                          </a:cubicBezTo>
                          <a:cubicBezTo>
                            <a:pt x="96438" y="132295"/>
                            <a:pt x="84147" y="138375"/>
                            <a:pt x="72927" y="145855"/>
                          </a:cubicBezTo>
                          <a:cubicBezTo>
                            <a:pt x="55382" y="157552"/>
                            <a:pt x="48365" y="162617"/>
                            <a:pt x="28049" y="173904"/>
                          </a:cubicBezTo>
                          <a:cubicBezTo>
                            <a:pt x="145" y="189406"/>
                            <a:pt x="12503" y="178231"/>
                            <a:pt x="0" y="190734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0" name="Volný tvar 219"/>
                    <p:cNvSpPr/>
                    <p:nvPr/>
                  </p:nvSpPr>
                  <p:spPr>
                    <a:xfrm>
                      <a:off x="1054645" y="4835661"/>
                      <a:ext cx="162685" cy="246832"/>
                    </a:xfrm>
                    <a:custGeom>
                      <a:avLst/>
                      <a:gdLst>
                        <a:gd name="connsiteX0" fmla="*/ 0 w 162685"/>
                        <a:gd name="connsiteY0" fmla="*/ 0 h 246832"/>
                        <a:gd name="connsiteX1" fmla="*/ 33659 w 162685"/>
                        <a:gd name="connsiteY1" fmla="*/ 22440 h 246832"/>
                        <a:gd name="connsiteX2" fmla="*/ 61708 w 162685"/>
                        <a:gd name="connsiteY2" fmla="*/ 50489 h 246832"/>
                        <a:gd name="connsiteX3" fmla="*/ 72928 w 162685"/>
                        <a:gd name="connsiteY3" fmla="*/ 72928 h 246832"/>
                        <a:gd name="connsiteX4" fmla="*/ 84148 w 162685"/>
                        <a:gd name="connsiteY4" fmla="*/ 89757 h 246832"/>
                        <a:gd name="connsiteX5" fmla="*/ 95367 w 162685"/>
                        <a:gd name="connsiteY5" fmla="*/ 123416 h 246832"/>
                        <a:gd name="connsiteX6" fmla="*/ 117807 w 162685"/>
                        <a:gd name="connsiteY6" fmla="*/ 157075 h 246832"/>
                        <a:gd name="connsiteX7" fmla="*/ 129026 w 162685"/>
                        <a:gd name="connsiteY7" fmla="*/ 173905 h 246832"/>
                        <a:gd name="connsiteX8" fmla="*/ 145856 w 162685"/>
                        <a:gd name="connsiteY8" fmla="*/ 207564 h 246832"/>
                        <a:gd name="connsiteX9" fmla="*/ 162685 w 162685"/>
                        <a:gd name="connsiteY9" fmla="*/ 246832 h 2468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2685" h="246832">
                          <a:moveTo>
                            <a:pt x="0" y="0"/>
                          </a:moveTo>
                          <a:cubicBezTo>
                            <a:pt x="11220" y="7480"/>
                            <a:pt x="26179" y="11220"/>
                            <a:pt x="33659" y="22440"/>
                          </a:cubicBezTo>
                          <a:cubicBezTo>
                            <a:pt x="48619" y="44879"/>
                            <a:pt x="39269" y="35529"/>
                            <a:pt x="61708" y="50489"/>
                          </a:cubicBezTo>
                          <a:cubicBezTo>
                            <a:pt x="65448" y="57969"/>
                            <a:pt x="68779" y="65667"/>
                            <a:pt x="72928" y="72928"/>
                          </a:cubicBezTo>
                          <a:cubicBezTo>
                            <a:pt x="76273" y="78782"/>
                            <a:pt x="81410" y="83596"/>
                            <a:pt x="84148" y="89757"/>
                          </a:cubicBezTo>
                          <a:cubicBezTo>
                            <a:pt x="88951" y="100564"/>
                            <a:pt x="88807" y="113576"/>
                            <a:pt x="95367" y="123416"/>
                          </a:cubicBezTo>
                          <a:lnTo>
                            <a:pt x="117807" y="157075"/>
                          </a:lnTo>
                          <a:cubicBezTo>
                            <a:pt x="121547" y="162685"/>
                            <a:pt x="126894" y="167509"/>
                            <a:pt x="129026" y="173905"/>
                          </a:cubicBezTo>
                          <a:cubicBezTo>
                            <a:pt x="136768" y="197130"/>
                            <a:pt x="131356" y="185814"/>
                            <a:pt x="145856" y="207564"/>
                          </a:cubicBezTo>
                          <a:cubicBezTo>
                            <a:pt x="157911" y="243731"/>
                            <a:pt x="148713" y="232860"/>
                            <a:pt x="162685" y="246832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1" name="Volný tvar 220"/>
                    <p:cNvSpPr/>
                    <p:nvPr/>
                  </p:nvSpPr>
                  <p:spPr>
                    <a:xfrm>
                      <a:off x="1245379" y="4241021"/>
                      <a:ext cx="695750" cy="482444"/>
                    </a:xfrm>
                    <a:custGeom>
                      <a:avLst/>
                      <a:gdLst>
                        <a:gd name="connsiteX0" fmla="*/ 0 w 695750"/>
                        <a:gd name="connsiteY0" fmla="*/ 0 h 482444"/>
                        <a:gd name="connsiteX1" fmla="*/ 39269 w 695750"/>
                        <a:gd name="connsiteY1" fmla="*/ 39269 h 482444"/>
                        <a:gd name="connsiteX2" fmla="*/ 39269 w 695750"/>
                        <a:gd name="connsiteY2" fmla="*/ 39269 h 482444"/>
                        <a:gd name="connsiteX3" fmla="*/ 56098 w 695750"/>
                        <a:gd name="connsiteY3" fmla="*/ 50488 h 482444"/>
                        <a:gd name="connsiteX4" fmla="*/ 89757 w 695750"/>
                        <a:gd name="connsiteY4" fmla="*/ 78537 h 482444"/>
                        <a:gd name="connsiteX5" fmla="*/ 129026 w 695750"/>
                        <a:gd name="connsiteY5" fmla="*/ 89757 h 482444"/>
                        <a:gd name="connsiteX6" fmla="*/ 145855 w 695750"/>
                        <a:gd name="connsiteY6" fmla="*/ 100977 h 482444"/>
                        <a:gd name="connsiteX7" fmla="*/ 207563 w 695750"/>
                        <a:gd name="connsiteY7" fmla="*/ 117806 h 482444"/>
                        <a:gd name="connsiteX8" fmla="*/ 241222 w 695750"/>
                        <a:gd name="connsiteY8" fmla="*/ 134635 h 482444"/>
                        <a:gd name="connsiteX9" fmla="*/ 258052 w 695750"/>
                        <a:gd name="connsiteY9" fmla="*/ 151465 h 482444"/>
                        <a:gd name="connsiteX10" fmla="*/ 297320 w 695750"/>
                        <a:gd name="connsiteY10" fmla="*/ 173904 h 482444"/>
                        <a:gd name="connsiteX11" fmla="*/ 319760 w 695750"/>
                        <a:gd name="connsiteY11" fmla="*/ 179514 h 482444"/>
                        <a:gd name="connsiteX12" fmla="*/ 336589 w 695750"/>
                        <a:gd name="connsiteY12" fmla="*/ 185124 h 482444"/>
                        <a:gd name="connsiteX13" fmla="*/ 504884 w 695750"/>
                        <a:gd name="connsiteY13" fmla="*/ 190734 h 482444"/>
                        <a:gd name="connsiteX14" fmla="*/ 538542 w 695750"/>
                        <a:gd name="connsiteY14" fmla="*/ 201953 h 482444"/>
                        <a:gd name="connsiteX15" fmla="*/ 555372 w 695750"/>
                        <a:gd name="connsiteY15" fmla="*/ 207563 h 482444"/>
                        <a:gd name="connsiteX16" fmla="*/ 583421 w 695750"/>
                        <a:gd name="connsiteY16" fmla="*/ 235612 h 482444"/>
                        <a:gd name="connsiteX17" fmla="*/ 600250 w 695750"/>
                        <a:gd name="connsiteY17" fmla="*/ 246832 h 482444"/>
                        <a:gd name="connsiteX18" fmla="*/ 650739 w 695750"/>
                        <a:gd name="connsiteY18" fmla="*/ 291710 h 482444"/>
                        <a:gd name="connsiteX19" fmla="*/ 661958 w 695750"/>
                        <a:gd name="connsiteY19" fmla="*/ 308540 h 482444"/>
                        <a:gd name="connsiteX20" fmla="*/ 673178 w 695750"/>
                        <a:gd name="connsiteY20" fmla="*/ 342199 h 482444"/>
                        <a:gd name="connsiteX21" fmla="*/ 684398 w 695750"/>
                        <a:gd name="connsiteY21" fmla="*/ 359028 h 482444"/>
                        <a:gd name="connsiteX22" fmla="*/ 690008 w 695750"/>
                        <a:gd name="connsiteY22" fmla="*/ 398297 h 482444"/>
                        <a:gd name="connsiteX23" fmla="*/ 695617 w 695750"/>
                        <a:gd name="connsiteY23" fmla="*/ 482444 h 4824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5750" h="482444">
                          <a:moveTo>
                            <a:pt x="0" y="0"/>
                          </a:moveTo>
                          <a:cubicBezTo>
                            <a:pt x="29622" y="9874"/>
                            <a:pt x="13550" y="690"/>
                            <a:pt x="39269" y="39269"/>
                          </a:cubicBezTo>
                          <a:lnTo>
                            <a:pt x="39269" y="39269"/>
                          </a:lnTo>
                          <a:cubicBezTo>
                            <a:pt x="44879" y="43009"/>
                            <a:pt x="50919" y="46172"/>
                            <a:pt x="56098" y="50488"/>
                          </a:cubicBezTo>
                          <a:cubicBezTo>
                            <a:pt x="74709" y="65997"/>
                            <a:pt x="68865" y="68091"/>
                            <a:pt x="89757" y="78537"/>
                          </a:cubicBezTo>
                          <a:cubicBezTo>
                            <a:pt x="97805" y="82561"/>
                            <a:pt x="121836" y="87960"/>
                            <a:pt x="129026" y="89757"/>
                          </a:cubicBezTo>
                          <a:cubicBezTo>
                            <a:pt x="134636" y="93497"/>
                            <a:pt x="139542" y="98610"/>
                            <a:pt x="145855" y="100977"/>
                          </a:cubicBezTo>
                          <a:cubicBezTo>
                            <a:pt x="169946" y="110011"/>
                            <a:pt x="184153" y="102199"/>
                            <a:pt x="207563" y="117806"/>
                          </a:cubicBezTo>
                          <a:cubicBezTo>
                            <a:pt x="229313" y="132306"/>
                            <a:pt x="217997" y="126894"/>
                            <a:pt x="241222" y="134635"/>
                          </a:cubicBezTo>
                          <a:cubicBezTo>
                            <a:pt x="246832" y="140245"/>
                            <a:pt x="251957" y="146386"/>
                            <a:pt x="258052" y="151465"/>
                          </a:cubicBezTo>
                          <a:cubicBezTo>
                            <a:pt x="266932" y="158865"/>
                            <a:pt x="287341" y="170162"/>
                            <a:pt x="297320" y="173904"/>
                          </a:cubicBezTo>
                          <a:cubicBezTo>
                            <a:pt x="304539" y="176611"/>
                            <a:pt x="312346" y="177396"/>
                            <a:pt x="319760" y="179514"/>
                          </a:cubicBezTo>
                          <a:cubicBezTo>
                            <a:pt x="325446" y="181139"/>
                            <a:pt x="330687" y="184766"/>
                            <a:pt x="336589" y="185124"/>
                          </a:cubicBezTo>
                          <a:cubicBezTo>
                            <a:pt x="392616" y="188520"/>
                            <a:pt x="448786" y="188864"/>
                            <a:pt x="504884" y="190734"/>
                          </a:cubicBezTo>
                          <a:lnTo>
                            <a:pt x="538542" y="201953"/>
                          </a:lnTo>
                          <a:lnTo>
                            <a:pt x="555372" y="207563"/>
                          </a:lnTo>
                          <a:cubicBezTo>
                            <a:pt x="600249" y="237483"/>
                            <a:pt x="546022" y="198213"/>
                            <a:pt x="583421" y="235612"/>
                          </a:cubicBezTo>
                          <a:cubicBezTo>
                            <a:pt x="588188" y="240379"/>
                            <a:pt x="595211" y="242353"/>
                            <a:pt x="600250" y="246832"/>
                          </a:cubicBezTo>
                          <a:cubicBezTo>
                            <a:pt x="657881" y="298060"/>
                            <a:pt x="612546" y="266250"/>
                            <a:pt x="650739" y="291710"/>
                          </a:cubicBezTo>
                          <a:cubicBezTo>
                            <a:pt x="654479" y="297320"/>
                            <a:pt x="659220" y="302379"/>
                            <a:pt x="661958" y="308540"/>
                          </a:cubicBezTo>
                          <a:cubicBezTo>
                            <a:pt x="666761" y="319347"/>
                            <a:pt x="666618" y="332359"/>
                            <a:pt x="673178" y="342199"/>
                          </a:cubicBezTo>
                          <a:lnTo>
                            <a:pt x="684398" y="359028"/>
                          </a:lnTo>
                          <a:cubicBezTo>
                            <a:pt x="686268" y="372118"/>
                            <a:pt x="688754" y="385134"/>
                            <a:pt x="690008" y="398297"/>
                          </a:cubicBezTo>
                          <a:cubicBezTo>
                            <a:pt x="695750" y="458594"/>
                            <a:pt x="695617" y="452021"/>
                            <a:pt x="695617" y="482444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2" name="Volný tvar 221"/>
                    <p:cNvSpPr/>
                    <p:nvPr/>
                  </p:nvSpPr>
                  <p:spPr>
                    <a:xfrm>
                      <a:off x="1324606" y="4309717"/>
                      <a:ext cx="246142" cy="1221562"/>
                    </a:xfrm>
                    <a:custGeom>
                      <a:avLst/>
                      <a:gdLst>
                        <a:gd name="connsiteX0" fmla="*/ 4920 w 246142"/>
                        <a:gd name="connsiteY0" fmla="*/ 9841 h 1221562"/>
                        <a:gd name="connsiteX1" fmla="*/ 21750 w 246142"/>
                        <a:gd name="connsiteY1" fmla="*/ 43500 h 1221562"/>
                        <a:gd name="connsiteX2" fmla="*/ 32969 w 246142"/>
                        <a:gd name="connsiteY2" fmla="*/ 82769 h 1221562"/>
                        <a:gd name="connsiteX3" fmla="*/ 44189 w 246142"/>
                        <a:gd name="connsiteY3" fmla="*/ 105208 h 1221562"/>
                        <a:gd name="connsiteX4" fmla="*/ 49799 w 246142"/>
                        <a:gd name="connsiteY4" fmla="*/ 133257 h 1221562"/>
                        <a:gd name="connsiteX5" fmla="*/ 55409 w 246142"/>
                        <a:gd name="connsiteY5" fmla="*/ 155696 h 1221562"/>
                        <a:gd name="connsiteX6" fmla="*/ 38579 w 246142"/>
                        <a:gd name="connsiteY6" fmla="*/ 318381 h 1221562"/>
                        <a:gd name="connsiteX7" fmla="*/ 27360 w 246142"/>
                        <a:gd name="connsiteY7" fmla="*/ 340820 h 1221562"/>
                        <a:gd name="connsiteX8" fmla="*/ 32969 w 246142"/>
                        <a:gd name="connsiteY8" fmla="*/ 419358 h 1221562"/>
                        <a:gd name="connsiteX9" fmla="*/ 49799 w 246142"/>
                        <a:gd name="connsiteY9" fmla="*/ 481066 h 1221562"/>
                        <a:gd name="connsiteX10" fmla="*/ 66628 w 246142"/>
                        <a:gd name="connsiteY10" fmla="*/ 537164 h 1221562"/>
                        <a:gd name="connsiteX11" fmla="*/ 72238 w 246142"/>
                        <a:gd name="connsiteY11" fmla="*/ 553993 h 1221562"/>
                        <a:gd name="connsiteX12" fmla="*/ 89068 w 246142"/>
                        <a:gd name="connsiteY12" fmla="*/ 587652 h 1221562"/>
                        <a:gd name="connsiteX13" fmla="*/ 100287 w 246142"/>
                        <a:gd name="connsiteY13" fmla="*/ 604482 h 1221562"/>
                        <a:gd name="connsiteX14" fmla="*/ 111507 w 246142"/>
                        <a:gd name="connsiteY14" fmla="*/ 626921 h 1221562"/>
                        <a:gd name="connsiteX15" fmla="*/ 122727 w 246142"/>
                        <a:gd name="connsiteY15" fmla="*/ 643750 h 1221562"/>
                        <a:gd name="connsiteX16" fmla="*/ 133946 w 246142"/>
                        <a:gd name="connsiteY16" fmla="*/ 666190 h 1221562"/>
                        <a:gd name="connsiteX17" fmla="*/ 150776 w 246142"/>
                        <a:gd name="connsiteY17" fmla="*/ 671800 h 1221562"/>
                        <a:gd name="connsiteX18" fmla="*/ 161995 w 246142"/>
                        <a:gd name="connsiteY18" fmla="*/ 705458 h 1221562"/>
                        <a:gd name="connsiteX19" fmla="*/ 184434 w 246142"/>
                        <a:gd name="connsiteY19" fmla="*/ 739117 h 1221562"/>
                        <a:gd name="connsiteX20" fmla="*/ 195654 w 246142"/>
                        <a:gd name="connsiteY20" fmla="*/ 778386 h 1221562"/>
                        <a:gd name="connsiteX21" fmla="*/ 201264 w 246142"/>
                        <a:gd name="connsiteY21" fmla="*/ 795216 h 1221562"/>
                        <a:gd name="connsiteX22" fmla="*/ 223703 w 246142"/>
                        <a:gd name="connsiteY22" fmla="*/ 828874 h 1221562"/>
                        <a:gd name="connsiteX23" fmla="*/ 234923 w 246142"/>
                        <a:gd name="connsiteY23" fmla="*/ 862533 h 1221562"/>
                        <a:gd name="connsiteX24" fmla="*/ 246142 w 246142"/>
                        <a:gd name="connsiteY24" fmla="*/ 935461 h 1221562"/>
                        <a:gd name="connsiteX25" fmla="*/ 240533 w 246142"/>
                        <a:gd name="connsiteY25" fmla="*/ 1058877 h 1221562"/>
                        <a:gd name="connsiteX26" fmla="*/ 229313 w 246142"/>
                        <a:gd name="connsiteY26" fmla="*/ 1092536 h 1221562"/>
                        <a:gd name="connsiteX27" fmla="*/ 218093 w 246142"/>
                        <a:gd name="connsiteY27" fmla="*/ 1126195 h 1221562"/>
                        <a:gd name="connsiteX28" fmla="*/ 212484 w 246142"/>
                        <a:gd name="connsiteY28" fmla="*/ 1143024 h 1221562"/>
                        <a:gd name="connsiteX29" fmla="*/ 201264 w 246142"/>
                        <a:gd name="connsiteY29" fmla="*/ 1159854 h 1221562"/>
                        <a:gd name="connsiteX30" fmla="*/ 190044 w 246142"/>
                        <a:gd name="connsiteY30" fmla="*/ 1210342 h 1221562"/>
                        <a:gd name="connsiteX31" fmla="*/ 184434 w 246142"/>
                        <a:gd name="connsiteY31" fmla="*/ 1221562 h 12215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46142" h="1221562">
                          <a:moveTo>
                            <a:pt x="4920" y="9841"/>
                          </a:moveTo>
                          <a:cubicBezTo>
                            <a:pt x="19021" y="52144"/>
                            <a:pt x="0" y="0"/>
                            <a:pt x="21750" y="43500"/>
                          </a:cubicBezTo>
                          <a:cubicBezTo>
                            <a:pt x="28534" y="57067"/>
                            <a:pt x="27575" y="68384"/>
                            <a:pt x="32969" y="82769"/>
                          </a:cubicBezTo>
                          <a:cubicBezTo>
                            <a:pt x="35905" y="90599"/>
                            <a:pt x="40449" y="97728"/>
                            <a:pt x="44189" y="105208"/>
                          </a:cubicBezTo>
                          <a:cubicBezTo>
                            <a:pt x="46059" y="114558"/>
                            <a:pt x="47731" y="123949"/>
                            <a:pt x="49799" y="133257"/>
                          </a:cubicBezTo>
                          <a:cubicBezTo>
                            <a:pt x="51472" y="140783"/>
                            <a:pt x="55409" y="147986"/>
                            <a:pt x="55409" y="155696"/>
                          </a:cubicBezTo>
                          <a:cubicBezTo>
                            <a:pt x="55409" y="170398"/>
                            <a:pt x="56846" y="281845"/>
                            <a:pt x="38579" y="318381"/>
                          </a:cubicBezTo>
                          <a:lnTo>
                            <a:pt x="27360" y="340820"/>
                          </a:lnTo>
                          <a:cubicBezTo>
                            <a:pt x="29230" y="366999"/>
                            <a:pt x="30222" y="393256"/>
                            <a:pt x="32969" y="419358"/>
                          </a:cubicBezTo>
                          <a:cubicBezTo>
                            <a:pt x="36497" y="452873"/>
                            <a:pt x="41023" y="445965"/>
                            <a:pt x="49799" y="481066"/>
                          </a:cubicBezTo>
                          <a:cubicBezTo>
                            <a:pt x="58276" y="514974"/>
                            <a:pt x="52973" y="496197"/>
                            <a:pt x="66628" y="537164"/>
                          </a:cubicBezTo>
                          <a:cubicBezTo>
                            <a:pt x="68498" y="542774"/>
                            <a:pt x="68958" y="549073"/>
                            <a:pt x="72238" y="553993"/>
                          </a:cubicBezTo>
                          <a:cubicBezTo>
                            <a:pt x="104388" y="602218"/>
                            <a:pt x="65847" y="541208"/>
                            <a:pt x="89068" y="587652"/>
                          </a:cubicBezTo>
                          <a:cubicBezTo>
                            <a:pt x="92083" y="593682"/>
                            <a:pt x="96942" y="598628"/>
                            <a:pt x="100287" y="604482"/>
                          </a:cubicBezTo>
                          <a:cubicBezTo>
                            <a:pt x="104436" y="611743"/>
                            <a:pt x="107358" y="619660"/>
                            <a:pt x="111507" y="626921"/>
                          </a:cubicBezTo>
                          <a:cubicBezTo>
                            <a:pt x="114852" y="632775"/>
                            <a:pt x="119382" y="637896"/>
                            <a:pt x="122727" y="643750"/>
                          </a:cubicBezTo>
                          <a:cubicBezTo>
                            <a:pt x="126876" y="651011"/>
                            <a:pt x="128033" y="660277"/>
                            <a:pt x="133946" y="666190"/>
                          </a:cubicBezTo>
                          <a:cubicBezTo>
                            <a:pt x="138127" y="670372"/>
                            <a:pt x="145166" y="669930"/>
                            <a:pt x="150776" y="671800"/>
                          </a:cubicBezTo>
                          <a:cubicBezTo>
                            <a:pt x="154516" y="683019"/>
                            <a:pt x="155435" y="695618"/>
                            <a:pt x="161995" y="705458"/>
                          </a:cubicBezTo>
                          <a:cubicBezTo>
                            <a:pt x="169475" y="716678"/>
                            <a:pt x="180170" y="726325"/>
                            <a:pt x="184434" y="739117"/>
                          </a:cubicBezTo>
                          <a:cubicBezTo>
                            <a:pt x="197885" y="779470"/>
                            <a:pt x="181565" y="729077"/>
                            <a:pt x="195654" y="778386"/>
                          </a:cubicBezTo>
                          <a:cubicBezTo>
                            <a:pt x="197279" y="784072"/>
                            <a:pt x="198392" y="790047"/>
                            <a:pt x="201264" y="795216"/>
                          </a:cubicBezTo>
                          <a:cubicBezTo>
                            <a:pt x="207812" y="807003"/>
                            <a:pt x="219439" y="816082"/>
                            <a:pt x="223703" y="828874"/>
                          </a:cubicBezTo>
                          <a:cubicBezTo>
                            <a:pt x="227443" y="840094"/>
                            <a:pt x="232604" y="850936"/>
                            <a:pt x="234923" y="862533"/>
                          </a:cubicBezTo>
                          <a:cubicBezTo>
                            <a:pt x="243490" y="905365"/>
                            <a:pt x="239351" y="881121"/>
                            <a:pt x="246142" y="935461"/>
                          </a:cubicBezTo>
                          <a:cubicBezTo>
                            <a:pt x="244272" y="976600"/>
                            <a:pt x="244920" y="1017930"/>
                            <a:pt x="240533" y="1058877"/>
                          </a:cubicBezTo>
                          <a:cubicBezTo>
                            <a:pt x="239273" y="1070636"/>
                            <a:pt x="233053" y="1081316"/>
                            <a:pt x="229313" y="1092536"/>
                          </a:cubicBezTo>
                          <a:lnTo>
                            <a:pt x="218093" y="1126195"/>
                          </a:lnTo>
                          <a:cubicBezTo>
                            <a:pt x="216223" y="1131805"/>
                            <a:pt x="215764" y="1138104"/>
                            <a:pt x="212484" y="1143024"/>
                          </a:cubicBezTo>
                          <a:lnTo>
                            <a:pt x="201264" y="1159854"/>
                          </a:lnTo>
                          <a:cubicBezTo>
                            <a:pt x="199041" y="1170970"/>
                            <a:pt x="194005" y="1198458"/>
                            <a:pt x="190044" y="1210342"/>
                          </a:cubicBezTo>
                          <a:cubicBezTo>
                            <a:pt x="188722" y="1214309"/>
                            <a:pt x="186304" y="1217822"/>
                            <a:pt x="184434" y="1221562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3" name="Volný tvar 222"/>
                    <p:cNvSpPr/>
                    <p:nvPr/>
                  </p:nvSpPr>
                  <p:spPr>
                    <a:xfrm>
                      <a:off x="1357575" y="4779563"/>
                      <a:ext cx="399334" cy="336589"/>
                    </a:xfrm>
                    <a:custGeom>
                      <a:avLst/>
                      <a:gdLst>
                        <a:gd name="connsiteX0" fmla="*/ 0 w 399334"/>
                        <a:gd name="connsiteY0" fmla="*/ 0 h 336589"/>
                        <a:gd name="connsiteX1" fmla="*/ 16830 w 399334"/>
                        <a:gd name="connsiteY1" fmla="*/ 5610 h 336589"/>
                        <a:gd name="connsiteX2" fmla="*/ 56099 w 399334"/>
                        <a:gd name="connsiteY2" fmla="*/ 28049 h 336589"/>
                        <a:gd name="connsiteX3" fmla="*/ 100977 w 399334"/>
                        <a:gd name="connsiteY3" fmla="*/ 39269 h 336589"/>
                        <a:gd name="connsiteX4" fmla="*/ 140246 w 399334"/>
                        <a:gd name="connsiteY4" fmla="*/ 61708 h 336589"/>
                        <a:gd name="connsiteX5" fmla="*/ 190734 w 399334"/>
                        <a:gd name="connsiteY5" fmla="*/ 78538 h 336589"/>
                        <a:gd name="connsiteX6" fmla="*/ 207564 w 399334"/>
                        <a:gd name="connsiteY6" fmla="*/ 84147 h 336589"/>
                        <a:gd name="connsiteX7" fmla="*/ 235613 w 399334"/>
                        <a:gd name="connsiteY7" fmla="*/ 89757 h 336589"/>
                        <a:gd name="connsiteX8" fmla="*/ 274881 w 399334"/>
                        <a:gd name="connsiteY8" fmla="*/ 134636 h 336589"/>
                        <a:gd name="connsiteX9" fmla="*/ 319760 w 399334"/>
                        <a:gd name="connsiteY9" fmla="*/ 185124 h 336589"/>
                        <a:gd name="connsiteX10" fmla="*/ 336589 w 399334"/>
                        <a:gd name="connsiteY10" fmla="*/ 218783 h 336589"/>
                        <a:gd name="connsiteX11" fmla="*/ 342199 w 399334"/>
                        <a:gd name="connsiteY11" fmla="*/ 235612 h 336589"/>
                        <a:gd name="connsiteX12" fmla="*/ 359029 w 399334"/>
                        <a:gd name="connsiteY12" fmla="*/ 246832 h 336589"/>
                        <a:gd name="connsiteX13" fmla="*/ 381468 w 399334"/>
                        <a:gd name="connsiteY13" fmla="*/ 297320 h 336589"/>
                        <a:gd name="connsiteX14" fmla="*/ 387078 w 399334"/>
                        <a:gd name="connsiteY14" fmla="*/ 314150 h 336589"/>
                        <a:gd name="connsiteX15" fmla="*/ 398297 w 399334"/>
                        <a:gd name="connsiteY15" fmla="*/ 336589 h 3365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99334" h="336589">
                          <a:moveTo>
                            <a:pt x="0" y="0"/>
                          </a:moveTo>
                          <a:cubicBezTo>
                            <a:pt x="5610" y="1870"/>
                            <a:pt x="11541" y="2965"/>
                            <a:pt x="16830" y="5610"/>
                          </a:cubicBezTo>
                          <a:cubicBezTo>
                            <a:pt x="41459" y="17925"/>
                            <a:pt x="26584" y="18211"/>
                            <a:pt x="56099" y="28049"/>
                          </a:cubicBezTo>
                          <a:cubicBezTo>
                            <a:pt x="75302" y="34450"/>
                            <a:pt x="84185" y="30873"/>
                            <a:pt x="100977" y="39269"/>
                          </a:cubicBezTo>
                          <a:cubicBezTo>
                            <a:pt x="136172" y="56867"/>
                            <a:pt x="97629" y="45317"/>
                            <a:pt x="140246" y="61708"/>
                          </a:cubicBezTo>
                          <a:cubicBezTo>
                            <a:pt x="156803" y="68076"/>
                            <a:pt x="173905" y="72928"/>
                            <a:pt x="190734" y="78538"/>
                          </a:cubicBezTo>
                          <a:cubicBezTo>
                            <a:pt x="196344" y="80408"/>
                            <a:pt x="201765" y="82987"/>
                            <a:pt x="207564" y="84147"/>
                          </a:cubicBezTo>
                          <a:lnTo>
                            <a:pt x="235613" y="89757"/>
                          </a:lnTo>
                          <a:cubicBezTo>
                            <a:pt x="283299" y="121549"/>
                            <a:pt x="209428" y="69183"/>
                            <a:pt x="274881" y="134636"/>
                          </a:cubicBezTo>
                          <a:cubicBezTo>
                            <a:pt x="313307" y="173062"/>
                            <a:pt x="299738" y="155093"/>
                            <a:pt x="319760" y="185124"/>
                          </a:cubicBezTo>
                          <a:cubicBezTo>
                            <a:pt x="333860" y="227424"/>
                            <a:pt x="314841" y="175287"/>
                            <a:pt x="336589" y="218783"/>
                          </a:cubicBezTo>
                          <a:cubicBezTo>
                            <a:pt x="339233" y="224072"/>
                            <a:pt x="338505" y="230995"/>
                            <a:pt x="342199" y="235612"/>
                          </a:cubicBezTo>
                          <a:cubicBezTo>
                            <a:pt x="346411" y="240877"/>
                            <a:pt x="353419" y="243092"/>
                            <a:pt x="359029" y="246832"/>
                          </a:cubicBezTo>
                          <a:cubicBezTo>
                            <a:pt x="376807" y="273502"/>
                            <a:pt x="368116" y="257267"/>
                            <a:pt x="381468" y="297320"/>
                          </a:cubicBezTo>
                          <a:cubicBezTo>
                            <a:pt x="383338" y="302930"/>
                            <a:pt x="383798" y="309230"/>
                            <a:pt x="387078" y="314150"/>
                          </a:cubicBezTo>
                          <a:cubicBezTo>
                            <a:pt x="399334" y="332535"/>
                            <a:pt x="398297" y="324237"/>
                            <a:pt x="398297" y="336589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4" name="Volný tvar 223"/>
                    <p:cNvSpPr/>
                    <p:nvPr/>
                  </p:nvSpPr>
                  <p:spPr>
                    <a:xfrm>
                      <a:off x="1217330" y="4241021"/>
                      <a:ext cx="145202" cy="1215429"/>
                    </a:xfrm>
                    <a:custGeom>
                      <a:avLst/>
                      <a:gdLst>
                        <a:gd name="connsiteX0" fmla="*/ 28049 w 145202"/>
                        <a:gd name="connsiteY0" fmla="*/ 0 h 1215429"/>
                        <a:gd name="connsiteX1" fmla="*/ 44879 w 145202"/>
                        <a:gd name="connsiteY1" fmla="*/ 5610 h 1215429"/>
                        <a:gd name="connsiteX2" fmla="*/ 50488 w 145202"/>
                        <a:gd name="connsiteY2" fmla="*/ 22439 h 1215429"/>
                        <a:gd name="connsiteX3" fmla="*/ 61708 w 145202"/>
                        <a:gd name="connsiteY3" fmla="*/ 39269 h 1215429"/>
                        <a:gd name="connsiteX4" fmla="*/ 44879 w 145202"/>
                        <a:gd name="connsiteY4" fmla="*/ 112196 h 1215429"/>
                        <a:gd name="connsiteX5" fmla="*/ 22439 w 145202"/>
                        <a:gd name="connsiteY5" fmla="*/ 145855 h 1215429"/>
                        <a:gd name="connsiteX6" fmla="*/ 11220 w 145202"/>
                        <a:gd name="connsiteY6" fmla="*/ 201953 h 1215429"/>
                        <a:gd name="connsiteX7" fmla="*/ 5610 w 145202"/>
                        <a:gd name="connsiteY7" fmla="*/ 302930 h 1215429"/>
                        <a:gd name="connsiteX8" fmla="*/ 0 w 145202"/>
                        <a:gd name="connsiteY8" fmla="*/ 364638 h 1215429"/>
                        <a:gd name="connsiteX9" fmla="*/ 5610 w 145202"/>
                        <a:gd name="connsiteY9" fmla="*/ 409516 h 1215429"/>
                        <a:gd name="connsiteX10" fmla="*/ 16830 w 145202"/>
                        <a:gd name="connsiteY10" fmla="*/ 443175 h 1215429"/>
                        <a:gd name="connsiteX11" fmla="*/ 28049 w 145202"/>
                        <a:gd name="connsiteY11" fmla="*/ 488054 h 1215429"/>
                        <a:gd name="connsiteX12" fmla="*/ 33659 w 145202"/>
                        <a:gd name="connsiteY12" fmla="*/ 510493 h 1215429"/>
                        <a:gd name="connsiteX13" fmla="*/ 39269 w 145202"/>
                        <a:gd name="connsiteY13" fmla="*/ 527323 h 1215429"/>
                        <a:gd name="connsiteX14" fmla="*/ 44879 w 145202"/>
                        <a:gd name="connsiteY14" fmla="*/ 560981 h 1215429"/>
                        <a:gd name="connsiteX15" fmla="*/ 56098 w 145202"/>
                        <a:gd name="connsiteY15" fmla="*/ 594640 h 1215429"/>
                        <a:gd name="connsiteX16" fmla="*/ 61708 w 145202"/>
                        <a:gd name="connsiteY16" fmla="*/ 617080 h 1215429"/>
                        <a:gd name="connsiteX17" fmla="*/ 67318 w 145202"/>
                        <a:gd name="connsiteY17" fmla="*/ 633909 h 1215429"/>
                        <a:gd name="connsiteX18" fmla="*/ 72928 w 145202"/>
                        <a:gd name="connsiteY18" fmla="*/ 661958 h 1215429"/>
                        <a:gd name="connsiteX19" fmla="*/ 78537 w 145202"/>
                        <a:gd name="connsiteY19" fmla="*/ 678788 h 1215429"/>
                        <a:gd name="connsiteX20" fmla="*/ 84147 w 145202"/>
                        <a:gd name="connsiteY20" fmla="*/ 701227 h 1215429"/>
                        <a:gd name="connsiteX21" fmla="*/ 95367 w 145202"/>
                        <a:gd name="connsiteY21" fmla="*/ 734886 h 1215429"/>
                        <a:gd name="connsiteX22" fmla="*/ 106587 w 145202"/>
                        <a:gd name="connsiteY22" fmla="*/ 768545 h 1215429"/>
                        <a:gd name="connsiteX23" fmla="*/ 112196 w 145202"/>
                        <a:gd name="connsiteY23" fmla="*/ 785374 h 1215429"/>
                        <a:gd name="connsiteX24" fmla="*/ 117806 w 145202"/>
                        <a:gd name="connsiteY24" fmla="*/ 802204 h 1215429"/>
                        <a:gd name="connsiteX25" fmla="*/ 129026 w 145202"/>
                        <a:gd name="connsiteY25" fmla="*/ 841472 h 1215429"/>
                        <a:gd name="connsiteX26" fmla="*/ 129026 w 145202"/>
                        <a:gd name="connsiteY26" fmla="*/ 1206110 h 1215429"/>
                        <a:gd name="connsiteX27" fmla="*/ 112196 w 145202"/>
                        <a:gd name="connsiteY27" fmla="*/ 1183671 h 1215429"/>
                        <a:gd name="connsiteX28" fmla="*/ 95367 w 145202"/>
                        <a:gd name="connsiteY28" fmla="*/ 1155622 h 12154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145202" h="1215429">
                          <a:moveTo>
                            <a:pt x="28049" y="0"/>
                          </a:moveTo>
                          <a:cubicBezTo>
                            <a:pt x="33659" y="1870"/>
                            <a:pt x="40698" y="1429"/>
                            <a:pt x="44879" y="5610"/>
                          </a:cubicBezTo>
                          <a:cubicBezTo>
                            <a:pt x="49060" y="9791"/>
                            <a:pt x="47844" y="17150"/>
                            <a:pt x="50488" y="22439"/>
                          </a:cubicBezTo>
                          <a:cubicBezTo>
                            <a:pt x="53503" y="28470"/>
                            <a:pt x="57968" y="33659"/>
                            <a:pt x="61708" y="39269"/>
                          </a:cubicBezTo>
                          <a:cubicBezTo>
                            <a:pt x="56905" y="82498"/>
                            <a:pt x="62816" y="82301"/>
                            <a:pt x="44879" y="112196"/>
                          </a:cubicBezTo>
                          <a:cubicBezTo>
                            <a:pt x="37941" y="123759"/>
                            <a:pt x="22439" y="145855"/>
                            <a:pt x="22439" y="145855"/>
                          </a:cubicBezTo>
                          <a:cubicBezTo>
                            <a:pt x="17568" y="165341"/>
                            <a:pt x="12939" y="181326"/>
                            <a:pt x="11220" y="201953"/>
                          </a:cubicBezTo>
                          <a:cubicBezTo>
                            <a:pt x="8420" y="235547"/>
                            <a:pt x="7929" y="269299"/>
                            <a:pt x="5610" y="302930"/>
                          </a:cubicBezTo>
                          <a:cubicBezTo>
                            <a:pt x="4189" y="323535"/>
                            <a:pt x="1870" y="344069"/>
                            <a:pt x="0" y="364638"/>
                          </a:cubicBezTo>
                          <a:cubicBezTo>
                            <a:pt x="1870" y="379597"/>
                            <a:pt x="2451" y="394775"/>
                            <a:pt x="5610" y="409516"/>
                          </a:cubicBezTo>
                          <a:cubicBezTo>
                            <a:pt x="8088" y="421080"/>
                            <a:pt x="13962" y="431701"/>
                            <a:pt x="16830" y="443175"/>
                          </a:cubicBezTo>
                          <a:lnTo>
                            <a:pt x="28049" y="488054"/>
                          </a:lnTo>
                          <a:cubicBezTo>
                            <a:pt x="29919" y="495534"/>
                            <a:pt x="31221" y="503179"/>
                            <a:pt x="33659" y="510493"/>
                          </a:cubicBezTo>
                          <a:cubicBezTo>
                            <a:pt x="35529" y="516103"/>
                            <a:pt x="37986" y="521550"/>
                            <a:pt x="39269" y="527323"/>
                          </a:cubicBezTo>
                          <a:cubicBezTo>
                            <a:pt x="41736" y="538426"/>
                            <a:pt x="42120" y="549946"/>
                            <a:pt x="44879" y="560981"/>
                          </a:cubicBezTo>
                          <a:cubicBezTo>
                            <a:pt x="47747" y="572454"/>
                            <a:pt x="53230" y="583167"/>
                            <a:pt x="56098" y="594640"/>
                          </a:cubicBezTo>
                          <a:cubicBezTo>
                            <a:pt x="57968" y="602120"/>
                            <a:pt x="59590" y="609666"/>
                            <a:pt x="61708" y="617080"/>
                          </a:cubicBezTo>
                          <a:cubicBezTo>
                            <a:pt x="63333" y="622766"/>
                            <a:pt x="65884" y="628172"/>
                            <a:pt x="67318" y="633909"/>
                          </a:cubicBezTo>
                          <a:cubicBezTo>
                            <a:pt x="69631" y="643159"/>
                            <a:pt x="70616" y="652708"/>
                            <a:pt x="72928" y="661958"/>
                          </a:cubicBezTo>
                          <a:cubicBezTo>
                            <a:pt x="74362" y="667695"/>
                            <a:pt x="76913" y="673102"/>
                            <a:pt x="78537" y="678788"/>
                          </a:cubicBezTo>
                          <a:cubicBezTo>
                            <a:pt x="80655" y="686201"/>
                            <a:pt x="81932" y="693842"/>
                            <a:pt x="84147" y="701227"/>
                          </a:cubicBezTo>
                          <a:cubicBezTo>
                            <a:pt x="87545" y="712555"/>
                            <a:pt x="91627" y="723666"/>
                            <a:pt x="95367" y="734886"/>
                          </a:cubicBezTo>
                          <a:lnTo>
                            <a:pt x="106587" y="768545"/>
                          </a:lnTo>
                          <a:lnTo>
                            <a:pt x="112196" y="785374"/>
                          </a:lnTo>
                          <a:cubicBezTo>
                            <a:pt x="114066" y="790984"/>
                            <a:pt x="116372" y="796467"/>
                            <a:pt x="117806" y="802204"/>
                          </a:cubicBezTo>
                          <a:cubicBezTo>
                            <a:pt x="124850" y="830380"/>
                            <a:pt x="120978" y="817329"/>
                            <a:pt x="129026" y="841472"/>
                          </a:cubicBezTo>
                          <a:cubicBezTo>
                            <a:pt x="140564" y="979929"/>
                            <a:pt x="145202" y="1007964"/>
                            <a:pt x="129026" y="1206110"/>
                          </a:cubicBezTo>
                          <a:cubicBezTo>
                            <a:pt x="128265" y="1215429"/>
                            <a:pt x="117151" y="1191600"/>
                            <a:pt x="112196" y="1183671"/>
                          </a:cubicBezTo>
                          <a:cubicBezTo>
                            <a:pt x="91524" y="1150596"/>
                            <a:pt x="109506" y="1169761"/>
                            <a:pt x="95367" y="1155622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5" name="Volný tvar 224"/>
                    <p:cNvSpPr/>
                    <p:nvPr/>
                  </p:nvSpPr>
                  <p:spPr>
                    <a:xfrm>
                      <a:off x="1110744" y="4274680"/>
                      <a:ext cx="112196" cy="2350513"/>
                    </a:xfrm>
                    <a:custGeom>
                      <a:avLst/>
                      <a:gdLst>
                        <a:gd name="connsiteX0" fmla="*/ 112196 w 112196"/>
                        <a:gd name="connsiteY0" fmla="*/ 0 h 2350513"/>
                        <a:gd name="connsiteX1" fmla="*/ 106586 w 112196"/>
                        <a:gd name="connsiteY1" fmla="*/ 336589 h 2350513"/>
                        <a:gd name="connsiteX2" fmla="*/ 95366 w 112196"/>
                        <a:gd name="connsiteY2" fmla="*/ 353418 h 2350513"/>
                        <a:gd name="connsiteX3" fmla="*/ 89757 w 112196"/>
                        <a:gd name="connsiteY3" fmla="*/ 375857 h 2350513"/>
                        <a:gd name="connsiteX4" fmla="*/ 78537 w 112196"/>
                        <a:gd name="connsiteY4" fmla="*/ 398297 h 2350513"/>
                        <a:gd name="connsiteX5" fmla="*/ 61708 w 112196"/>
                        <a:gd name="connsiteY5" fmla="*/ 448785 h 2350513"/>
                        <a:gd name="connsiteX6" fmla="*/ 50488 w 112196"/>
                        <a:gd name="connsiteY6" fmla="*/ 471224 h 2350513"/>
                        <a:gd name="connsiteX7" fmla="*/ 39268 w 112196"/>
                        <a:gd name="connsiteY7" fmla="*/ 499273 h 2350513"/>
                        <a:gd name="connsiteX8" fmla="*/ 33658 w 112196"/>
                        <a:gd name="connsiteY8" fmla="*/ 532932 h 2350513"/>
                        <a:gd name="connsiteX9" fmla="*/ 22439 w 112196"/>
                        <a:gd name="connsiteY9" fmla="*/ 549762 h 2350513"/>
                        <a:gd name="connsiteX10" fmla="*/ 16829 w 112196"/>
                        <a:gd name="connsiteY10" fmla="*/ 572201 h 2350513"/>
                        <a:gd name="connsiteX11" fmla="*/ 5609 w 112196"/>
                        <a:gd name="connsiteY11" fmla="*/ 605860 h 2350513"/>
                        <a:gd name="connsiteX12" fmla="*/ 0 w 112196"/>
                        <a:gd name="connsiteY12" fmla="*/ 622689 h 2350513"/>
                        <a:gd name="connsiteX13" fmla="*/ 5609 w 112196"/>
                        <a:gd name="connsiteY13" fmla="*/ 690007 h 2350513"/>
                        <a:gd name="connsiteX14" fmla="*/ 22439 w 112196"/>
                        <a:gd name="connsiteY14" fmla="*/ 729276 h 2350513"/>
                        <a:gd name="connsiteX15" fmla="*/ 44878 w 112196"/>
                        <a:gd name="connsiteY15" fmla="*/ 790984 h 2350513"/>
                        <a:gd name="connsiteX16" fmla="*/ 50488 w 112196"/>
                        <a:gd name="connsiteY16" fmla="*/ 807813 h 2350513"/>
                        <a:gd name="connsiteX17" fmla="*/ 56098 w 112196"/>
                        <a:gd name="connsiteY17" fmla="*/ 835862 h 2350513"/>
                        <a:gd name="connsiteX18" fmla="*/ 61708 w 112196"/>
                        <a:gd name="connsiteY18" fmla="*/ 970498 h 2350513"/>
                        <a:gd name="connsiteX19" fmla="*/ 67317 w 112196"/>
                        <a:gd name="connsiteY19" fmla="*/ 1144402 h 2350513"/>
                        <a:gd name="connsiteX20" fmla="*/ 84147 w 112196"/>
                        <a:gd name="connsiteY20" fmla="*/ 1217330 h 2350513"/>
                        <a:gd name="connsiteX21" fmla="*/ 89757 w 112196"/>
                        <a:gd name="connsiteY21" fmla="*/ 1250989 h 2350513"/>
                        <a:gd name="connsiteX22" fmla="*/ 84147 w 112196"/>
                        <a:gd name="connsiteY22" fmla="*/ 1660505 h 2350513"/>
                        <a:gd name="connsiteX23" fmla="*/ 78537 w 112196"/>
                        <a:gd name="connsiteY23" fmla="*/ 1677335 h 2350513"/>
                        <a:gd name="connsiteX24" fmla="*/ 72927 w 112196"/>
                        <a:gd name="connsiteY24" fmla="*/ 1705384 h 2350513"/>
                        <a:gd name="connsiteX25" fmla="*/ 67317 w 112196"/>
                        <a:gd name="connsiteY25" fmla="*/ 1722213 h 2350513"/>
                        <a:gd name="connsiteX26" fmla="*/ 56098 w 112196"/>
                        <a:gd name="connsiteY26" fmla="*/ 1767092 h 2350513"/>
                        <a:gd name="connsiteX27" fmla="*/ 50488 w 112196"/>
                        <a:gd name="connsiteY27" fmla="*/ 1789531 h 2350513"/>
                        <a:gd name="connsiteX28" fmla="*/ 39268 w 112196"/>
                        <a:gd name="connsiteY28" fmla="*/ 1811970 h 2350513"/>
                        <a:gd name="connsiteX29" fmla="*/ 22439 w 112196"/>
                        <a:gd name="connsiteY29" fmla="*/ 1868068 h 2350513"/>
                        <a:gd name="connsiteX30" fmla="*/ 16829 w 112196"/>
                        <a:gd name="connsiteY30" fmla="*/ 1884898 h 2350513"/>
                        <a:gd name="connsiteX31" fmla="*/ 11219 w 112196"/>
                        <a:gd name="connsiteY31" fmla="*/ 1980265 h 2350513"/>
                        <a:gd name="connsiteX32" fmla="*/ 5609 w 112196"/>
                        <a:gd name="connsiteY32" fmla="*/ 1997094 h 2350513"/>
                        <a:gd name="connsiteX33" fmla="*/ 16829 w 112196"/>
                        <a:gd name="connsiteY33" fmla="*/ 2070022 h 2350513"/>
                        <a:gd name="connsiteX34" fmla="*/ 28049 w 112196"/>
                        <a:gd name="connsiteY34" fmla="*/ 2086851 h 2350513"/>
                        <a:gd name="connsiteX35" fmla="*/ 39268 w 112196"/>
                        <a:gd name="connsiteY35" fmla="*/ 2120510 h 2350513"/>
                        <a:gd name="connsiteX36" fmla="*/ 44878 w 112196"/>
                        <a:gd name="connsiteY36" fmla="*/ 2137340 h 2350513"/>
                        <a:gd name="connsiteX37" fmla="*/ 39268 w 112196"/>
                        <a:gd name="connsiteY37" fmla="*/ 2328073 h 2350513"/>
                        <a:gd name="connsiteX38" fmla="*/ 33658 w 112196"/>
                        <a:gd name="connsiteY38" fmla="*/ 2344903 h 2350513"/>
                        <a:gd name="connsiteX39" fmla="*/ 33658 w 112196"/>
                        <a:gd name="connsiteY39" fmla="*/ 2311244 h 23505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</a:cxnLst>
                      <a:rect l="l" t="t" r="r" b="b"/>
                      <a:pathLst>
                        <a:path w="112196" h="2350513">
                          <a:moveTo>
                            <a:pt x="112196" y="0"/>
                          </a:moveTo>
                          <a:cubicBezTo>
                            <a:pt x="110326" y="112196"/>
                            <a:pt x="111924" y="224504"/>
                            <a:pt x="106586" y="336589"/>
                          </a:cubicBezTo>
                          <a:cubicBezTo>
                            <a:pt x="106265" y="343323"/>
                            <a:pt x="98022" y="347221"/>
                            <a:pt x="95366" y="353418"/>
                          </a:cubicBezTo>
                          <a:cubicBezTo>
                            <a:pt x="92329" y="360504"/>
                            <a:pt x="92464" y="368638"/>
                            <a:pt x="89757" y="375857"/>
                          </a:cubicBezTo>
                          <a:cubicBezTo>
                            <a:pt x="86821" y="383687"/>
                            <a:pt x="81934" y="390655"/>
                            <a:pt x="78537" y="398297"/>
                          </a:cubicBezTo>
                          <a:cubicBezTo>
                            <a:pt x="39245" y="486703"/>
                            <a:pt x="89060" y="375847"/>
                            <a:pt x="61708" y="448785"/>
                          </a:cubicBezTo>
                          <a:cubicBezTo>
                            <a:pt x="58772" y="456615"/>
                            <a:pt x="53884" y="463582"/>
                            <a:pt x="50488" y="471224"/>
                          </a:cubicBezTo>
                          <a:cubicBezTo>
                            <a:pt x="46398" y="480426"/>
                            <a:pt x="43008" y="489923"/>
                            <a:pt x="39268" y="499273"/>
                          </a:cubicBezTo>
                          <a:cubicBezTo>
                            <a:pt x="37398" y="510493"/>
                            <a:pt x="37255" y="522141"/>
                            <a:pt x="33658" y="532932"/>
                          </a:cubicBezTo>
                          <a:cubicBezTo>
                            <a:pt x="31526" y="539328"/>
                            <a:pt x="25095" y="543565"/>
                            <a:pt x="22439" y="549762"/>
                          </a:cubicBezTo>
                          <a:cubicBezTo>
                            <a:pt x="19402" y="556849"/>
                            <a:pt x="19044" y="564816"/>
                            <a:pt x="16829" y="572201"/>
                          </a:cubicBezTo>
                          <a:cubicBezTo>
                            <a:pt x="13431" y="583529"/>
                            <a:pt x="9349" y="594640"/>
                            <a:pt x="5609" y="605860"/>
                          </a:cubicBezTo>
                          <a:lnTo>
                            <a:pt x="0" y="622689"/>
                          </a:lnTo>
                          <a:cubicBezTo>
                            <a:pt x="1870" y="645128"/>
                            <a:pt x="2633" y="667687"/>
                            <a:pt x="5609" y="690007"/>
                          </a:cubicBezTo>
                          <a:cubicBezTo>
                            <a:pt x="7255" y="702354"/>
                            <a:pt x="17920" y="719107"/>
                            <a:pt x="22439" y="729276"/>
                          </a:cubicBezTo>
                          <a:cubicBezTo>
                            <a:pt x="32843" y="752686"/>
                            <a:pt x="36589" y="766117"/>
                            <a:pt x="44878" y="790984"/>
                          </a:cubicBezTo>
                          <a:cubicBezTo>
                            <a:pt x="46748" y="796594"/>
                            <a:pt x="49328" y="802015"/>
                            <a:pt x="50488" y="807813"/>
                          </a:cubicBezTo>
                          <a:lnTo>
                            <a:pt x="56098" y="835862"/>
                          </a:lnTo>
                          <a:cubicBezTo>
                            <a:pt x="57968" y="880741"/>
                            <a:pt x="60076" y="925610"/>
                            <a:pt x="61708" y="970498"/>
                          </a:cubicBezTo>
                          <a:cubicBezTo>
                            <a:pt x="63816" y="1028458"/>
                            <a:pt x="64269" y="1086484"/>
                            <a:pt x="67317" y="1144402"/>
                          </a:cubicBezTo>
                          <a:cubicBezTo>
                            <a:pt x="71850" y="1230540"/>
                            <a:pt x="71205" y="1139677"/>
                            <a:pt x="84147" y="1217330"/>
                          </a:cubicBezTo>
                          <a:lnTo>
                            <a:pt x="89757" y="1250989"/>
                          </a:lnTo>
                          <a:cubicBezTo>
                            <a:pt x="87887" y="1387494"/>
                            <a:pt x="87738" y="1524034"/>
                            <a:pt x="84147" y="1660505"/>
                          </a:cubicBezTo>
                          <a:cubicBezTo>
                            <a:pt x="83991" y="1666416"/>
                            <a:pt x="79971" y="1671598"/>
                            <a:pt x="78537" y="1677335"/>
                          </a:cubicBezTo>
                          <a:cubicBezTo>
                            <a:pt x="76224" y="1686585"/>
                            <a:pt x="75240" y="1696134"/>
                            <a:pt x="72927" y="1705384"/>
                          </a:cubicBezTo>
                          <a:cubicBezTo>
                            <a:pt x="71493" y="1711121"/>
                            <a:pt x="68751" y="1716476"/>
                            <a:pt x="67317" y="1722213"/>
                          </a:cubicBezTo>
                          <a:cubicBezTo>
                            <a:pt x="33114" y="1859031"/>
                            <a:pt x="81738" y="1677355"/>
                            <a:pt x="56098" y="1767092"/>
                          </a:cubicBezTo>
                          <a:cubicBezTo>
                            <a:pt x="53980" y="1774505"/>
                            <a:pt x="53195" y="1782312"/>
                            <a:pt x="50488" y="1789531"/>
                          </a:cubicBezTo>
                          <a:cubicBezTo>
                            <a:pt x="47552" y="1797361"/>
                            <a:pt x="43008" y="1804490"/>
                            <a:pt x="39268" y="1811970"/>
                          </a:cubicBezTo>
                          <a:cubicBezTo>
                            <a:pt x="30790" y="1845882"/>
                            <a:pt x="36096" y="1827097"/>
                            <a:pt x="22439" y="1868068"/>
                          </a:cubicBezTo>
                          <a:lnTo>
                            <a:pt x="16829" y="1884898"/>
                          </a:lnTo>
                          <a:cubicBezTo>
                            <a:pt x="14959" y="1916687"/>
                            <a:pt x="14388" y="1948579"/>
                            <a:pt x="11219" y="1980265"/>
                          </a:cubicBezTo>
                          <a:cubicBezTo>
                            <a:pt x="10631" y="1986149"/>
                            <a:pt x="5609" y="1991181"/>
                            <a:pt x="5609" y="1997094"/>
                          </a:cubicBezTo>
                          <a:cubicBezTo>
                            <a:pt x="5609" y="2009964"/>
                            <a:pt x="7227" y="2050818"/>
                            <a:pt x="16829" y="2070022"/>
                          </a:cubicBezTo>
                          <a:cubicBezTo>
                            <a:pt x="19844" y="2076052"/>
                            <a:pt x="24309" y="2081241"/>
                            <a:pt x="28049" y="2086851"/>
                          </a:cubicBezTo>
                          <a:lnTo>
                            <a:pt x="39268" y="2120510"/>
                          </a:lnTo>
                          <a:lnTo>
                            <a:pt x="44878" y="2137340"/>
                          </a:lnTo>
                          <a:cubicBezTo>
                            <a:pt x="43008" y="2200918"/>
                            <a:pt x="42701" y="2264561"/>
                            <a:pt x="39268" y="2328073"/>
                          </a:cubicBezTo>
                          <a:cubicBezTo>
                            <a:pt x="38949" y="2333978"/>
                            <a:pt x="35528" y="2350513"/>
                            <a:pt x="33658" y="2344903"/>
                          </a:cubicBezTo>
                          <a:cubicBezTo>
                            <a:pt x="30110" y="2334259"/>
                            <a:pt x="33658" y="2322464"/>
                            <a:pt x="33658" y="2311244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26" name="Volný tvar 225"/>
                    <p:cNvSpPr/>
                    <p:nvPr/>
                  </p:nvSpPr>
                  <p:spPr>
                    <a:xfrm>
                      <a:off x="835863" y="5362984"/>
                      <a:ext cx="330979" cy="336589"/>
                    </a:xfrm>
                    <a:custGeom>
                      <a:avLst/>
                      <a:gdLst>
                        <a:gd name="connsiteX0" fmla="*/ 330979 w 330979"/>
                        <a:gd name="connsiteY0" fmla="*/ 0 h 336589"/>
                        <a:gd name="connsiteX1" fmla="*/ 302930 w 330979"/>
                        <a:gd name="connsiteY1" fmla="*/ 50488 h 336589"/>
                        <a:gd name="connsiteX2" fmla="*/ 286100 w 330979"/>
                        <a:gd name="connsiteY2" fmla="*/ 61708 h 336589"/>
                        <a:gd name="connsiteX3" fmla="*/ 269271 w 330979"/>
                        <a:gd name="connsiteY3" fmla="*/ 84147 h 336589"/>
                        <a:gd name="connsiteX4" fmla="*/ 230002 w 330979"/>
                        <a:gd name="connsiteY4" fmla="*/ 112196 h 336589"/>
                        <a:gd name="connsiteX5" fmla="*/ 213173 w 330979"/>
                        <a:gd name="connsiteY5" fmla="*/ 162685 h 336589"/>
                        <a:gd name="connsiteX6" fmla="*/ 207563 w 330979"/>
                        <a:gd name="connsiteY6" fmla="*/ 179514 h 336589"/>
                        <a:gd name="connsiteX7" fmla="*/ 196343 w 330979"/>
                        <a:gd name="connsiteY7" fmla="*/ 218783 h 336589"/>
                        <a:gd name="connsiteX8" fmla="*/ 151465 w 330979"/>
                        <a:gd name="connsiteY8" fmla="*/ 258052 h 336589"/>
                        <a:gd name="connsiteX9" fmla="*/ 123416 w 330979"/>
                        <a:gd name="connsiteY9" fmla="*/ 280491 h 336589"/>
                        <a:gd name="connsiteX10" fmla="*/ 106586 w 330979"/>
                        <a:gd name="connsiteY10" fmla="*/ 286101 h 336589"/>
                        <a:gd name="connsiteX11" fmla="*/ 84147 w 330979"/>
                        <a:gd name="connsiteY11" fmla="*/ 297320 h 336589"/>
                        <a:gd name="connsiteX12" fmla="*/ 67317 w 330979"/>
                        <a:gd name="connsiteY12" fmla="*/ 308540 h 336589"/>
                        <a:gd name="connsiteX13" fmla="*/ 39268 w 330979"/>
                        <a:gd name="connsiteY13" fmla="*/ 314150 h 336589"/>
                        <a:gd name="connsiteX14" fmla="*/ 16829 w 330979"/>
                        <a:gd name="connsiteY14" fmla="*/ 325369 h 336589"/>
                        <a:gd name="connsiteX15" fmla="*/ 0 w 330979"/>
                        <a:gd name="connsiteY15" fmla="*/ 336589 h 3365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30979" h="336589">
                          <a:moveTo>
                            <a:pt x="330979" y="0"/>
                          </a:moveTo>
                          <a:cubicBezTo>
                            <a:pt x="325133" y="17537"/>
                            <a:pt x="319463" y="39466"/>
                            <a:pt x="302930" y="50488"/>
                          </a:cubicBezTo>
                          <a:lnTo>
                            <a:pt x="286100" y="61708"/>
                          </a:lnTo>
                          <a:cubicBezTo>
                            <a:pt x="280490" y="69188"/>
                            <a:pt x="275882" y="77536"/>
                            <a:pt x="269271" y="84147"/>
                          </a:cubicBezTo>
                          <a:cubicBezTo>
                            <a:pt x="262311" y="91107"/>
                            <a:pt x="239559" y="105825"/>
                            <a:pt x="230002" y="112196"/>
                          </a:cubicBezTo>
                          <a:lnTo>
                            <a:pt x="213173" y="162685"/>
                          </a:lnTo>
                          <a:cubicBezTo>
                            <a:pt x="211303" y="168295"/>
                            <a:pt x="208997" y="173777"/>
                            <a:pt x="207563" y="179514"/>
                          </a:cubicBezTo>
                          <a:cubicBezTo>
                            <a:pt x="205766" y="186704"/>
                            <a:pt x="200367" y="210735"/>
                            <a:pt x="196343" y="218783"/>
                          </a:cubicBezTo>
                          <a:cubicBezTo>
                            <a:pt x="184055" y="243359"/>
                            <a:pt x="177911" y="238819"/>
                            <a:pt x="151465" y="258052"/>
                          </a:cubicBezTo>
                          <a:cubicBezTo>
                            <a:pt x="141782" y="265094"/>
                            <a:pt x="133569" y="274145"/>
                            <a:pt x="123416" y="280491"/>
                          </a:cubicBezTo>
                          <a:cubicBezTo>
                            <a:pt x="118401" y="283625"/>
                            <a:pt x="112021" y="283772"/>
                            <a:pt x="106586" y="286101"/>
                          </a:cubicBezTo>
                          <a:cubicBezTo>
                            <a:pt x="98900" y="289395"/>
                            <a:pt x="91408" y="293171"/>
                            <a:pt x="84147" y="297320"/>
                          </a:cubicBezTo>
                          <a:cubicBezTo>
                            <a:pt x="78293" y="300665"/>
                            <a:pt x="73630" y="306173"/>
                            <a:pt x="67317" y="308540"/>
                          </a:cubicBezTo>
                          <a:cubicBezTo>
                            <a:pt x="58389" y="311888"/>
                            <a:pt x="48618" y="312280"/>
                            <a:pt x="39268" y="314150"/>
                          </a:cubicBezTo>
                          <a:cubicBezTo>
                            <a:pt x="31788" y="317890"/>
                            <a:pt x="24090" y="321220"/>
                            <a:pt x="16829" y="325369"/>
                          </a:cubicBezTo>
                          <a:cubicBezTo>
                            <a:pt x="10975" y="328714"/>
                            <a:pt x="0" y="336589"/>
                            <a:pt x="0" y="336589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06" name="Skupina 201"/>
                <p:cNvGrpSpPr/>
                <p:nvPr/>
              </p:nvGrpSpPr>
              <p:grpSpPr>
                <a:xfrm>
                  <a:off x="863912" y="4414925"/>
                  <a:ext cx="904954" cy="1537090"/>
                  <a:chOff x="863912" y="4414925"/>
                  <a:chExt cx="904954" cy="1537090"/>
                </a:xfrm>
              </p:grpSpPr>
              <p:sp>
                <p:nvSpPr>
                  <p:cNvPr id="207" name="Volný tvar 206"/>
                  <p:cNvSpPr/>
                  <p:nvPr/>
                </p:nvSpPr>
                <p:spPr>
                  <a:xfrm>
                    <a:off x="1110744" y="5553718"/>
                    <a:ext cx="78537" cy="100976"/>
                  </a:xfrm>
                  <a:custGeom>
                    <a:avLst/>
                    <a:gdLst>
                      <a:gd name="connsiteX0" fmla="*/ 78537 w 78537"/>
                      <a:gd name="connsiteY0" fmla="*/ 0 h 100976"/>
                      <a:gd name="connsiteX1" fmla="*/ 22439 w 78537"/>
                      <a:gd name="connsiteY1" fmla="*/ 44878 h 100976"/>
                      <a:gd name="connsiteX2" fmla="*/ 11219 w 78537"/>
                      <a:gd name="connsiteY2" fmla="*/ 61708 h 100976"/>
                      <a:gd name="connsiteX3" fmla="*/ 5609 w 78537"/>
                      <a:gd name="connsiteY3" fmla="*/ 84147 h 100976"/>
                      <a:gd name="connsiteX4" fmla="*/ 0 w 78537"/>
                      <a:gd name="connsiteY4" fmla="*/ 100976 h 100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537" h="100976">
                        <a:moveTo>
                          <a:pt x="78537" y="0"/>
                        </a:moveTo>
                        <a:cubicBezTo>
                          <a:pt x="32085" y="15483"/>
                          <a:pt x="51438" y="1379"/>
                          <a:pt x="22439" y="44878"/>
                        </a:cubicBezTo>
                        <a:lnTo>
                          <a:pt x="11219" y="61708"/>
                        </a:lnTo>
                        <a:cubicBezTo>
                          <a:pt x="9349" y="69188"/>
                          <a:pt x="7727" y="76734"/>
                          <a:pt x="5609" y="84147"/>
                        </a:cubicBezTo>
                        <a:cubicBezTo>
                          <a:pt x="3985" y="89833"/>
                          <a:pt x="0" y="100976"/>
                          <a:pt x="0" y="100976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8" name="Volný tvar 207"/>
                  <p:cNvSpPr/>
                  <p:nvPr/>
                </p:nvSpPr>
                <p:spPr>
                  <a:xfrm>
                    <a:off x="863912" y="5213491"/>
                    <a:ext cx="246832" cy="82175"/>
                  </a:xfrm>
                  <a:custGeom>
                    <a:avLst/>
                    <a:gdLst>
                      <a:gd name="connsiteX0" fmla="*/ 246832 w 246832"/>
                      <a:gd name="connsiteY0" fmla="*/ 82175 h 82175"/>
                      <a:gd name="connsiteX1" fmla="*/ 0 w 246832"/>
                      <a:gd name="connsiteY1" fmla="*/ 65346 h 82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6832" h="82175">
                        <a:moveTo>
                          <a:pt x="246832" y="82175"/>
                        </a:moveTo>
                        <a:cubicBezTo>
                          <a:pt x="192046" y="0"/>
                          <a:pt x="242354" y="65346"/>
                          <a:pt x="0" y="65346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9" name="Volný tvar 208"/>
                  <p:cNvSpPr/>
                  <p:nvPr/>
                </p:nvSpPr>
                <p:spPr>
                  <a:xfrm>
                    <a:off x="1452351" y="4947858"/>
                    <a:ext cx="45470" cy="101078"/>
                  </a:xfrm>
                  <a:custGeom>
                    <a:avLst/>
                    <a:gdLst>
                      <a:gd name="connsiteX0" fmla="*/ 45470 w 45470"/>
                      <a:gd name="connsiteY0" fmla="*/ 0 h 101078"/>
                      <a:gd name="connsiteX1" fmla="*/ 28640 w 45470"/>
                      <a:gd name="connsiteY1" fmla="*/ 5609 h 101078"/>
                      <a:gd name="connsiteX2" fmla="*/ 11811 w 45470"/>
                      <a:gd name="connsiteY2" fmla="*/ 61708 h 101078"/>
                      <a:gd name="connsiteX3" fmla="*/ 591 w 45470"/>
                      <a:gd name="connsiteY3" fmla="*/ 100976 h 101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470" h="101078">
                        <a:moveTo>
                          <a:pt x="45470" y="0"/>
                        </a:moveTo>
                        <a:cubicBezTo>
                          <a:pt x="39860" y="1870"/>
                          <a:pt x="32077" y="797"/>
                          <a:pt x="28640" y="5609"/>
                        </a:cubicBezTo>
                        <a:cubicBezTo>
                          <a:pt x="21802" y="15182"/>
                          <a:pt x="15844" y="48266"/>
                          <a:pt x="11811" y="61708"/>
                        </a:cubicBezTo>
                        <a:cubicBezTo>
                          <a:pt x="0" y="101078"/>
                          <a:pt x="591" y="82918"/>
                          <a:pt x="591" y="100976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10" name="Volný tvar 209"/>
                  <p:cNvSpPr/>
                  <p:nvPr/>
                </p:nvSpPr>
                <p:spPr>
                  <a:xfrm>
                    <a:off x="1172452" y="5822989"/>
                    <a:ext cx="50488" cy="129026"/>
                  </a:xfrm>
                  <a:custGeom>
                    <a:avLst/>
                    <a:gdLst>
                      <a:gd name="connsiteX0" fmla="*/ 0 w 50488"/>
                      <a:gd name="connsiteY0" fmla="*/ 0 h 129026"/>
                      <a:gd name="connsiteX1" fmla="*/ 22439 w 50488"/>
                      <a:gd name="connsiteY1" fmla="*/ 33659 h 129026"/>
                      <a:gd name="connsiteX2" fmla="*/ 33658 w 50488"/>
                      <a:gd name="connsiteY2" fmla="*/ 50488 h 129026"/>
                      <a:gd name="connsiteX3" fmla="*/ 39268 w 50488"/>
                      <a:gd name="connsiteY3" fmla="*/ 67318 h 129026"/>
                      <a:gd name="connsiteX4" fmla="*/ 44878 w 50488"/>
                      <a:gd name="connsiteY4" fmla="*/ 112196 h 129026"/>
                      <a:gd name="connsiteX5" fmla="*/ 50488 w 50488"/>
                      <a:gd name="connsiteY5" fmla="*/ 129026 h 12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488" h="129026">
                        <a:moveTo>
                          <a:pt x="0" y="0"/>
                        </a:moveTo>
                        <a:lnTo>
                          <a:pt x="22439" y="33659"/>
                        </a:lnTo>
                        <a:cubicBezTo>
                          <a:pt x="26179" y="39269"/>
                          <a:pt x="31526" y="44092"/>
                          <a:pt x="33658" y="50488"/>
                        </a:cubicBezTo>
                        <a:lnTo>
                          <a:pt x="39268" y="67318"/>
                        </a:lnTo>
                        <a:cubicBezTo>
                          <a:pt x="41138" y="82277"/>
                          <a:pt x="42181" y="97363"/>
                          <a:pt x="44878" y="112196"/>
                        </a:cubicBezTo>
                        <a:cubicBezTo>
                          <a:pt x="45936" y="118014"/>
                          <a:pt x="50488" y="129026"/>
                          <a:pt x="50488" y="129026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11" name="Volný tvar 210"/>
                  <p:cNvSpPr/>
                  <p:nvPr/>
                </p:nvSpPr>
                <p:spPr>
                  <a:xfrm>
                    <a:off x="875131" y="4622488"/>
                    <a:ext cx="20853" cy="207564"/>
                  </a:xfrm>
                  <a:custGeom>
                    <a:avLst/>
                    <a:gdLst>
                      <a:gd name="connsiteX0" fmla="*/ 0 w 20853"/>
                      <a:gd name="connsiteY0" fmla="*/ 0 h 207564"/>
                      <a:gd name="connsiteX1" fmla="*/ 5610 w 20853"/>
                      <a:gd name="connsiteY1" fmla="*/ 16830 h 207564"/>
                      <a:gd name="connsiteX2" fmla="*/ 5610 w 20853"/>
                      <a:gd name="connsiteY2" fmla="*/ 190734 h 207564"/>
                      <a:gd name="connsiteX3" fmla="*/ 0 w 20853"/>
                      <a:gd name="connsiteY3" fmla="*/ 207564 h 207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853" h="207564">
                        <a:moveTo>
                          <a:pt x="0" y="0"/>
                        </a:moveTo>
                        <a:cubicBezTo>
                          <a:pt x="1870" y="5610"/>
                          <a:pt x="4176" y="11093"/>
                          <a:pt x="5610" y="16830"/>
                        </a:cubicBezTo>
                        <a:cubicBezTo>
                          <a:pt x="20853" y="77801"/>
                          <a:pt x="11122" y="110807"/>
                          <a:pt x="5610" y="190734"/>
                        </a:cubicBezTo>
                        <a:cubicBezTo>
                          <a:pt x="5203" y="196633"/>
                          <a:pt x="0" y="207564"/>
                          <a:pt x="0" y="207564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12" name="Volný tvar 211"/>
                  <p:cNvSpPr/>
                  <p:nvPr/>
                </p:nvSpPr>
                <p:spPr>
                  <a:xfrm>
                    <a:off x="935656" y="4846881"/>
                    <a:ext cx="107770" cy="157075"/>
                  </a:xfrm>
                  <a:custGeom>
                    <a:avLst/>
                    <a:gdLst>
                      <a:gd name="connsiteX0" fmla="*/ 107770 w 107770"/>
                      <a:gd name="connsiteY0" fmla="*/ 0 h 157075"/>
                      <a:gd name="connsiteX1" fmla="*/ 90940 w 107770"/>
                      <a:gd name="connsiteY1" fmla="*/ 33659 h 157075"/>
                      <a:gd name="connsiteX2" fmla="*/ 74111 w 107770"/>
                      <a:gd name="connsiteY2" fmla="*/ 44879 h 157075"/>
                      <a:gd name="connsiteX3" fmla="*/ 46062 w 107770"/>
                      <a:gd name="connsiteY3" fmla="*/ 78537 h 157075"/>
                      <a:gd name="connsiteX4" fmla="*/ 29232 w 107770"/>
                      <a:gd name="connsiteY4" fmla="*/ 89757 h 157075"/>
                      <a:gd name="connsiteX5" fmla="*/ 23623 w 107770"/>
                      <a:gd name="connsiteY5" fmla="*/ 112196 h 157075"/>
                      <a:gd name="connsiteX6" fmla="*/ 6793 w 107770"/>
                      <a:gd name="connsiteY6" fmla="*/ 129026 h 157075"/>
                      <a:gd name="connsiteX7" fmla="*/ 1183 w 107770"/>
                      <a:gd name="connsiteY7" fmla="*/ 157075 h 157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770" h="157075">
                        <a:moveTo>
                          <a:pt x="107770" y="0"/>
                        </a:moveTo>
                        <a:cubicBezTo>
                          <a:pt x="103207" y="13688"/>
                          <a:pt x="101815" y="22784"/>
                          <a:pt x="90940" y="33659"/>
                        </a:cubicBezTo>
                        <a:cubicBezTo>
                          <a:pt x="86173" y="38426"/>
                          <a:pt x="79721" y="41139"/>
                          <a:pt x="74111" y="44879"/>
                        </a:cubicBezTo>
                        <a:cubicBezTo>
                          <a:pt x="63079" y="61425"/>
                          <a:pt x="62258" y="65040"/>
                          <a:pt x="46062" y="78537"/>
                        </a:cubicBezTo>
                        <a:cubicBezTo>
                          <a:pt x="40882" y="82853"/>
                          <a:pt x="34842" y="86017"/>
                          <a:pt x="29232" y="89757"/>
                        </a:cubicBezTo>
                        <a:cubicBezTo>
                          <a:pt x="27362" y="97237"/>
                          <a:pt x="27448" y="105502"/>
                          <a:pt x="23623" y="112196"/>
                        </a:cubicBezTo>
                        <a:cubicBezTo>
                          <a:pt x="19687" y="119084"/>
                          <a:pt x="11194" y="122425"/>
                          <a:pt x="6793" y="129026"/>
                        </a:cubicBezTo>
                        <a:cubicBezTo>
                          <a:pt x="0" y="139215"/>
                          <a:pt x="1183" y="146386"/>
                          <a:pt x="1183" y="157075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13" name="Volný tvar 212"/>
                  <p:cNvSpPr/>
                  <p:nvPr/>
                </p:nvSpPr>
                <p:spPr>
                  <a:xfrm>
                    <a:off x="1402454" y="4527121"/>
                    <a:ext cx="78537" cy="100977"/>
                  </a:xfrm>
                  <a:custGeom>
                    <a:avLst/>
                    <a:gdLst>
                      <a:gd name="connsiteX0" fmla="*/ 0 w 78537"/>
                      <a:gd name="connsiteY0" fmla="*/ 0 h 100977"/>
                      <a:gd name="connsiteX1" fmla="*/ 39269 w 78537"/>
                      <a:gd name="connsiteY1" fmla="*/ 44879 h 100977"/>
                      <a:gd name="connsiteX2" fmla="*/ 50488 w 78537"/>
                      <a:gd name="connsiteY2" fmla="*/ 61708 h 100977"/>
                      <a:gd name="connsiteX3" fmla="*/ 67318 w 78537"/>
                      <a:gd name="connsiteY3" fmla="*/ 95367 h 100977"/>
                      <a:gd name="connsiteX4" fmla="*/ 78537 w 78537"/>
                      <a:gd name="connsiteY4" fmla="*/ 100977 h 100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537" h="100977">
                        <a:moveTo>
                          <a:pt x="0" y="0"/>
                        </a:moveTo>
                        <a:cubicBezTo>
                          <a:pt x="28048" y="18700"/>
                          <a:pt x="13090" y="5611"/>
                          <a:pt x="39269" y="44879"/>
                        </a:cubicBezTo>
                        <a:cubicBezTo>
                          <a:pt x="43009" y="50489"/>
                          <a:pt x="48356" y="55312"/>
                          <a:pt x="50488" y="61708"/>
                        </a:cubicBezTo>
                        <a:cubicBezTo>
                          <a:pt x="55051" y="75397"/>
                          <a:pt x="56442" y="84491"/>
                          <a:pt x="67318" y="95367"/>
                        </a:cubicBezTo>
                        <a:cubicBezTo>
                          <a:pt x="70275" y="98324"/>
                          <a:pt x="74797" y="99107"/>
                          <a:pt x="78537" y="100977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14" name="Volný tvar 213"/>
                  <p:cNvSpPr/>
                  <p:nvPr/>
                </p:nvSpPr>
                <p:spPr>
                  <a:xfrm>
                    <a:off x="1682945" y="4414925"/>
                    <a:ext cx="85921" cy="245967"/>
                  </a:xfrm>
                  <a:custGeom>
                    <a:avLst/>
                    <a:gdLst>
                      <a:gd name="connsiteX0" fmla="*/ 0 w 85921"/>
                      <a:gd name="connsiteY0" fmla="*/ 0 h 245967"/>
                      <a:gd name="connsiteX1" fmla="*/ 22439 w 85921"/>
                      <a:gd name="connsiteY1" fmla="*/ 11220 h 245967"/>
                      <a:gd name="connsiteX2" fmla="*/ 33659 w 85921"/>
                      <a:gd name="connsiteY2" fmla="*/ 28049 h 245967"/>
                      <a:gd name="connsiteX3" fmla="*/ 61708 w 85921"/>
                      <a:gd name="connsiteY3" fmla="*/ 61708 h 245967"/>
                      <a:gd name="connsiteX4" fmla="*/ 78537 w 85921"/>
                      <a:gd name="connsiteY4" fmla="*/ 179514 h 245967"/>
                      <a:gd name="connsiteX5" fmla="*/ 84147 w 85921"/>
                      <a:gd name="connsiteY5" fmla="*/ 213173 h 245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21" h="245967">
                        <a:moveTo>
                          <a:pt x="0" y="0"/>
                        </a:moveTo>
                        <a:cubicBezTo>
                          <a:pt x="7480" y="3740"/>
                          <a:pt x="16015" y="5866"/>
                          <a:pt x="22439" y="11220"/>
                        </a:cubicBezTo>
                        <a:cubicBezTo>
                          <a:pt x="27618" y="15536"/>
                          <a:pt x="29343" y="22870"/>
                          <a:pt x="33659" y="28049"/>
                        </a:cubicBezTo>
                        <a:cubicBezTo>
                          <a:pt x="69654" y="71243"/>
                          <a:pt x="33851" y="19925"/>
                          <a:pt x="61708" y="61708"/>
                        </a:cubicBezTo>
                        <a:cubicBezTo>
                          <a:pt x="84507" y="130110"/>
                          <a:pt x="65743" y="64375"/>
                          <a:pt x="78537" y="179514"/>
                        </a:cubicBezTo>
                        <a:cubicBezTo>
                          <a:pt x="85921" y="245967"/>
                          <a:pt x="84147" y="148405"/>
                          <a:pt x="84147" y="213173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27" name="Skupina 226"/>
              <p:cNvGrpSpPr/>
              <p:nvPr/>
            </p:nvGrpSpPr>
            <p:grpSpPr>
              <a:xfrm>
                <a:off x="1177326" y="4221088"/>
                <a:ext cx="1363318" cy="2151527"/>
                <a:chOff x="577811" y="4229801"/>
                <a:chExt cx="1363318" cy="2151527"/>
              </a:xfrm>
            </p:grpSpPr>
            <p:grpSp>
              <p:nvGrpSpPr>
                <p:cNvPr id="228" name="Skupina 191"/>
                <p:cNvGrpSpPr/>
                <p:nvPr/>
              </p:nvGrpSpPr>
              <p:grpSpPr>
                <a:xfrm>
                  <a:off x="577811" y="4229801"/>
                  <a:ext cx="1363318" cy="2151527"/>
                  <a:chOff x="577811" y="4229801"/>
                  <a:chExt cx="1363318" cy="2395392"/>
                </a:xfrm>
              </p:grpSpPr>
              <p:sp>
                <p:nvSpPr>
                  <p:cNvPr id="238" name="Volný tvar 237"/>
                  <p:cNvSpPr/>
                  <p:nvPr/>
                </p:nvSpPr>
                <p:spPr>
                  <a:xfrm>
                    <a:off x="1194891" y="4263460"/>
                    <a:ext cx="132251" cy="1559529"/>
                  </a:xfrm>
                  <a:custGeom>
                    <a:avLst/>
                    <a:gdLst>
                      <a:gd name="connsiteX0" fmla="*/ 0 w 132251"/>
                      <a:gd name="connsiteY0" fmla="*/ 0 h 1559529"/>
                      <a:gd name="connsiteX1" fmla="*/ 11219 w 132251"/>
                      <a:gd name="connsiteY1" fmla="*/ 16830 h 1559529"/>
                      <a:gd name="connsiteX2" fmla="*/ 22439 w 132251"/>
                      <a:gd name="connsiteY2" fmla="*/ 117806 h 1559529"/>
                      <a:gd name="connsiteX3" fmla="*/ 28049 w 132251"/>
                      <a:gd name="connsiteY3" fmla="*/ 134636 h 1559529"/>
                      <a:gd name="connsiteX4" fmla="*/ 33659 w 132251"/>
                      <a:gd name="connsiteY4" fmla="*/ 168295 h 1559529"/>
                      <a:gd name="connsiteX5" fmla="*/ 39269 w 132251"/>
                      <a:gd name="connsiteY5" fmla="*/ 190734 h 1559529"/>
                      <a:gd name="connsiteX6" fmla="*/ 44878 w 132251"/>
                      <a:gd name="connsiteY6" fmla="*/ 235612 h 1559529"/>
                      <a:gd name="connsiteX7" fmla="*/ 56098 w 132251"/>
                      <a:gd name="connsiteY7" fmla="*/ 269271 h 1559529"/>
                      <a:gd name="connsiteX8" fmla="*/ 56098 w 132251"/>
                      <a:gd name="connsiteY8" fmla="*/ 370248 h 1559529"/>
                      <a:gd name="connsiteX9" fmla="*/ 50488 w 132251"/>
                      <a:gd name="connsiteY9" fmla="*/ 387077 h 1559529"/>
                      <a:gd name="connsiteX10" fmla="*/ 44878 w 132251"/>
                      <a:gd name="connsiteY10" fmla="*/ 409517 h 1559529"/>
                      <a:gd name="connsiteX11" fmla="*/ 33659 w 132251"/>
                      <a:gd name="connsiteY11" fmla="*/ 448785 h 1559529"/>
                      <a:gd name="connsiteX12" fmla="*/ 44878 w 132251"/>
                      <a:gd name="connsiteY12" fmla="*/ 544152 h 1559529"/>
                      <a:gd name="connsiteX13" fmla="*/ 50488 w 132251"/>
                      <a:gd name="connsiteY13" fmla="*/ 560982 h 1559529"/>
                      <a:gd name="connsiteX14" fmla="*/ 56098 w 132251"/>
                      <a:gd name="connsiteY14" fmla="*/ 622690 h 1559529"/>
                      <a:gd name="connsiteX15" fmla="*/ 61708 w 132251"/>
                      <a:gd name="connsiteY15" fmla="*/ 656349 h 1559529"/>
                      <a:gd name="connsiteX16" fmla="*/ 50488 w 132251"/>
                      <a:gd name="connsiteY16" fmla="*/ 790984 h 1559529"/>
                      <a:gd name="connsiteX17" fmla="*/ 44878 w 132251"/>
                      <a:gd name="connsiteY17" fmla="*/ 807814 h 1559529"/>
                      <a:gd name="connsiteX18" fmla="*/ 39269 w 132251"/>
                      <a:gd name="connsiteY18" fmla="*/ 1026596 h 1559529"/>
                      <a:gd name="connsiteX19" fmla="*/ 44878 w 132251"/>
                      <a:gd name="connsiteY19" fmla="*/ 1161232 h 1559529"/>
                      <a:gd name="connsiteX20" fmla="*/ 67318 w 132251"/>
                      <a:gd name="connsiteY20" fmla="*/ 1211720 h 1559529"/>
                      <a:gd name="connsiteX21" fmla="*/ 95367 w 132251"/>
                      <a:gd name="connsiteY21" fmla="*/ 1262209 h 1559529"/>
                      <a:gd name="connsiteX22" fmla="*/ 112196 w 132251"/>
                      <a:gd name="connsiteY22" fmla="*/ 1279038 h 1559529"/>
                      <a:gd name="connsiteX23" fmla="*/ 112196 w 132251"/>
                      <a:gd name="connsiteY23" fmla="*/ 1436113 h 1559529"/>
                      <a:gd name="connsiteX24" fmla="*/ 100976 w 132251"/>
                      <a:gd name="connsiteY24" fmla="*/ 1492211 h 1559529"/>
                      <a:gd name="connsiteX25" fmla="*/ 84147 w 132251"/>
                      <a:gd name="connsiteY25" fmla="*/ 1509041 h 1559529"/>
                      <a:gd name="connsiteX26" fmla="*/ 50488 w 132251"/>
                      <a:gd name="connsiteY26" fmla="*/ 1542700 h 1559529"/>
                      <a:gd name="connsiteX27" fmla="*/ 39269 w 132251"/>
                      <a:gd name="connsiteY27" fmla="*/ 1559529 h 1559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32251" h="1559529">
                        <a:moveTo>
                          <a:pt x="0" y="0"/>
                        </a:moveTo>
                        <a:cubicBezTo>
                          <a:pt x="3740" y="5610"/>
                          <a:pt x="8204" y="10800"/>
                          <a:pt x="11219" y="16830"/>
                        </a:cubicBezTo>
                        <a:cubicBezTo>
                          <a:pt x="24730" y="43854"/>
                          <a:pt x="21136" y="106077"/>
                          <a:pt x="22439" y="117806"/>
                        </a:cubicBezTo>
                        <a:cubicBezTo>
                          <a:pt x="23092" y="123683"/>
                          <a:pt x="26766" y="128863"/>
                          <a:pt x="28049" y="134636"/>
                        </a:cubicBezTo>
                        <a:cubicBezTo>
                          <a:pt x="30517" y="145740"/>
                          <a:pt x="31428" y="157141"/>
                          <a:pt x="33659" y="168295"/>
                        </a:cubicBezTo>
                        <a:cubicBezTo>
                          <a:pt x="35171" y="175855"/>
                          <a:pt x="37399" y="183254"/>
                          <a:pt x="39269" y="190734"/>
                        </a:cubicBezTo>
                        <a:cubicBezTo>
                          <a:pt x="41139" y="205693"/>
                          <a:pt x="41719" y="220871"/>
                          <a:pt x="44878" y="235612"/>
                        </a:cubicBezTo>
                        <a:cubicBezTo>
                          <a:pt x="47356" y="247176"/>
                          <a:pt x="56098" y="269271"/>
                          <a:pt x="56098" y="269271"/>
                        </a:cubicBezTo>
                        <a:cubicBezTo>
                          <a:pt x="63384" y="320271"/>
                          <a:pt x="64850" y="308986"/>
                          <a:pt x="56098" y="370248"/>
                        </a:cubicBezTo>
                        <a:cubicBezTo>
                          <a:pt x="55262" y="376102"/>
                          <a:pt x="52113" y="381391"/>
                          <a:pt x="50488" y="387077"/>
                        </a:cubicBezTo>
                        <a:cubicBezTo>
                          <a:pt x="48370" y="394491"/>
                          <a:pt x="46996" y="402103"/>
                          <a:pt x="44878" y="409517"/>
                        </a:cubicBezTo>
                        <a:cubicBezTo>
                          <a:pt x="28780" y="465863"/>
                          <a:pt x="51201" y="378621"/>
                          <a:pt x="33659" y="448785"/>
                        </a:cubicBezTo>
                        <a:cubicBezTo>
                          <a:pt x="37100" y="490077"/>
                          <a:pt x="36107" y="509067"/>
                          <a:pt x="44878" y="544152"/>
                        </a:cubicBezTo>
                        <a:cubicBezTo>
                          <a:pt x="46312" y="549889"/>
                          <a:pt x="48618" y="555372"/>
                          <a:pt x="50488" y="560982"/>
                        </a:cubicBezTo>
                        <a:cubicBezTo>
                          <a:pt x="52358" y="581551"/>
                          <a:pt x="53685" y="602177"/>
                          <a:pt x="56098" y="622690"/>
                        </a:cubicBezTo>
                        <a:cubicBezTo>
                          <a:pt x="57427" y="633987"/>
                          <a:pt x="61708" y="644975"/>
                          <a:pt x="61708" y="656349"/>
                        </a:cubicBezTo>
                        <a:cubicBezTo>
                          <a:pt x="61708" y="691023"/>
                          <a:pt x="59534" y="750276"/>
                          <a:pt x="50488" y="790984"/>
                        </a:cubicBezTo>
                        <a:cubicBezTo>
                          <a:pt x="49205" y="796757"/>
                          <a:pt x="46748" y="802204"/>
                          <a:pt x="44878" y="807814"/>
                        </a:cubicBezTo>
                        <a:cubicBezTo>
                          <a:pt x="43008" y="880741"/>
                          <a:pt x="39269" y="953645"/>
                          <a:pt x="39269" y="1026596"/>
                        </a:cubicBezTo>
                        <a:cubicBezTo>
                          <a:pt x="39269" y="1071514"/>
                          <a:pt x="40409" y="1116537"/>
                          <a:pt x="44878" y="1161232"/>
                        </a:cubicBezTo>
                        <a:cubicBezTo>
                          <a:pt x="47846" y="1190916"/>
                          <a:pt x="55457" y="1190963"/>
                          <a:pt x="67318" y="1211720"/>
                        </a:cubicBezTo>
                        <a:cubicBezTo>
                          <a:pt x="80111" y="1234108"/>
                          <a:pt x="78540" y="1239773"/>
                          <a:pt x="95367" y="1262209"/>
                        </a:cubicBezTo>
                        <a:cubicBezTo>
                          <a:pt x="100127" y="1268556"/>
                          <a:pt x="106586" y="1273428"/>
                          <a:pt x="112196" y="1279038"/>
                        </a:cubicBezTo>
                        <a:cubicBezTo>
                          <a:pt x="132251" y="1339203"/>
                          <a:pt x="120812" y="1298267"/>
                          <a:pt x="112196" y="1436113"/>
                        </a:cubicBezTo>
                        <a:cubicBezTo>
                          <a:pt x="112016" y="1438998"/>
                          <a:pt x="107965" y="1481727"/>
                          <a:pt x="100976" y="1492211"/>
                        </a:cubicBezTo>
                        <a:cubicBezTo>
                          <a:pt x="96575" y="1498812"/>
                          <a:pt x="89310" y="1503017"/>
                          <a:pt x="84147" y="1509041"/>
                        </a:cubicBezTo>
                        <a:cubicBezTo>
                          <a:pt x="56316" y="1541512"/>
                          <a:pt x="80114" y="1522949"/>
                          <a:pt x="50488" y="1542700"/>
                        </a:cubicBezTo>
                        <a:lnTo>
                          <a:pt x="39269" y="1559529"/>
                        </a:ln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grpSp>
                <p:nvGrpSpPr>
                  <p:cNvPr id="239" name="Skupina 190"/>
                  <p:cNvGrpSpPr/>
                  <p:nvPr/>
                </p:nvGrpSpPr>
                <p:grpSpPr>
                  <a:xfrm>
                    <a:off x="577811" y="4229801"/>
                    <a:ext cx="1363318" cy="2395392"/>
                    <a:chOff x="577811" y="4229801"/>
                    <a:chExt cx="1363318" cy="2395392"/>
                  </a:xfrm>
                </p:grpSpPr>
                <p:sp>
                  <p:nvSpPr>
                    <p:cNvPr id="240" name="Volný tvar 239"/>
                    <p:cNvSpPr/>
                    <p:nvPr/>
                  </p:nvSpPr>
                  <p:spPr>
                    <a:xfrm>
                      <a:off x="577811" y="4229801"/>
                      <a:ext cx="650739" cy="359028"/>
                    </a:xfrm>
                    <a:custGeom>
                      <a:avLst/>
                      <a:gdLst>
                        <a:gd name="connsiteX0" fmla="*/ 650739 w 650739"/>
                        <a:gd name="connsiteY0" fmla="*/ 0 h 359028"/>
                        <a:gd name="connsiteX1" fmla="*/ 566591 w 650739"/>
                        <a:gd name="connsiteY1" fmla="*/ 11220 h 359028"/>
                        <a:gd name="connsiteX2" fmla="*/ 549762 w 650739"/>
                        <a:gd name="connsiteY2" fmla="*/ 16830 h 359028"/>
                        <a:gd name="connsiteX3" fmla="*/ 510493 w 650739"/>
                        <a:gd name="connsiteY3" fmla="*/ 28049 h 359028"/>
                        <a:gd name="connsiteX4" fmla="*/ 460005 w 650739"/>
                        <a:gd name="connsiteY4" fmla="*/ 56098 h 359028"/>
                        <a:gd name="connsiteX5" fmla="*/ 426346 w 650739"/>
                        <a:gd name="connsiteY5" fmla="*/ 84147 h 359028"/>
                        <a:gd name="connsiteX6" fmla="*/ 403907 w 650739"/>
                        <a:gd name="connsiteY6" fmla="*/ 117806 h 359028"/>
                        <a:gd name="connsiteX7" fmla="*/ 392687 w 650739"/>
                        <a:gd name="connsiteY7" fmla="*/ 134636 h 359028"/>
                        <a:gd name="connsiteX8" fmla="*/ 381468 w 650739"/>
                        <a:gd name="connsiteY8" fmla="*/ 151465 h 359028"/>
                        <a:gd name="connsiteX9" fmla="*/ 375858 w 650739"/>
                        <a:gd name="connsiteY9" fmla="*/ 168295 h 359028"/>
                        <a:gd name="connsiteX10" fmla="*/ 359028 w 650739"/>
                        <a:gd name="connsiteY10" fmla="*/ 179514 h 359028"/>
                        <a:gd name="connsiteX11" fmla="*/ 347809 w 650739"/>
                        <a:gd name="connsiteY11" fmla="*/ 213173 h 359028"/>
                        <a:gd name="connsiteX12" fmla="*/ 342199 w 650739"/>
                        <a:gd name="connsiteY12" fmla="*/ 235612 h 359028"/>
                        <a:gd name="connsiteX13" fmla="*/ 308540 w 650739"/>
                        <a:gd name="connsiteY13" fmla="*/ 258052 h 359028"/>
                        <a:gd name="connsiteX14" fmla="*/ 291710 w 650739"/>
                        <a:gd name="connsiteY14" fmla="*/ 269271 h 359028"/>
                        <a:gd name="connsiteX15" fmla="*/ 269271 w 650739"/>
                        <a:gd name="connsiteY15" fmla="*/ 274881 h 359028"/>
                        <a:gd name="connsiteX16" fmla="*/ 252442 w 650739"/>
                        <a:gd name="connsiteY16" fmla="*/ 280491 h 359028"/>
                        <a:gd name="connsiteX17" fmla="*/ 207563 w 650739"/>
                        <a:gd name="connsiteY17" fmla="*/ 286101 h 359028"/>
                        <a:gd name="connsiteX18" fmla="*/ 151465 w 650739"/>
                        <a:gd name="connsiteY18" fmla="*/ 297320 h 359028"/>
                        <a:gd name="connsiteX19" fmla="*/ 106587 w 650739"/>
                        <a:gd name="connsiteY19" fmla="*/ 314150 h 359028"/>
                        <a:gd name="connsiteX20" fmla="*/ 50488 w 650739"/>
                        <a:gd name="connsiteY20" fmla="*/ 330979 h 359028"/>
                        <a:gd name="connsiteX21" fmla="*/ 0 w 650739"/>
                        <a:gd name="connsiteY21" fmla="*/ 359028 h 3590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50739" h="359028">
                          <a:moveTo>
                            <a:pt x="650739" y="0"/>
                          </a:moveTo>
                          <a:cubicBezTo>
                            <a:pt x="626433" y="2701"/>
                            <a:pt x="591772" y="5624"/>
                            <a:pt x="566591" y="11220"/>
                          </a:cubicBezTo>
                          <a:cubicBezTo>
                            <a:pt x="560819" y="12503"/>
                            <a:pt x="555448" y="15206"/>
                            <a:pt x="549762" y="16830"/>
                          </a:cubicBezTo>
                          <a:cubicBezTo>
                            <a:pt x="500446" y="30920"/>
                            <a:pt x="550852" y="14596"/>
                            <a:pt x="510493" y="28049"/>
                          </a:cubicBezTo>
                          <a:cubicBezTo>
                            <a:pt x="471914" y="53769"/>
                            <a:pt x="489627" y="46225"/>
                            <a:pt x="460005" y="56098"/>
                          </a:cubicBezTo>
                          <a:cubicBezTo>
                            <a:pt x="445048" y="66070"/>
                            <a:pt x="437973" y="69198"/>
                            <a:pt x="426346" y="84147"/>
                          </a:cubicBezTo>
                          <a:cubicBezTo>
                            <a:pt x="418067" y="94791"/>
                            <a:pt x="411387" y="106586"/>
                            <a:pt x="403907" y="117806"/>
                          </a:cubicBezTo>
                          <a:lnTo>
                            <a:pt x="392687" y="134636"/>
                          </a:lnTo>
                          <a:cubicBezTo>
                            <a:pt x="388947" y="140246"/>
                            <a:pt x="383600" y="145069"/>
                            <a:pt x="381468" y="151465"/>
                          </a:cubicBezTo>
                          <a:cubicBezTo>
                            <a:pt x="379598" y="157075"/>
                            <a:pt x="379552" y="163677"/>
                            <a:pt x="375858" y="168295"/>
                          </a:cubicBezTo>
                          <a:cubicBezTo>
                            <a:pt x="371646" y="173560"/>
                            <a:pt x="364638" y="175774"/>
                            <a:pt x="359028" y="179514"/>
                          </a:cubicBezTo>
                          <a:cubicBezTo>
                            <a:pt x="355288" y="190734"/>
                            <a:pt x="350677" y="201700"/>
                            <a:pt x="347809" y="213173"/>
                          </a:cubicBezTo>
                          <a:cubicBezTo>
                            <a:pt x="345939" y="220653"/>
                            <a:pt x="347276" y="229810"/>
                            <a:pt x="342199" y="235612"/>
                          </a:cubicBezTo>
                          <a:cubicBezTo>
                            <a:pt x="333319" y="245760"/>
                            <a:pt x="319760" y="250572"/>
                            <a:pt x="308540" y="258052"/>
                          </a:cubicBezTo>
                          <a:cubicBezTo>
                            <a:pt x="302930" y="261792"/>
                            <a:pt x="298251" y="267636"/>
                            <a:pt x="291710" y="269271"/>
                          </a:cubicBezTo>
                          <a:cubicBezTo>
                            <a:pt x="284230" y="271141"/>
                            <a:pt x="276684" y="272763"/>
                            <a:pt x="269271" y="274881"/>
                          </a:cubicBezTo>
                          <a:cubicBezTo>
                            <a:pt x="263585" y="276506"/>
                            <a:pt x="258260" y="279433"/>
                            <a:pt x="252442" y="280491"/>
                          </a:cubicBezTo>
                          <a:cubicBezTo>
                            <a:pt x="237609" y="283188"/>
                            <a:pt x="222488" y="283969"/>
                            <a:pt x="207563" y="286101"/>
                          </a:cubicBezTo>
                          <a:cubicBezTo>
                            <a:pt x="175473" y="290685"/>
                            <a:pt x="178721" y="290507"/>
                            <a:pt x="151465" y="297320"/>
                          </a:cubicBezTo>
                          <a:cubicBezTo>
                            <a:pt x="105563" y="320272"/>
                            <a:pt x="152413" y="298875"/>
                            <a:pt x="106587" y="314150"/>
                          </a:cubicBezTo>
                          <a:cubicBezTo>
                            <a:pt x="51239" y="332600"/>
                            <a:pt x="105876" y="319903"/>
                            <a:pt x="50488" y="330979"/>
                          </a:cubicBezTo>
                          <a:cubicBezTo>
                            <a:pt x="3245" y="354602"/>
                            <a:pt x="17438" y="341594"/>
                            <a:pt x="0" y="359028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1" name="Volný tvar 240"/>
                    <p:cNvSpPr/>
                    <p:nvPr/>
                  </p:nvSpPr>
                  <p:spPr>
                    <a:xfrm>
                      <a:off x="1042835" y="4241021"/>
                      <a:ext cx="180105" cy="975826"/>
                    </a:xfrm>
                    <a:custGeom>
                      <a:avLst/>
                      <a:gdLst>
                        <a:gd name="connsiteX0" fmla="*/ 180105 w 180105"/>
                        <a:gd name="connsiteY0" fmla="*/ 0 h 975826"/>
                        <a:gd name="connsiteX1" fmla="*/ 152056 w 180105"/>
                        <a:gd name="connsiteY1" fmla="*/ 11219 h 975826"/>
                        <a:gd name="connsiteX2" fmla="*/ 118397 w 180105"/>
                        <a:gd name="connsiteY2" fmla="*/ 16829 h 975826"/>
                        <a:gd name="connsiteX3" fmla="*/ 107177 w 180105"/>
                        <a:gd name="connsiteY3" fmla="*/ 50488 h 975826"/>
                        <a:gd name="connsiteX4" fmla="*/ 95958 w 180105"/>
                        <a:gd name="connsiteY4" fmla="*/ 84147 h 975826"/>
                        <a:gd name="connsiteX5" fmla="*/ 90348 w 180105"/>
                        <a:gd name="connsiteY5" fmla="*/ 112196 h 975826"/>
                        <a:gd name="connsiteX6" fmla="*/ 95958 w 180105"/>
                        <a:gd name="connsiteY6" fmla="*/ 207563 h 975826"/>
                        <a:gd name="connsiteX7" fmla="*/ 101567 w 180105"/>
                        <a:gd name="connsiteY7" fmla="*/ 224392 h 975826"/>
                        <a:gd name="connsiteX8" fmla="*/ 112787 w 180105"/>
                        <a:gd name="connsiteY8" fmla="*/ 314150 h 975826"/>
                        <a:gd name="connsiteX9" fmla="*/ 107177 w 180105"/>
                        <a:gd name="connsiteY9" fmla="*/ 398297 h 975826"/>
                        <a:gd name="connsiteX10" fmla="*/ 101567 w 180105"/>
                        <a:gd name="connsiteY10" fmla="*/ 415126 h 975826"/>
                        <a:gd name="connsiteX11" fmla="*/ 84738 w 180105"/>
                        <a:gd name="connsiteY11" fmla="*/ 476834 h 975826"/>
                        <a:gd name="connsiteX12" fmla="*/ 73518 w 180105"/>
                        <a:gd name="connsiteY12" fmla="*/ 493664 h 975826"/>
                        <a:gd name="connsiteX13" fmla="*/ 45469 w 180105"/>
                        <a:gd name="connsiteY13" fmla="*/ 544152 h 975826"/>
                        <a:gd name="connsiteX14" fmla="*/ 34250 w 180105"/>
                        <a:gd name="connsiteY14" fmla="*/ 560981 h 975826"/>
                        <a:gd name="connsiteX15" fmla="*/ 17420 w 180105"/>
                        <a:gd name="connsiteY15" fmla="*/ 611470 h 975826"/>
                        <a:gd name="connsiteX16" fmla="*/ 11810 w 180105"/>
                        <a:gd name="connsiteY16" fmla="*/ 628299 h 975826"/>
                        <a:gd name="connsiteX17" fmla="*/ 591 w 180105"/>
                        <a:gd name="connsiteY17" fmla="*/ 751715 h 975826"/>
                        <a:gd name="connsiteX18" fmla="*/ 6201 w 180105"/>
                        <a:gd name="connsiteY18" fmla="*/ 819033 h 975826"/>
                        <a:gd name="connsiteX19" fmla="*/ 11810 w 180105"/>
                        <a:gd name="connsiteY19" fmla="*/ 835862 h 975826"/>
                        <a:gd name="connsiteX20" fmla="*/ 6201 w 180105"/>
                        <a:gd name="connsiteY20" fmla="*/ 920010 h 975826"/>
                        <a:gd name="connsiteX21" fmla="*/ 591 w 180105"/>
                        <a:gd name="connsiteY21" fmla="*/ 942449 h 975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80105" h="975826">
                          <a:moveTo>
                            <a:pt x="180105" y="0"/>
                          </a:moveTo>
                          <a:cubicBezTo>
                            <a:pt x="170755" y="3740"/>
                            <a:pt x="161771" y="8570"/>
                            <a:pt x="152056" y="11219"/>
                          </a:cubicBezTo>
                          <a:cubicBezTo>
                            <a:pt x="141082" y="14212"/>
                            <a:pt x="126957" y="9339"/>
                            <a:pt x="118397" y="16829"/>
                          </a:cubicBezTo>
                          <a:cubicBezTo>
                            <a:pt x="109497" y="24617"/>
                            <a:pt x="110917" y="39268"/>
                            <a:pt x="107177" y="50488"/>
                          </a:cubicBezTo>
                          <a:lnTo>
                            <a:pt x="95958" y="84147"/>
                          </a:lnTo>
                          <a:lnTo>
                            <a:pt x="90348" y="112196"/>
                          </a:lnTo>
                          <a:cubicBezTo>
                            <a:pt x="92218" y="143985"/>
                            <a:pt x="92790" y="175877"/>
                            <a:pt x="95958" y="207563"/>
                          </a:cubicBezTo>
                          <a:cubicBezTo>
                            <a:pt x="96546" y="213447"/>
                            <a:pt x="100731" y="218538"/>
                            <a:pt x="101567" y="224392"/>
                          </a:cubicBezTo>
                          <a:cubicBezTo>
                            <a:pt x="120982" y="360306"/>
                            <a:pt x="97152" y="235973"/>
                            <a:pt x="112787" y="314150"/>
                          </a:cubicBezTo>
                          <a:cubicBezTo>
                            <a:pt x="110917" y="342199"/>
                            <a:pt x="110281" y="370358"/>
                            <a:pt x="107177" y="398297"/>
                          </a:cubicBezTo>
                          <a:cubicBezTo>
                            <a:pt x="106524" y="404174"/>
                            <a:pt x="103001" y="409389"/>
                            <a:pt x="101567" y="415126"/>
                          </a:cubicBezTo>
                          <a:cubicBezTo>
                            <a:pt x="97351" y="431989"/>
                            <a:pt x="94369" y="462388"/>
                            <a:pt x="84738" y="476834"/>
                          </a:cubicBezTo>
                          <a:lnTo>
                            <a:pt x="73518" y="493664"/>
                          </a:lnTo>
                          <a:cubicBezTo>
                            <a:pt x="63645" y="523286"/>
                            <a:pt x="71190" y="505572"/>
                            <a:pt x="45469" y="544152"/>
                          </a:cubicBezTo>
                          <a:cubicBezTo>
                            <a:pt x="41729" y="549762"/>
                            <a:pt x="36382" y="554585"/>
                            <a:pt x="34250" y="560981"/>
                          </a:cubicBezTo>
                          <a:lnTo>
                            <a:pt x="17420" y="611470"/>
                          </a:lnTo>
                          <a:lnTo>
                            <a:pt x="11810" y="628299"/>
                          </a:lnTo>
                          <a:cubicBezTo>
                            <a:pt x="8307" y="659828"/>
                            <a:pt x="591" y="724093"/>
                            <a:pt x="591" y="751715"/>
                          </a:cubicBezTo>
                          <a:cubicBezTo>
                            <a:pt x="591" y="774232"/>
                            <a:pt x="3225" y="796713"/>
                            <a:pt x="6201" y="819033"/>
                          </a:cubicBezTo>
                          <a:cubicBezTo>
                            <a:pt x="6982" y="824894"/>
                            <a:pt x="9940" y="830252"/>
                            <a:pt x="11810" y="835862"/>
                          </a:cubicBezTo>
                          <a:cubicBezTo>
                            <a:pt x="9940" y="863911"/>
                            <a:pt x="9305" y="892070"/>
                            <a:pt x="6201" y="920010"/>
                          </a:cubicBezTo>
                          <a:cubicBezTo>
                            <a:pt x="0" y="975826"/>
                            <a:pt x="591" y="919158"/>
                            <a:pt x="591" y="942449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2" name="Volný tvar 241"/>
                    <p:cNvSpPr/>
                    <p:nvPr/>
                  </p:nvSpPr>
                  <p:spPr>
                    <a:xfrm>
                      <a:off x="706837" y="4628098"/>
                      <a:ext cx="420736" cy="190734"/>
                    </a:xfrm>
                    <a:custGeom>
                      <a:avLst/>
                      <a:gdLst>
                        <a:gd name="connsiteX0" fmla="*/ 420736 w 420736"/>
                        <a:gd name="connsiteY0" fmla="*/ 50489 h 190734"/>
                        <a:gd name="connsiteX1" fmla="*/ 415126 w 420736"/>
                        <a:gd name="connsiteY1" fmla="*/ 33659 h 190734"/>
                        <a:gd name="connsiteX2" fmla="*/ 392687 w 420736"/>
                        <a:gd name="connsiteY2" fmla="*/ 28049 h 190734"/>
                        <a:gd name="connsiteX3" fmla="*/ 330979 w 420736"/>
                        <a:gd name="connsiteY3" fmla="*/ 11220 h 190734"/>
                        <a:gd name="connsiteX4" fmla="*/ 274881 w 420736"/>
                        <a:gd name="connsiteY4" fmla="*/ 0 h 190734"/>
                        <a:gd name="connsiteX5" fmla="*/ 224392 w 420736"/>
                        <a:gd name="connsiteY5" fmla="*/ 5610 h 190734"/>
                        <a:gd name="connsiteX6" fmla="*/ 173904 w 420736"/>
                        <a:gd name="connsiteY6" fmla="*/ 33659 h 190734"/>
                        <a:gd name="connsiteX7" fmla="*/ 162684 w 420736"/>
                        <a:gd name="connsiteY7" fmla="*/ 56098 h 190734"/>
                        <a:gd name="connsiteX8" fmla="*/ 145855 w 420736"/>
                        <a:gd name="connsiteY8" fmla="*/ 67318 h 190734"/>
                        <a:gd name="connsiteX9" fmla="*/ 140245 w 420736"/>
                        <a:gd name="connsiteY9" fmla="*/ 84147 h 190734"/>
                        <a:gd name="connsiteX10" fmla="*/ 117806 w 420736"/>
                        <a:gd name="connsiteY10" fmla="*/ 106587 h 190734"/>
                        <a:gd name="connsiteX11" fmla="*/ 106586 w 420736"/>
                        <a:gd name="connsiteY11" fmla="*/ 123416 h 190734"/>
                        <a:gd name="connsiteX12" fmla="*/ 72927 w 420736"/>
                        <a:gd name="connsiteY12" fmla="*/ 145855 h 190734"/>
                        <a:gd name="connsiteX13" fmla="*/ 28049 w 420736"/>
                        <a:gd name="connsiteY13" fmla="*/ 173904 h 190734"/>
                        <a:gd name="connsiteX14" fmla="*/ 0 w 420736"/>
                        <a:gd name="connsiteY14" fmla="*/ 190734 h 1907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20736" h="190734">
                          <a:moveTo>
                            <a:pt x="420736" y="50489"/>
                          </a:moveTo>
                          <a:cubicBezTo>
                            <a:pt x="418866" y="44879"/>
                            <a:pt x="419744" y="37353"/>
                            <a:pt x="415126" y="33659"/>
                          </a:cubicBezTo>
                          <a:cubicBezTo>
                            <a:pt x="409106" y="28843"/>
                            <a:pt x="399906" y="30756"/>
                            <a:pt x="392687" y="28049"/>
                          </a:cubicBezTo>
                          <a:cubicBezTo>
                            <a:pt x="339972" y="8281"/>
                            <a:pt x="407698" y="22180"/>
                            <a:pt x="330979" y="11220"/>
                          </a:cubicBezTo>
                          <a:cubicBezTo>
                            <a:pt x="310254" y="4311"/>
                            <a:pt x="300666" y="0"/>
                            <a:pt x="274881" y="0"/>
                          </a:cubicBezTo>
                          <a:cubicBezTo>
                            <a:pt x="257948" y="0"/>
                            <a:pt x="241222" y="3740"/>
                            <a:pt x="224392" y="5610"/>
                          </a:cubicBezTo>
                          <a:cubicBezTo>
                            <a:pt x="183208" y="19339"/>
                            <a:pt x="199097" y="8468"/>
                            <a:pt x="173904" y="33659"/>
                          </a:cubicBezTo>
                          <a:cubicBezTo>
                            <a:pt x="170164" y="41139"/>
                            <a:pt x="168038" y="49674"/>
                            <a:pt x="162684" y="56098"/>
                          </a:cubicBezTo>
                          <a:cubicBezTo>
                            <a:pt x="158368" y="61277"/>
                            <a:pt x="150067" y="62053"/>
                            <a:pt x="145855" y="67318"/>
                          </a:cubicBezTo>
                          <a:cubicBezTo>
                            <a:pt x="142161" y="71935"/>
                            <a:pt x="143682" y="79335"/>
                            <a:pt x="140245" y="84147"/>
                          </a:cubicBezTo>
                          <a:cubicBezTo>
                            <a:pt x="134097" y="92755"/>
                            <a:pt x="124690" y="98556"/>
                            <a:pt x="117806" y="106587"/>
                          </a:cubicBezTo>
                          <a:cubicBezTo>
                            <a:pt x="113418" y="111706"/>
                            <a:pt x="111660" y="118976"/>
                            <a:pt x="106586" y="123416"/>
                          </a:cubicBezTo>
                          <a:cubicBezTo>
                            <a:pt x="96438" y="132295"/>
                            <a:pt x="84147" y="138375"/>
                            <a:pt x="72927" y="145855"/>
                          </a:cubicBezTo>
                          <a:cubicBezTo>
                            <a:pt x="55382" y="157552"/>
                            <a:pt x="48365" y="162617"/>
                            <a:pt x="28049" y="173904"/>
                          </a:cubicBezTo>
                          <a:cubicBezTo>
                            <a:pt x="145" y="189406"/>
                            <a:pt x="12503" y="178231"/>
                            <a:pt x="0" y="190734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3" name="Volný tvar 242"/>
                    <p:cNvSpPr/>
                    <p:nvPr/>
                  </p:nvSpPr>
                  <p:spPr>
                    <a:xfrm>
                      <a:off x="1054645" y="4835661"/>
                      <a:ext cx="162685" cy="246832"/>
                    </a:xfrm>
                    <a:custGeom>
                      <a:avLst/>
                      <a:gdLst>
                        <a:gd name="connsiteX0" fmla="*/ 0 w 162685"/>
                        <a:gd name="connsiteY0" fmla="*/ 0 h 246832"/>
                        <a:gd name="connsiteX1" fmla="*/ 33659 w 162685"/>
                        <a:gd name="connsiteY1" fmla="*/ 22440 h 246832"/>
                        <a:gd name="connsiteX2" fmla="*/ 61708 w 162685"/>
                        <a:gd name="connsiteY2" fmla="*/ 50489 h 246832"/>
                        <a:gd name="connsiteX3" fmla="*/ 72928 w 162685"/>
                        <a:gd name="connsiteY3" fmla="*/ 72928 h 246832"/>
                        <a:gd name="connsiteX4" fmla="*/ 84148 w 162685"/>
                        <a:gd name="connsiteY4" fmla="*/ 89757 h 246832"/>
                        <a:gd name="connsiteX5" fmla="*/ 95367 w 162685"/>
                        <a:gd name="connsiteY5" fmla="*/ 123416 h 246832"/>
                        <a:gd name="connsiteX6" fmla="*/ 117807 w 162685"/>
                        <a:gd name="connsiteY6" fmla="*/ 157075 h 246832"/>
                        <a:gd name="connsiteX7" fmla="*/ 129026 w 162685"/>
                        <a:gd name="connsiteY7" fmla="*/ 173905 h 246832"/>
                        <a:gd name="connsiteX8" fmla="*/ 145856 w 162685"/>
                        <a:gd name="connsiteY8" fmla="*/ 207564 h 246832"/>
                        <a:gd name="connsiteX9" fmla="*/ 162685 w 162685"/>
                        <a:gd name="connsiteY9" fmla="*/ 246832 h 2468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2685" h="246832">
                          <a:moveTo>
                            <a:pt x="0" y="0"/>
                          </a:moveTo>
                          <a:cubicBezTo>
                            <a:pt x="11220" y="7480"/>
                            <a:pt x="26179" y="11220"/>
                            <a:pt x="33659" y="22440"/>
                          </a:cubicBezTo>
                          <a:cubicBezTo>
                            <a:pt x="48619" y="44879"/>
                            <a:pt x="39269" y="35529"/>
                            <a:pt x="61708" y="50489"/>
                          </a:cubicBezTo>
                          <a:cubicBezTo>
                            <a:pt x="65448" y="57969"/>
                            <a:pt x="68779" y="65667"/>
                            <a:pt x="72928" y="72928"/>
                          </a:cubicBezTo>
                          <a:cubicBezTo>
                            <a:pt x="76273" y="78782"/>
                            <a:pt x="81410" y="83596"/>
                            <a:pt x="84148" y="89757"/>
                          </a:cubicBezTo>
                          <a:cubicBezTo>
                            <a:pt x="88951" y="100564"/>
                            <a:pt x="88807" y="113576"/>
                            <a:pt x="95367" y="123416"/>
                          </a:cubicBezTo>
                          <a:lnTo>
                            <a:pt x="117807" y="157075"/>
                          </a:lnTo>
                          <a:cubicBezTo>
                            <a:pt x="121547" y="162685"/>
                            <a:pt x="126894" y="167509"/>
                            <a:pt x="129026" y="173905"/>
                          </a:cubicBezTo>
                          <a:cubicBezTo>
                            <a:pt x="136768" y="197130"/>
                            <a:pt x="131356" y="185814"/>
                            <a:pt x="145856" y="207564"/>
                          </a:cubicBezTo>
                          <a:cubicBezTo>
                            <a:pt x="157911" y="243731"/>
                            <a:pt x="148713" y="232860"/>
                            <a:pt x="162685" y="246832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4" name="Volný tvar 243"/>
                    <p:cNvSpPr/>
                    <p:nvPr/>
                  </p:nvSpPr>
                  <p:spPr>
                    <a:xfrm>
                      <a:off x="1245379" y="4241021"/>
                      <a:ext cx="695750" cy="482444"/>
                    </a:xfrm>
                    <a:custGeom>
                      <a:avLst/>
                      <a:gdLst>
                        <a:gd name="connsiteX0" fmla="*/ 0 w 695750"/>
                        <a:gd name="connsiteY0" fmla="*/ 0 h 482444"/>
                        <a:gd name="connsiteX1" fmla="*/ 39269 w 695750"/>
                        <a:gd name="connsiteY1" fmla="*/ 39269 h 482444"/>
                        <a:gd name="connsiteX2" fmla="*/ 39269 w 695750"/>
                        <a:gd name="connsiteY2" fmla="*/ 39269 h 482444"/>
                        <a:gd name="connsiteX3" fmla="*/ 56098 w 695750"/>
                        <a:gd name="connsiteY3" fmla="*/ 50488 h 482444"/>
                        <a:gd name="connsiteX4" fmla="*/ 89757 w 695750"/>
                        <a:gd name="connsiteY4" fmla="*/ 78537 h 482444"/>
                        <a:gd name="connsiteX5" fmla="*/ 129026 w 695750"/>
                        <a:gd name="connsiteY5" fmla="*/ 89757 h 482444"/>
                        <a:gd name="connsiteX6" fmla="*/ 145855 w 695750"/>
                        <a:gd name="connsiteY6" fmla="*/ 100977 h 482444"/>
                        <a:gd name="connsiteX7" fmla="*/ 207563 w 695750"/>
                        <a:gd name="connsiteY7" fmla="*/ 117806 h 482444"/>
                        <a:gd name="connsiteX8" fmla="*/ 241222 w 695750"/>
                        <a:gd name="connsiteY8" fmla="*/ 134635 h 482444"/>
                        <a:gd name="connsiteX9" fmla="*/ 258052 w 695750"/>
                        <a:gd name="connsiteY9" fmla="*/ 151465 h 482444"/>
                        <a:gd name="connsiteX10" fmla="*/ 297320 w 695750"/>
                        <a:gd name="connsiteY10" fmla="*/ 173904 h 482444"/>
                        <a:gd name="connsiteX11" fmla="*/ 319760 w 695750"/>
                        <a:gd name="connsiteY11" fmla="*/ 179514 h 482444"/>
                        <a:gd name="connsiteX12" fmla="*/ 336589 w 695750"/>
                        <a:gd name="connsiteY12" fmla="*/ 185124 h 482444"/>
                        <a:gd name="connsiteX13" fmla="*/ 504884 w 695750"/>
                        <a:gd name="connsiteY13" fmla="*/ 190734 h 482444"/>
                        <a:gd name="connsiteX14" fmla="*/ 538542 w 695750"/>
                        <a:gd name="connsiteY14" fmla="*/ 201953 h 482444"/>
                        <a:gd name="connsiteX15" fmla="*/ 555372 w 695750"/>
                        <a:gd name="connsiteY15" fmla="*/ 207563 h 482444"/>
                        <a:gd name="connsiteX16" fmla="*/ 583421 w 695750"/>
                        <a:gd name="connsiteY16" fmla="*/ 235612 h 482444"/>
                        <a:gd name="connsiteX17" fmla="*/ 600250 w 695750"/>
                        <a:gd name="connsiteY17" fmla="*/ 246832 h 482444"/>
                        <a:gd name="connsiteX18" fmla="*/ 650739 w 695750"/>
                        <a:gd name="connsiteY18" fmla="*/ 291710 h 482444"/>
                        <a:gd name="connsiteX19" fmla="*/ 661958 w 695750"/>
                        <a:gd name="connsiteY19" fmla="*/ 308540 h 482444"/>
                        <a:gd name="connsiteX20" fmla="*/ 673178 w 695750"/>
                        <a:gd name="connsiteY20" fmla="*/ 342199 h 482444"/>
                        <a:gd name="connsiteX21" fmla="*/ 684398 w 695750"/>
                        <a:gd name="connsiteY21" fmla="*/ 359028 h 482444"/>
                        <a:gd name="connsiteX22" fmla="*/ 690008 w 695750"/>
                        <a:gd name="connsiteY22" fmla="*/ 398297 h 482444"/>
                        <a:gd name="connsiteX23" fmla="*/ 695617 w 695750"/>
                        <a:gd name="connsiteY23" fmla="*/ 482444 h 4824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5750" h="482444">
                          <a:moveTo>
                            <a:pt x="0" y="0"/>
                          </a:moveTo>
                          <a:cubicBezTo>
                            <a:pt x="29622" y="9874"/>
                            <a:pt x="13550" y="690"/>
                            <a:pt x="39269" y="39269"/>
                          </a:cubicBezTo>
                          <a:lnTo>
                            <a:pt x="39269" y="39269"/>
                          </a:lnTo>
                          <a:cubicBezTo>
                            <a:pt x="44879" y="43009"/>
                            <a:pt x="50919" y="46172"/>
                            <a:pt x="56098" y="50488"/>
                          </a:cubicBezTo>
                          <a:cubicBezTo>
                            <a:pt x="74709" y="65997"/>
                            <a:pt x="68865" y="68091"/>
                            <a:pt x="89757" y="78537"/>
                          </a:cubicBezTo>
                          <a:cubicBezTo>
                            <a:pt x="97805" y="82561"/>
                            <a:pt x="121836" y="87960"/>
                            <a:pt x="129026" y="89757"/>
                          </a:cubicBezTo>
                          <a:cubicBezTo>
                            <a:pt x="134636" y="93497"/>
                            <a:pt x="139542" y="98610"/>
                            <a:pt x="145855" y="100977"/>
                          </a:cubicBezTo>
                          <a:cubicBezTo>
                            <a:pt x="169946" y="110011"/>
                            <a:pt x="184153" y="102199"/>
                            <a:pt x="207563" y="117806"/>
                          </a:cubicBezTo>
                          <a:cubicBezTo>
                            <a:pt x="229313" y="132306"/>
                            <a:pt x="217997" y="126894"/>
                            <a:pt x="241222" y="134635"/>
                          </a:cubicBezTo>
                          <a:cubicBezTo>
                            <a:pt x="246832" y="140245"/>
                            <a:pt x="251957" y="146386"/>
                            <a:pt x="258052" y="151465"/>
                          </a:cubicBezTo>
                          <a:cubicBezTo>
                            <a:pt x="266932" y="158865"/>
                            <a:pt x="287341" y="170162"/>
                            <a:pt x="297320" y="173904"/>
                          </a:cubicBezTo>
                          <a:cubicBezTo>
                            <a:pt x="304539" y="176611"/>
                            <a:pt x="312346" y="177396"/>
                            <a:pt x="319760" y="179514"/>
                          </a:cubicBezTo>
                          <a:cubicBezTo>
                            <a:pt x="325446" y="181139"/>
                            <a:pt x="330687" y="184766"/>
                            <a:pt x="336589" y="185124"/>
                          </a:cubicBezTo>
                          <a:cubicBezTo>
                            <a:pt x="392616" y="188520"/>
                            <a:pt x="448786" y="188864"/>
                            <a:pt x="504884" y="190734"/>
                          </a:cubicBezTo>
                          <a:lnTo>
                            <a:pt x="538542" y="201953"/>
                          </a:lnTo>
                          <a:lnTo>
                            <a:pt x="555372" y="207563"/>
                          </a:lnTo>
                          <a:cubicBezTo>
                            <a:pt x="600249" y="237483"/>
                            <a:pt x="546022" y="198213"/>
                            <a:pt x="583421" y="235612"/>
                          </a:cubicBezTo>
                          <a:cubicBezTo>
                            <a:pt x="588188" y="240379"/>
                            <a:pt x="595211" y="242353"/>
                            <a:pt x="600250" y="246832"/>
                          </a:cubicBezTo>
                          <a:cubicBezTo>
                            <a:pt x="657881" y="298060"/>
                            <a:pt x="612546" y="266250"/>
                            <a:pt x="650739" y="291710"/>
                          </a:cubicBezTo>
                          <a:cubicBezTo>
                            <a:pt x="654479" y="297320"/>
                            <a:pt x="659220" y="302379"/>
                            <a:pt x="661958" y="308540"/>
                          </a:cubicBezTo>
                          <a:cubicBezTo>
                            <a:pt x="666761" y="319347"/>
                            <a:pt x="666618" y="332359"/>
                            <a:pt x="673178" y="342199"/>
                          </a:cubicBezTo>
                          <a:lnTo>
                            <a:pt x="684398" y="359028"/>
                          </a:lnTo>
                          <a:cubicBezTo>
                            <a:pt x="686268" y="372118"/>
                            <a:pt x="688754" y="385134"/>
                            <a:pt x="690008" y="398297"/>
                          </a:cubicBezTo>
                          <a:cubicBezTo>
                            <a:pt x="695750" y="458594"/>
                            <a:pt x="695617" y="452021"/>
                            <a:pt x="695617" y="482444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5" name="Volný tvar 244"/>
                    <p:cNvSpPr/>
                    <p:nvPr/>
                  </p:nvSpPr>
                  <p:spPr>
                    <a:xfrm>
                      <a:off x="1324606" y="4309717"/>
                      <a:ext cx="246142" cy="1221562"/>
                    </a:xfrm>
                    <a:custGeom>
                      <a:avLst/>
                      <a:gdLst>
                        <a:gd name="connsiteX0" fmla="*/ 4920 w 246142"/>
                        <a:gd name="connsiteY0" fmla="*/ 9841 h 1221562"/>
                        <a:gd name="connsiteX1" fmla="*/ 21750 w 246142"/>
                        <a:gd name="connsiteY1" fmla="*/ 43500 h 1221562"/>
                        <a:gd name="connsiteX2" fmla="*/ 32969 w 246142"/>
                        <a:gd name="connsiteY2" fmla="*/ 82769 h 1221562"/>
                        <a:gd name="connsiteX3" fmla="*/ 44189 w 246142"/>
                        <a:gd name="connsiteY3" fmla="*/ 105208 h 1221562"/>
                        <a:gd name="connsiteX4" fmla="*/ 49799 w 246142"/>
                        <a:gd name="connsiteY4" fmla="*/ 133257 h 1221562"/>
                        <a:gd name="connsiteX5" fmla="*/ 55409 w 246142"/>
                        <a:gd name="connsiteY5" fmla="*/ 155696 h 1221562"/>
                        <a:gd name="connsiteX6" fmla="*/ 38579 w 246142"/>
                        <a:gd name="connsiteY6" fmla="*/ 318381 h 1221562"/>
                        <a:gd name="connsiteX7" fmla="*/ 27360 w 246142"/>
                        <a:gd name="connsiteY7" fmla="*/ 340820 h 1221562"/>
                        <a:gd name="connsiteX8" fmla="*/ 32969 w 246142"/>
                        <a:gd name="connsiteY8" fmla="*/ 419358 h 1221562"/>
                        <a:gd name="connsiteX9" fmla="*/ 49799 w 246142"/>
                        <a:gd name="connsiteY9" fmla="*/ 481066 h 1221562"/>
                        <a:gd name="connsiteX10" fmla="*/ 66628 w 246142"/>
                        <a:gd name="connsiteY10" fmla="*/ 537164 h 1221562"/>
                        <a:gd name="connsiteX11" fmla="*/ 72238 w 246142"/>
                        <a:gd name="connsiteY11" fmla="*/ 553993 h 1221562"/>
                        <a:gd name="connsiteX12" fmla="*/ 89068 w 246142"/>
                        <a:gd name="connsiteY12" fmla="*/ 587652 h 1221562"/>
                        <a:gd name="connsiteX13" fmla="*/ 100287 w 246142"/>
                        <a:gd name="connsiteY13" fmla="*/ 604482 h 1221562"/>
                        <a:gd name="connsiteX14" fmla="*/ 111507 w 246142"/>
                        <a:gd name="connsiteY14" fmla="*/ 626921 h 1221562"/>
                        <a:gd name="connsiteX15" fmla="*/ 122727 w 246142"/>
                        <a:gd name="connsiteY15" fmla="*/ 643750 h 1221562"/>
                        <a:gd name="connsiteX16" fmla="*/ 133946 w 246142"/>
                        <a:gd name="connsiteY16" fmla="*/ 666190 h 1221562"/>
                        <a:gd name="connsiteX17" fmla="*/ 150776 w 246142"/>
                        <a:gd name="connsiteY17" fmla="*/ 671800 h 1221562"/>
                        <a:gd name="connsiteX18" fmla="*/ 161995 w 246142"/>
                        <a:gd name="connsiteY18" fmla="*/ 705458 h 1221562"/>
                        <a:gd name="connsiteX19" fmla="*/ 184434 w 246142"/>
                        <a:gd name="connsiteY19" fmla="*/ 739117 h 1221562"/>
                        <a:gd name="connsiteX20" fmla="*/ 195654 w 246142"/>
                        <a:gd name="connsiteY20" fmla="*/ 778386 h 1221562"/>
                        <a:gd name="connsiteX21" fmla="*/ 201264 w 246142"/>
                        <a:gd name="connsiteY21" fmla="*/ 795216 h 1221562"/>
                        <a:gd name="connsiteX22" fmla="*/ 223703 w 246142"/>
                        <a:gd name="connsiteY22" fmla="*/ 828874 h 1221562"/>
                        <a:gd name="connsiteX23" fmla="*/ 234923 w 246142"/>
                        <a:gd name="connsiteY23" fmla="*/ 862533 h 1221562"/>
                        <a:gd name="connsiteX24" fmla="*/ 246142 w 246142"/>
                        <a:gd name="connsiteY24" fmla="*/ 935461 h 1221562"/>
                        <a:gd name="connsiteX25" fmla="*/ 240533 w 246142"/>
                        <a:gd name="connsiteY25" fmla="*/ 1058877 h 1221562"/>
                        <a:gd name="connsiteX26" fmla="*/ 229313 w 246142"/>
                        <a:gd name="connsiteY26" fmla="*/ 1092536 h 1221562"/>
                        <a:gd name="connsiteX27" fmla="*/ 218093 w 246142"/>
                        <a:gd name="connsiteY27" fmla="*/ 1126195 h 1221562"/>
                        <a:gd name="connsiteX28" fmla="*/ 212484 w 246142"/>
                        <a:gd name="connsiteY28" fmla="*/ 1143024 h 1221562"/>
                        <a:gd name="connsiteX29" fmla="*/ 201264 w 246142"/>
                        <a:gd name="connsiteY29" fmla="*/ 1159854 h 1221562"/>
                        <a:gd name="connsiteX30" fmla="*/ 190044 w 246142"/>
                        <a:gd name="connsiteY30" fmla="*/ 1210342 h 1221562"/>
                        <a:gd name="connsiteX31" fmla="*/ 184434 w 246142"/>
                        <a:gd name="connsiteY31" fmla="*/ 1221562 h 12215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46142" h="1221562">
                          <a:moveTo>
                            <a:pt x="4920" y="9841"/>
                          </a:moveTo>
                          <a:cubicBezTo>
                            <a:pt x="19021" y="52144"/>
                            <a:pt x="0" y="0"/>
                            <a:pt x="21750" y="43500"/>
                          </a:cubicBezTo>
                          <a:cubicBezTo>
                            <a:pt x="28534" y="57067"/>
                            <a:pt x="27575" y="68384"/>
                            <a:pt x="32969" y="82769"/>
                          </a:cubicBezTo>
                          <a:cubicBezTo>
                            <a:pt x="35905" y="90599"/>
                            <a:pt x="40449" y="97728"/>
                            <a:pt x="44189" y="105208"/>
                          </a:cubicBezTo>
                          <a:cubicBezTo>
                            <a:pt x="46059" y="114558"/>
                            <a:pt x="47731" y="123949"/>
                            <a:pt x="49799" y="133257"/>
                          </a:cubicBezTo>
                          <a:cubicBezTo>
                            <a:pt x="51472" y="140783"/>
                            <a:pt x="55409" y="147986"/>
                            <a:pt x="55409" y="155696"/>
                          </a:cubicBezTo>
                          <a:cubicBezTo>
                            <a:pt x="55409" y="170398"/>
                            <a:pt x="56846" y="281845"/>
                            <a:pt x="38579" y="318381"/>
                          </a:cubicBezTo>
                          <a:lnTo>
                            <a:pt x="27360" y="340820"/>
                          </a:lnTo>
                          <a:cubicBezTo>
                            <a:pt x="29230" y="366999"/>
                            <a:pt x="30222" y="393256"/>
                            <a:pt x="32969" y="419358"/>
                          </a:cubicBezTo>
                          <a:cubicBezTo>
                            <a:pt x="36497" y="452873"/>
                            <a:pt x="41023" y="445965"/>
                            <a:pt x="49799" y="481066"/>
                          </a:cubicBezTo>
                          <a:cubicBezTo>
                            <a:pt x="58276" y="514974"/>
                            <a:pt x="52973" y="496197"/>
                            <a:pt x="66628" y="537164"/>
                          </a:cubicBezTo>
                          <a:cubicBezTo>
                            <a:pt x="68498" y="542774"/>
                            <a:pt x="68958" y="549073"/>
                            <a:pt x="72238" y="553993"/>
                          </a:cubicBezTo>
                          <a:cubicBezTo>
                            <a:pt x="104388" y="602218"/>
                            <a:pt x="65847" y="541208"/>
                            <a:pt x="89068" y="587652"/>
                          </a:cubicBezTo>
                          <a:cubicBezTo>
                            <a:pt x="92083" y="593682"/>
                            <a:pt x="96942" y="598628"/>
                            <a:pt x="100287" y="604482"/>
                          </a:cubicBezTo>
                          <a:cubicBezTo>
                            <a:pt x="104436" y="611743"/>
                            <a:pt x="107358" y="619660"/>
                            <a:pt x="111507" y="626921"/>
                          </a:cubicBezTo>
                          <a:cubicBezTo>
                            <a:pt x="114852" y="632775"/>
                            <a:pt x="119382" y="637896"/>
                            <a:pt x="122727" y="643750"/>
                          </a:cubicBezTo>
                          <a:cubicBezTo>
                            <a:pt x="126876" y="651011"/>
                            <a:pt x="128033" y="660277"/>
                            <a:pt x="133946" y="666190"/>
                          </a:cubicBezTo>
                          <a:cubicBezTo>
                            <a:pt x="138127" y="670372"/>
                            <a:pt x="145166" y="669930"/>
                            <a:pt x="150776" y="671800"/>
                          </a:cubicBezTo>
                          <a:cubicBezTo>
                            <a:pt x="154516" y="683019"/>
                            <a:pt x="155435" y="695618"/>
                            <a:pt x="161995" y="705458"/>
                          </a:cubicBezTo>
                          <a:cubicBezTo>
                            <a:pt x="169475" y="716678"/>
                            <a:pt x="180170" y="726325"/>
                            <a:pt x="184434" y="739117"/>
                          </a:cubicBezTo>
                          <a:cubicBezTo>
                            <a:pt x="197885" y="779470"/>
                            <a:pt x="181565" y="729077"/>
                            <a:pt x="195654" y="778386"/>
                          </a:cubicBezTo>
                          <a:cubicBezTo>
                            <a:pt x="197279" y="784072"/>
                            <a:pt x="198392" y="790047"/>
                            <a:pt x="201264" y="795216"/>
                          </a:cubicBezTo>
                          <a:cubicBezTo>
                            <a:pt x="207812" y="807003"/>
                            <a:pt x="219439" y="816082"/>
                            <a:pt x="223703" y="828874"/>
                          </a:cubicBezTo>
                          <a:cubicBezTo>
                            <a:pt x="227443" y="840094"/>
                            <a:pt x="232604" y="850936"/>
                            <a:pt x="234923" y="862533"/>
                          </a:cubicBezTo>
                          <a:cubicBezTo>
                            <a:pt x="243490" y="905365"/>
                            <a:pt x="239351" y="881121"/>
                            <a:pt x="246142" y="935461"/>
                          </a:cubicBezTo>
                          <a:cubicBezTo>
                            <a:pt x="244272" y="976600"/>
                            <a:pt x="244920" y="1017930"/>
                            <a:pt x="240533" y="1058877"/>
                          </a:cubicBezTo>
                          <a:cubicBezTo>
                            <a:pt x="239273" y="1070636"/>
                            <a:pt x="233053" y="1081316"/>
                            <a:pt x="229313" y="1092536"/>
                          </a:cubicBezTo>
                          <a:lnTo>
                            <a:pt x="218093" y="1126195"/>
                          </a:lnTo>
                          <a:cubicBezTo>
                            <a:pt x="216223" y="1131805"/>
                            <a:pt x="215764" y="1138104"/>
                            <a:pt x="212484" y="1143024"/>
                          </a:cubicBezTo>
                          <a:lnTo>
                            <a:pt x="201264" y="1159854"/>
                          </a:lnTo>
                          <a:cubicBezTo>
                            <a:pt x="199041" y="1170970"/>
                            <a:pt x="194005" y="1198458"/>
                            <a:pt x="190044" y="1210342"/>
                          </a:cubicBezTo>
                          <a:cubicBezTo>
                            <a:pt x="188722" y="1214309"/>
                            <a:pt x="186304" y="1217822"/>
                            <a:pt x="184434" y="1221562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6" name="Volný tvar 245"/>
                    <p:cNvSpPr/>
                    <p:nvPr/>
                  </p:nvSpPr>
                  <p:spPr>
                    <a:xfrm>
                      <a:off x="1357575" y="4779563"/>
                      <a:ext cx="399334" cy="336589"/>
                    </a:xfrm>
                    <a:custGeom>
                      <a:avLst/>
                      <a:gdLst>
                        <a:gd name="connsiteX0" fmla="*/ 0 w 399334"/>
                        <a:gd name="connsiteY0" fmla="*/ 0 h 336589"/>
                        <a:gd name="connsiteX1" fmla="*/ 16830 w 399334"/>
                        <a:gd name="connsiteY1" fmla="*/ 5610 h 336589"/>
                        <a:gd name="connsiteX2" fmla="*/ 56099 w 399334"/>
                        <a:gd name="connsiteY2" fmla="*/ 28049 h 336589"/>
                        <a:gd name="connsiteX3" fmla="*/ 100977 w 399334"/>
                        <a:gd name="connsiteY3" fmla="*/ 39269 h 336589"/>
                        <a:gd name="connsiteX4" fmla="*/ 140246 w 399334"/>
                        <a:gd name="connsiteY4" fmla="*/ 61708 h 336589"/>
                        <a:gd name="connsiteX5" fmla="*/ 190734 w 399334"/>
                        <a:gd name="connsiteY5" fmla="*/ 78538 h 336589"/>
                        <a:gd name="connsiteX6" fmla="*/ 207564 w 399334"/>
                        <a:gd name="connsiteY6" fmla="*/ 84147 h 336589"/>
                        <a:gd name="connsiteX7" fmla="*/ 235613 w 399334"/>
                        <a:gd name="connsiteY7" fmla="*/ 89757 h 336589"/>
                        <a:gd name="connsiteX8" fmla="*/ 274881 w 399334"/>
                        <a:gd name="connsiteY8" fmla="*/ 134636 h 336589"/>
                        <a:gd name="connsiteX9" fmla="*/ 319760 w 399334"/>
                        <a:gd name="connsiteY9" fmla="*/ 185124 h 336589"/>
                        <a:gd name="connsiteX10" fmla="*/ 336589 w 399334"/>
                        <a:gd name="connsiteY10" fmla="*/ 218783 h 336589"/>
                        <a:gd name="connsiteX11" fmla="*/ 342199 w 399334"/>
                        <a:gd name="connsiteY11" fmla="*/ 235612 h 336589"/>
                        <a:gd name="connsiteX12" fmla="*/ 359029 w 399334"/>
                        <a:gd name="connsiteY12" fmla="*/ 246832 h 336589"/>
                        <a:gd name="connsiteX13" fmla="*/ 381468 w 399334"/>
                        <a:gd name="connsiteY13" fmla="*/ 297320 h 336589"/>
                        <a:gd name="connsiteX14" fmla="*/ 387078 w 399334"/>
                        <a:gd name="connsiteY14" fmla="*/ 314150 h 336589"/>
                        <a:gd name="connsiteX15" fmla="*/ 398297 w 399334"/>
                        <a:gd name="connsiteY15" fmla="*/ 336589 h 3365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99334" h="336589">
                          <a:moveTo>
                            <a:pt x="0" y="0"/>
                          </a:moveTo>
                          <a:cubicBezTo>
                            <a:pt x="5610" y="1870"/>
                            <a:pt x="11541" y="2965"/>
                            <a:pt x="16830" y="5610"/>
                          </a:cubicBezTo>
                          <a:cubicBezTo>
                            <a:pt x="41459" y="17925"/>
                            <a:pt x="26584" y="18211"/>
                            <a:pt x="56099" y="28049"/>
                          </a:cubicBezTo>
                          <a:cubicBezTo>
                            <a:pt x="75302" y="34450"/>
                            <a:pt x="84185" y="30873"/>
                            <a:pt x="100977" y="39269"/>
                          </a:cubicBezTo>
                          <a:cubicBezTo>
                            <a:pt x="136172" y="56867"/>
                            <a:pt x="97629" y="45317"/>
                            <a:pt x="140246" y="61708"/>
                          </a:cubicBezTo>
                          <a:cubicBezTo>
                            <a:pt x="156803" y="68076"/>
                            <a:pt x="173905" y="72928"/>
                            <a:pt x="190734" y="78538"/>
                          </a:cubicBezTo>
                          <a:cubicBezTo>
                            <a:pt x="196344" y="80408"/>
                            <a:pt x="201765" y="82987"/>
                            <a:pt x="207564" y="84147"/>
                          </a:cubicBezTo>
                          <a:lnTo>
                            <a:pt x="235613" y="89757"/>
                          </a:lnTo>
                          <a:cubicBezTo>
                            <a:pt x="283299" y="121549"/>
                            <a:pt x="209428" y="69183"/>
                            <a:pt x="274881" y="134636"/>
                          </a:cubicBezTo>
                          <a:cubicBezTo>
                            <a:pt x="313307" y="173062"/>
                            <a:pt x="299738" y="155093"/>
                            <a:pt x="319760" y="185124"/>
                          </a:cubicBezTo>
                          <a:cubicBezTo>
                            <a:pt x="333860" y="227424"/>
                            <a:pt x="314841" y="175287"/>
                            <a:pt x="336589" y="218783"/>
                          </a:cubicBezTo>
                          <a:cubicBezTo>
                            <a:pt x="339233" y="224072"/>
                            <a:pt x="338505" y="230995"/>
                            <a:pt x="342199" y="235612"/>
                          </a:cubicBezTo>
                          <a:cubicBezTo>
                            <a:pt x="346411" y="240877"/>
                            <a:pt x="353419" y="243092"/>
                            <a:pt x="359029" y="246832"/>
                          </a:cubicBezTo>
                          <a:cubicBezTo>
                            <a:pt x="376807" y="273502"/>
                            <a:pt x="368116" y="257267"/>
                            <a:pt x="381468" y="297320"/>
                          </a:cubicBezTo>
                          <a:cubicBezTo>
                            <a:pt x="383338" y="302930"/>
                            <a:pt x="383798" y="309230"/>
                            <a:pt x="387078" y="314150"/>
                          </a:cubicBezTo>
                          <a:cubicBezTo>
                            <a:pt x="399334" y="332535"/>
                            <a:pt x="398297" y="324237"/>
                            <a:pt x="398297" y="336589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7" name="Volný tvar 246"/>
                    <p:cNvSpPr/>
                    <p:nvPr/>
                  </p:nvSpPr>
                  <p:spPr>
                    <a:xfrm>
                      <a:off x="1217330" y="4241021"/>
                      <a:ext cx="145202" cy="1215429"/>
                    </a:xfrm>
                    <a:custGeom>
                      <a:avLst/>
                      <a:gdLst>
                        <a:gd name="connsiteX0" fmla="*/ 28049 w 145202"/>
                        <a:gd name="connsiteY0" fmla="*/ 0 h 1215429"/>
                        <a:gd name="connsiteX1" fmla="*/ 44879 w 145202"/>
                        <a:gd name="connsiteY1" fmla="*/ 5610 h 1215429"/>
                        <a:gd name="connsiteX2" fmla="*/ 50488 w 145202"/>
                        <a:gd name="connsiteY2" fmla="*/ 22439 h 1215429"/>
                        <a:gd name="connsiteX3" fmla="*/ 61708 w 145202"/>
                        <a:gd name="connsiteY3" fmla="*/ 39269 h 1215429"/>
                        <a:gd name="connsiteX4" fmla="*/ 44879 w 145202"/>
                        <a:gd name="connsiteY4" fmla="*/ 112196 h 1215429"/>
                        <a:gd name="connsiteX5" fmla="*/ 22439 w 145202"/>
                        <a:gd name="connsiteY5" fmla="*/ 145855 h 1215429"/>
                        <a:gd name="connsiteX6" fmla="*/ 11220 w 145202"/>
                        <a:gd name="connsiteY6" fmla="*/ 201953 h 1215429"/>
                        <a:gd name="connsiteX7" fmla="*/ 5610 w 145202"/>
                        <a:gd name="connsiteY7" fmla="*/ 302930 h 1215429"/>
                        <a:gd name="connsiteX8" fmla="*/ 0 w 145202"/>
                        <a:gd name="connsiteY8" fmla="*/ 364638 h 1215429"/>
                        <a:gd name="connsiteX9" fmla="*/ 5610 w 145202"/>
                        <a:gd name="connsiteY9" fmla="*/ 409516 h 1215429"/>
                        <a:gd name="connsiteX10" fmla="*/ 16830 w 145202"/>
                        <a:gd name="connsiteY10" fmla="*/ 443175 h 1215429"/>
                        <a:gd name="connsiteX11" fmla="*/ 28049 w 145202"/>
                        <a:gd name="connsiteY11" fmla="*/ 488054 h 1215429"/>
                        <a:gd name="connsiteX12" fmla="*/ 33659 w 145202"/>
                        <a:gd name="connsiteY12" fmla="*/ 510493 h 1215429"/>
                        <a:gd name="connsiteX13" fmla="*/ 39269 w 145202"/>
                        <a:gd name="connsiteY13" fmla="*/ 527323 h 1215429"/>
                        <a:gd name="connsiteX14" fmla="*/ 44879 w 145202"/>
                        <a:gd name="connsiteY14" fmla="*/ 560981 h 1215429"/>
                        <a:gd name="connsiteX15" fmla="*/ 56098 w 145202"/>
                        <a:gd name="connsiteY15" fmla="*/ 594640 h 1215429"/>
                        <a:gd name="connsiteX16" fmla="*/ 61708 w 145202"/>
                        <a:gd name="connsiteY16" fmla="*/ 617080 h 1215429"/>
                        <a:gd name="connsiteX17" fmla="*/ 67318 w 145202"/>
                        <a:gd name="connsiteY17" fmla="*/ 633909 h 1215429"/>
                        <a:gd name="connsiteX18" fmla="*/ 72928 w 145202"/>
                        <a:gd name="connsiteY18" fmla="*/ 661958 h 1215429"/>
                        <a:gd name="connsiteX19" fmla="*/ 78537 w 145202"/>
                        <a:gd name="connsiteY19" fmla="*/ 678788 h 1215429"/>
                        <a:gd name="connsiteX20" fmla="*/ 84147 w 145202"/>
                        <a:gd name="connsiteY20" fmla="*/ 701227 h 1215429"/>
                        <a:gd name="connsiteX21" fmla="*/ 95367 w 145202"/>
                        <a:gd name="connsiteY21" fmla="*/ 734886 h 1215429"/>
                        <a:gd name="connsiteX22" fmla="*/ 106587 w 145202"/>
                        <a:gd name="connsiteY22" fmla="*/ 768545 h 1215429"/>
                        <a:gd name="connsiteX23" fmla="*/ 112196 w 145202"/>
                        <a:gd name="connsiteY23" fmla="*/ 785374 h 1215429"/>
                        <a:gd name="connsiteX24" fmla="*/ 117806 w 145202"/>
                        <a:gd name="connsiteY24" fmla="*/ 802204 h 1215429"/>
                        <a:gd name="connsiteX25" fmla="*/ 129026 w 145202"/>
                        <a:gd name="connsiteY25" fmla="*/ 841472 h 1215429"/>
                        <a:gd name="connsiteX26" fmla="*/ 129026 w 145202"/>
                        <a:gd name="connsiteY26" fmla="*/ 1206110 h 1215429"/>
                        <a:gd name="connsiteX27" fmla="*/ 112196 w 145202"/>
                        <a:gd name="connsiteY27" fmla="*/ 1183671 h 1215429"/>
                        <a:gd name="connsiteX28" fmla="*/ 95367 w 145202"/>
                        <a:gd name="connsiteY28" fmla="*/ 1155622 h 12154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145202" h="1215429">
                          <a:moveTo>
                            <a:pt x="28049" y="0"/>
                          </a:moveTo>
                          <a:cubicBezTo>
                            <a:pt x="33659" y="1870"/>
                            <a:pt x="40698" y="1429"/>
                            <a:pt x="44879" y="5610"/>
                          </a:cubicBezTo>
                          <a:cubicBezTo>
                            <a:pt x="49060" y="9791"/>
                            <a:pt x="47844" y="17150"/>
                            <a:pt x="50488" y="22439"/>
                          </a:cubicBezTo>
                          <a:cubicBezTo>
                            <a:pt x="53503" y="28470"/>
                            <a:pt x="57968" y="33659"/>
                            <a:pt x="61708" y="39269"/>
                          </a:cubicBezTo>
                          <a:cubicBezTo>
                            <a:pt x="56905" y="82498"/>
                            <a:pt x="62816" y="82301"/>
                            <a:pt x="44879" y="112196"/>
                          </a:cubicBezTo>
                          <a:cubicBezTo>
                            <a:pt x="37941" y="123759"/>
                            <a:pt x="22439" y="145855"/>
                            <a:pt x="22439" y="145855"/>
                          </a:cubicBezTo>
                          <a:cubicBezTo>
                            <a:pt x="17568" y="165341"/>
                            <a:pt x="12939" y="181326"/>
                            <a:pt x="11220" y="201953"/>
                          </a:cubicBezTo>
                          <a:cubicBezTo>
                            <a:pt x="8420" y="235547"/>
                            <a:pt x="7929" y="269299"/>
                            <a:pt x="5610" y="302930"/>
                          </a:cubicBezTo>
                          <a:cubicBezTo>
                            <a:pt x="4189" y="323535"/>
                            <a:pt x="1870" y="344069"/>
                            <a:pt x="0" y="364638"/>
                          </a:cubicBezTo>
                          <a:cubicBezTo>
                            <a:pt x="1870" y="379597"/>
                            <a:pt x="2451" y="394775"/>
                            <a:pt x="5610" y="409516"/>
                          </a:cubicBezTo>
                          <a:cubicBezTo>
                            <a:pt x="8088" y="421080"/>
                            <a:pt x="13962" y="431701"/>
                            <a:pt x="16830" y="443175"/>
                          </a:cubicBezTo>
                          <a:lnTo>
                            <a:pt x="28049" y="488054"/>
                          </a:lnTo>
                          <a:cubicBezTo>
                            <a:pt x="29919" y="495534"/>
                            <a:pt x="31221" y="503179"/>
                            <a:pt x="33659" y="510493"/>
                          </a:cubicBezTo>
                          <a:cubicBezTo>
                            <a:pt x="35529" y="516103"/>
                            <a:pt x="37986" y="521550"/>
                            <a:pt x="39269" y="527323"/>
                          </a:cubicBezTo>
                          <a:cubicBezTo>
                            <a:pt x="41736" y="538426"/>
                            <a:pt x="42120" y="549946"/>
                            <a:pt x="44879" y="560981"/>
                          </a:cubicBezTo>
                          <a:cubicBezTo>
                            <a:pt x="47747" y="572454"/>
                            <a:pt x="53230" y="583167"/>
                            <a:pt x="56098" y="594640"/>
                          </a:cubicBezTo>
                          <a:cubicBezTo>
                            <a:pt x="57968" y="602120"/>
                            <a:pt x="59590" y="609666"/>
                            <a:pt x="61708" y="617080"/>
                          </a:cubicBezTo>
                          <a:cubicBezTo>
                            <a:pt x="63333" y="622766"/>
                            <a:pt x="65884" y="628172"/>
                            <a:pt x="67318" y="633909"/>
                          </a:cubicBezTo>
                          <a:cubicBezTo>
                            <a:pt x="69631" y="643159"/>
                            <a:pt x="70616" y="652708"/>
                            <a:pt x="72928" y="661958"/>
                          </a:cubicBezTo>
                          <a:cubicBezTo>
                            <a:pt x="74362" y="667695"/>
                            <a:pt x="76913" y="673102"/>
                            <a:pt x="78537" y="678788"/>
                          </a:cubicBezTo>
                          <a:cubicBezTo>
                            <a:pt x="80655" y="686201"/>
                            <a:pt x="81932" y="693842"/>
                            <a:pt x="84147" y="701227"/>
                          </a:cubicBezTo>
                          <a:cubicBezTo>
                            <a:pt x="87545" y="712555"/>
                            <a:pt x="91627" y="723666"/>
                            <a:pt x="95367" y="734886"/>
                          </a:cubicBezTo>
                          <a:lnTo>
                            <a:pt x="106587" y="768545"/>
                          </a:lnTo>
                          <a:lnTo>
                            <a:pt x="112196" y="785374"/>
                          </a:lnTo>
                          <a:cubicBezTo>
                            <a:pt x="114066" y="790984"/>
                            <a:pt x="116372" y="796467"/>
                            <a:pt x="117806" y="802204"/>
                          </a:cubicBezTo>
                          <a:cubicBezTo>
                            <a:pt x="124850" y="830380"/>
                            <a:pt x="120978" y="817329"/>
                            <a:pt x="129026" y="841472"/>
                          </a:cubicBezTo>
                          <a:cubicBezTo>
                            <a:pt x="140564" y="979929"/>
                            <a:pt x="145202" y="1007964"/>
                            <a:pt x="129026" y="1206110"/>
                          </a:cubicBezTo>
                          <a:cubicBezTo>
                            <a:pt x="128265" y="1215429"/>
                            <a:pt x="117151" y="1191600"/>
                            <a:pt x="112196" y="1183671"/>
                          </a:cubicBezTo>
                          <a:cubicBezTo>
                            <a:pt x="91524" y="1150596"/>
                            <a:pt x="109506" y="1169761"/>
                            <a:pt x="95367" y="1155622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8" name="Volný tvar 247"/>
                    <p:cNvSpPr/>
                    <p:nvPr/>
                  </p:nvSpPr>
                  <p:spPr>
                    <a:xfrm>
                      <a:off x="1110744" y="4274680"/>
                      <a:ext cx="112196" cy="2350513"/>
                    </a:xfrm>
                    <a:custGeom>
                      <a:avLst/>
                      <a:gdLst>
                        <a:gd name="connsiteX0" fmla="*/ 112196 w 112196"/>
                        <a:gd name="connsiteY0" fmla="*/ 0 h 2350513"/>
                        <a:gd name="connsiteX1" fmla="*/ 106586 w 112196"/>
                        <a:gd name="connsiteY1" fmla="*/ 336589 h 2350513"/>
                        <a:gd name="connsiteX2" fmla="*/ 95366 w 112196"/>
                        <a:gd name="connsiteY2" fmla="*/ 353418 h 2350513"/>
                        <a:gd name="connsiteX3" fmla="*/ 89757 w 112196"/>
                        <a:gd name="connsiteY3" fmla="*/ 375857 h 2350513"/>
                        <a:gd name="connsiteX4" fmla="*/ 78537 w 112196"/>
                        <a:gd name="connsiteY4" fmla="*/ 398297 h 2350513"/>
                        <a:gd name="connsiteX5" fmla="*/ 61708 w 112196"/>
                        <a:gd name="connsiteY5" fmla="*/ 448785 h 2350513"/>
                        <a:gd name="connsiteX6" fmla="*/ 50488 w 112196"/>
                        <a:gd name="connsiteY6" fmla="*/ 471224 h 2350513"/>
                        <a:gd name="connsiteX7" fmla="*/ 39268 w 112196"/>
                        <a:gd name="connsiteY7" fmla="*/ 499273 h 2350513"/>
                        <a:gd name="connsiteX8" fmla="*/ 33658 w 112196"/>
                        <a:gd name="connsiteY8" fmla="*/ 532932 h 2350513"/>
                        <a:gd name="connsiteX9" fmla="*/ 22439 w 112196"/>
                        <a:gd name="connsiteY9" fmla="*/ 549762 h 2350513"/>
                        <a:gd name="connsiteX10" fmla="*/ 16829 w 112196"/>
                        <a:gd name="connsiteY10" fmla="*/ 572201 h 2350513"/>
                        <a:gd name="connsiteX11" fmla="*/ 5609 w 112196"/>
                        <a:gd name="connsiteY11" fmla="*/ 605860 h 2350513"/>
                        <a:gd name="connsiteX12" fmla="*/ 0 w 112196"/>
                        <a:gd name="connsiteY12" fmla="*/ 622689 h 2350513"/>
                        <a:gd name="connsiteX13" fmla="*/ 5609 w 112196"/>
                        <a:gd name="connsiteY13" fmla="*/ 690007 h 2350513"/>
                        <a:gd name="connsiteX14" fmla="*/ 22439 w 112196"/>
                        <a:gd name="connsiteY14" fmla="*/ 729276 h 2350513"/>
                        <a:gd name="connsiteX15" fmla="*/ 44878 w 112196"/>
                        <a:gd name="connsiteY15" fmla="*/ 790984 h 2350513"/>
                        <a:gd name="connsiteX16" fmla="*/ 50488 w 112196"/>
                        <a:gd name="connsiteY16" fmla="*/ 807813 h 2350513"/>
                        <a:gd name="connsiteX17" fmla="*/ 56098 w 112196"/>
                        <a:gd name="connsiteY17" fmla="*/ 835862 h 2350513"/>
                        <a:gd name="connsiteX18" fmla="*/ 61708 w 112196"/>
                        <a:gd name="connsiteY18" fmla="*/ 970498 h 2350513"/>
                        <a:gd name="connsiteX19" fmla="*/ 67317 w 112196"/>
                        <a:gd name="connsiteY19" fmla="*/ 1144402 h 2350513"/>
                        <a:gd name="connsiteX20" fmla="*/ 84147 w 112196"/>
                        <a:gd name="connsiteY20" fmla="*/ 1217330 h 2350513"/>
                        <a:gd name="connsiteX21" fmla="*/ 89757 w 112196"/>
                        <a:gd name="connsiteY21" fmla="*/ 1250989 h 2350513"/>
                        <a:gd name="connsiteX22" fmla="*/ 84147 w 112196"/>
                        <a:gd name="connsiteY22" fmla="*/ 1660505 h 2350513"/>
                        <a:gd name="connsiteX23" fmla="*/ 78537 w 112196"/>
                        <a:gd name="connsiteY23" fmla="*/ 1677335 h 2350513"/>
                        <a:gd name="connsiteX24" fmla="*/ 72927 w 112196"/>
                        <a:gd name="connsiteY24" fmla="*/ 1705384 h 2350513"/>
                        <a:gd name="connsiteX25" fmla="*/ 67317 w 112196"/>
                        <a:gd name="connsiteY25" fmla="*/ 1722213 h 2350513"/>
                        <a:gd name="connsiteX26" fmla="*/ 56098 w 112196"/>
                        <a:gd name="connsiteY26" fmla="*/ 1767092 h 2350513"/>
                        <a:gd name="connsiteX27" fmla="*/ 50488 w 112196"/>
                        <a:gd name="connsiteY27" fmla="*/ 1789531 h 2350513"/>
                        <a:gd name="connsiteX28" fmla="*/ 39268 w 112196"/>
                        <a:gd name="connsiteY28" fmla="*/ 1811970 h 2350513"/>
                        <a:gd name="connsiteX29" fmla="*/ 22439 w 112196"/>
                        <a:gd name="connsiteY29" fmla="*/ 1868068 h 2350513"/>
                        <a:gd name="connsiteX30" fmla="*/ 16829 w 112196"/>
                        <a:gd name="connsiteY30" fmla="*/ 1884898 h 2350513"/>
                        <a:gd name="connsiteX31" fmla="*/ 11219 w 112196"/>
                        <a:gd name="connsiteY31" fmla="*/ 1980265 h 2350513"/>
                        <a:gd name="connsiteX32" fmla="*/ 5609 w 112196"/>
                        <a:gd name="connsiteY32" fmla="*/ 1997094 h 2350513"/>
                        <a:gd name="connsiteX33" fmla="*/ 16829 w 112196"/>
                        <a:gd name="connsiteY33" fmla="*/ 2070022 h 2350513"/>
                        <a:gd name="connsiteX34" fmla="*/ 28049 w 112196"/>
                        <a:gd name="connsiteY34" fmla="*/ 2086851 h 2350513"/>
                        <a:gd name="connsiteX35" fmla="*/ 39268 w 112196"/>
                        <a:gd name="connsiteY35" fmla="*/ 2120510 h 2350513"/>
                        <a:gd name="connsiteX36" fmla="*/ 44878 w 112196"/>
                        <a:gd name="connsiteY36" fmla="*/ 2137340 h 2350513"/>
                        <a:gd name="connsiteX37" fmla="*/ 39268 w 112196"/>
                        <a:gd name="connsiteY37" fmla="*/ 2328073 h 2350513"/>
                        <a:gd name="connsiteX38" fmla="*/ 33658 w 112196"/>
                        <a:gd name="connsiteY38" fmla="*/ 2344903 h 2350513"/>
                        <a:gd name="connsiteX39" fmla="*/ 33658 w 112196"/>
                        <a:gd name="connsiteY39" fmla="*/ 2311244 h 23505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</a:cxnLst>
                      <a:rect l="l" t="t" r="r" b="b"/>
                      <a:pathLst>
                        <a:path w="112196" h="2350513">
                          <a:moveTo>
                            <a:pt x="112196" y="0"/>
                          </a:moveTo>
                          <a:cubicBezTo>
                            <a:pt x="110326" y="112196"/>
                            <a:pt x="111924" y="224504"/>
                            <a:pt x="106586" y="336589"/>
                          </a:cubicBezTo>
                          <a:cubicBezTo>
                            <a:pt x="106265" y="343323"/>
                            <a:pt x="98022" y="347221"/>
                            <a:pt x="95366" y="353418"/>
                          </a:cubicBezTo>
                          <a:cubicBezTo>
                            <a:pt x="92329" y="360504"/>
                            <a:pt x="92464" y="368638"/>
                            <a:pt x="89757" y="375857"/>
                          </a:cubicBezTo>
                          <a:cubicBezTo>
                            <a:pt x="86821" y="383687"/>
                            <a:pt x="81934" y="390655"/>
                            <a:pt x="78537" y="398297"/>
                          </a:cubicBezTo>
                          <a:cubicBezTo>
                            <a:pt x="39245" y="486703"/>
                            <a:pt x="89060" y="375847"/>
                            <a:pt x="61708" y="448785"/>
                          </a:cubicBezTo>
                          <a:cubicBezTo>
                            <a:pt x="58772" y="456615"/>
                            <a:pt x="53884" y="463582"/>
                            <a:pt x="50488" y="471224"/>
                          </a:cubicBezTo>
                          <a:cubicBezTo>
                            <a:pt x="46398" y="480426"/>
                            <a:pt x="43008" y="489923"/>
                            <a:pt x="39268" y="499273"/>
                          </a:cubicBezTo>
                          <a:cubicBezTo>
                            <a:pt x="37398" y="510493"/>
                            <a:pt x="37255" y="522141"/>
                            <a:pt x="33658" y="532932"/>
                          </a:cubicBezTo>
                          <a:cubicBezTo>
                            <a:pt x="31526" y="539328"/>
                            <a:pt x="25095" y="543565"/>
                            <a:pt x="22439" y="549762"/>
                          </a:cubicBezTo>
                          <a:cubicBezTo>
                            <a:pt x="19402" y="556849"/>
                            <a:pt x="19044" y="564816"/>
                            <a:pt x="16829" y="572201"/>
                          </a:cubicBezTo>
                          <a:cubicBezTo>
                            <a:pt x="13431" y="583529"/>
                            <a:pt x="9349" y="594640"/>
                            <a:pt x="5609" y="605860"/>
                          </a:cubicBezTo>
                          <a:lnTo>
                            <a:pt x="0" y="622689"/>
                          </a:lnTo>
                          <a:cubicBezTo>
                            <a:pt x="1870" y="645128"/>
                            <a:pt x="2633" y="667687"/>
                            <a:pt x="5609" y="690007"/>
                          </a:cubicBezTo>
                          <a:cubicBezTo>
                            <a:pt x="7255" y="702354"/>
                            <a:pt x="17920" y="719107"/>
                            <a:pt x="22439" y="729276"/>
                          </a:cubicBezTo>
                          <a:cubicBezTo>
                            <a:pt x="32843" y="752686"/>
                            <a:pt x="36589" y="766117"/>
                            <a:pt x="44878" y="790984"/>
                          </a:cubicBezTo>
                          <a:cubicBezTo>
                            <a:pt x="46748" y="796594"/>
                            <a:pt x="49328" y="802015"/>
                            <a:pt x="50488" y="807813"/>
                          </a:cubicBezTo>
                          <a:lnTo>
                            <a:pt x="56098" y="835862"/>
                          </a:lnTo>
                          <a:cubicBezTo>
                            <a:pt x="57968" y="880741"/>
                            <a:pt x="60076" y="925610"/>
                            <a:pt x="61708" y="970498"/>
                          </a:cubicBezTo>
                          <a:cubicBezTo>
                            <a:pt x="63816" y="1028458"/>
                            <a:pt x="64269" y="1086484"/>
                            <a:pt x="67317" y="1144402"/>
                          </a:cubicBezTo>
                          <a:cubicBezTo>
                            <a:pt x="71850" y="1230540"/>
                            <a:pt x="71205" y="1139677"/>
                            <a:pt x="84147" y="1217330"/>
                          </a:cubicBezTo>
                          <a:lnTo>
                            <a:pt x="89757" y="1250989"/>
                          </a:lnTo>
                          <a:cubicBezTo>
                            <a:pt x="87887" y="1387494"/>
                            <a:pt x="87738" y="1524034"/>
                            <a:pt x="84147" y="1660505"/>
                          </a:cubicBezTo>
                          <a:cubicBezTo>
                            <a:pt x="83991" y="1666416"/>
                            <a:pt x="79971" y="1671598"/>
                            <a:pt x="78537" y="1677335"/>
                          </a:cubicBezTo>
                          <a:cubicBezTo>
                            <a:pt x="76224" y="1686585"/>
                            <a:pt x="75240" y="1696134"/>
                            <a:pt x="72927" y="1705384"/>
                          </a:cubicBezTo>
                          <a:cubicBezTo>
                            <a:pt x="71493" y="1711121"/>
                            <a:pt x="68751" y="1716476"/>
                            <a:pt x="67317" y="1722213"/>
                          </a:cubicBezTo>
                          <a:cubicBezTo>
                            <a:pt x="33114" y="1859031"/>
                            <a:pt x="81738" y="1677355"/>
                            <a:pt x="56098" y="1767092"/>
                          </a:cubicBezTo>
                          <a:cubicBezTo>
                            <a:pt x="53980" y="1774505"/>
                            <a:pt x="53195" y="1782312"/>
                            <a:pt x="50488" y="1789531"/>
                          </a:cubicBezTo>
                          <a:cubicBezTo>
                            <a:pt x="47552" y="1797361"/>
                            <a:pt x="43008" y="1804490"/>
                            <a:pt x="39268" y="1811970"/>
                          </a:cubicBezTo>
                          <a:cubicBezTo>
                            <a:pt x="30790" y="1845882"/>
                            <a:pt x="36096" y="1827097"/>
                            <a:pt x="22439" y="1868068"/>
                          </a:cubicBezTo>
                          <a:lnTo>
                            <a:pt x="16829" y="1884898"/>
                          </a:lnTo>
                          <a:cubicBezTo>
                            <a:pt x="14959" y="1916687"/>
                            <a:pt x="14388" y="1948579"/>
                            <a:pt x="11219" y="1980265"/>
                          </a:cubicBezTo>
                          <a:cubicBezTo>
                            <a:pt x="10631" y="1986149"/>
                            <a:pt x="5609" y="1991181"/>
                            <a:pt x="5609" y="1997094"/>
                          </a:cubicBezTo>
                          <a:cubicBezTo>
                            <a:pt x="5609" y="2009964"/>
                            <a:pt x="7227" y="2050818"/>
                            <a:pt x="16829" y="2070022"/>
                          </a:cubicBezTo>
                          <a:cubicBezTo>
                            <a:pt x="19844" y="2076052"/>
                            <a:pt x="24309" y="2081241"/>
                            <a:pt x="28049" y="2086851"/>
                          </a:cubicBezTo>
                          <a:lnTo>
                            <a:pt x="39268" y="2120510"/>
                          </a:lnTo>
                          <a:lnTo>
                            <a:pt x="44878" y="2137340"/>
                          </a:lnTo>
                          <a:cubicBezTo>
                            <a:pt x="43008" y="2200918"/>
                            <a:pt x="42701" y="2264561"/>
                            <a:pt x="39268" y="2328073"/>
                          </a:cubicBezTo>
                          <a:cubicBezTo>
                            <a:pt x="38949" y="2333978"/>
                            <a:pt x="35528" y="2350513"/>
                            <a:pt x="33658" y="2344903"/>
                          </a:cubicBezTo>
                          <a:cubicBezTo>
                            <a:pt x="30110" y="2334259"/>
                            <a:pt x="33658" y="2322464"/>
                            <a:pt x="33658" y="2311244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49" name="Volný tvar 248"/>
                    <p:cNvSpPr/>
                    <p:nvPr/>
                  </p:nvSpPr>
                  <p:spPr>
                    <a:xfrm>
                      <a:off x="835863" y="5362984"/>
                      <a:ext cx="330979" cy="336589"/>
                    </a:xfrm>
                    <a:custGeom>
                      <a:avLst/>
                      <a:gdLst>
                        <a:gd name="connsiteX0" fmla="*/ 330979 w 330979"/>
                        <a:gd name="connsiteY0" fmla="*/ 0 h 336589"/>
                        <a:gd name="connsiteX1" fmla="*/ 302930 w 330979"/>
                        <a:gd name="connsiteY1" fmla="*/ 50488 h 336589"/>
                        <a:gd name="connsiteX2" fmla="*/ 286100 w 330979"/>
                        <a:gd name="connsiteY2" fmla="*/ 61708 h 336589"/>
                        <a:gd name="connsiteX3" fmla="*/ 269271 w 330979"/>
                        <a:gd name="connsiteY3" fmla="*/ 84147 h 336589"/>
                        <a:gd name="connsiteX4" fmla="*/ 230002 w 330979"/>
                        <a:gd name="connsiteY4" fmla="*/ 112196 h 336589"/>
                        <a:gd name="connsiteX5" fmla="*/ 213173 w 330979"/>
                        <a:gd name="connsiteY5" fmla="*/ 162685 h 336589"/>
                        <a:gd name="connsiteX6" fmla="*/ 207563 w 330979"/>
                        <a:gd name="connsiteY6" fmla="*/ 179514 h 336589"/>
                        <a:gd name="connsiteX7" fmla="*/ 196343 w 330979"/>
                        <a:gd name="connsiteY7" fmla="*/ 218783 h 336589"/>
                        <a:gd name="connsiteX8" fmla="*/ 151465 w 330979"/>
                        <a:gd name="connsiteY8" fmla="*/ 258052 h 336589"/>
                        <a:gd name="connsiteX9" fmla="*/ 123416 w 330979"/>
                        <a:gd name="connsiteY9" fmla="*/ 280491 h 336589"/>
                        <a:gd name="connsiteX10" fmla="*/ 106586 w 330979"/>
                        <a:gd name="connsiteY10" fmla="*/ 286101 h 336589"/>
                        <a:gd name="connsiteX11" fmla="*/ 84147 w 330979"/>
                        <a:gd name="connsiteY11" fmla="*/ 297320 h 336589"/>
                        <a:gd name="connsiteX12" fmla="*/ 67317 w 330979"/>
                        <a:gd name="connsiteY12" fmla="*/ 308540 h 336589"/>
                        <a:gd name="connsiteX13" fmla="*/ 39268 w 330979"/>
                        <a:gd name="connsiteY13" fmla="*/ 314150 h 336589"/>
                        <a:gd name="connsiteX14" fmla="*/ 16829 w 330979"/>
                        <a:gd name="connsiteY14" fmla="*/ 325369 h 336589"/>
                        <a:gd name="connsiteX15" fmla="*/ 0 w 330979"/>
                        <a:gd name="connsiteY15" fmla="*/ 336589 h 3365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30979" h="336589">
                          <a:moveTo>
                            <a:pt x="330979" y="0"/>
                          </a:moveTo>
                          <a:cubicBezTo>
                            <a:pt x="325133" y="17537"/>
                            <a:pt x="319463" y="39466"/>
                            <a:pt x="302930" y="50488"/>
                          </a:cubicBezTo>
                          <a:lnTo>
                            <a:pt x="286100" y="61708"/>
                          </a:lnTo>
                          <a:cubicBezTo>
                            <a:pt x="280490" y="69188"/>
                            <a:pt x="275882" y="77536"/>
                            <a:pt x="269271" y="84147"/>
                          </a:cubicBezTo>
                          <a:cubicBezTo>
                            <a:pt x="262311" y="91107"/>
                            <a:pt x="239559" y="105825"/>
                            <a:pt x="230002" y="112196"/>
                          </a:cubicBezTo>
                          <a:lnTo>
                            <a:pt x="213173" y="162685"/>
                          </a:lnTo>
                          <a:cubicBezTo>
                            <a:pt x="211303" y="168295"/>
                            <a:pt x="208997" y="173777"/>
                            <a:pt x="207563" y="179514"/>
                          </a:cubicBezTo>
                          <a:cubicBezTo>
                            <a:pt x="205766" y="186704"/>
                            <a:pt x="200367" y="210735"/>
                            <a:pt x="196343" y="218783"/>
                          </a:cubicBezTo>
                          <a:cubicBezTo>
                            <a:pt x="184055" y="243359"/>
                            <a:pt x="177911" y="238819"/>
                            <a:pt x="151465" y="258052"/>
                          </a:cubicBezTo>
                          <a:cubicBezTo>
                            <a:pt x="141782" y="265094"/>
                            <a:pt x="133569" y="274145"/>
                            <a:pt x="123416" y="280491"/>
                          </a:cubicBezTo>
                          <a:cubicBezTo>
                            <a:pt x="118401" y="283625"/>
                            <a:pt x="112021" y="283772"/>
                            <a:pt x="106586" y="286101"/>
                          </a:cubicBezTo>
                          <a:cubicBezTo>
                            <a:pt x="98900" y="289395"/>
                            <a:pt x="91408" y="293171"/>
                            <a:pt x="84147" y="297320"/>
                          </a:cubicBezTo>
                          <a:cubicBezTo>
                            <a:pt x="78293" y="300665"/>
                            <a:pt x="73630" y="306173"/>
                            <a:pt x="67317" y="308540"/>
                          </a:cubicBezTo>
                          <a:cubicBezTo>
                            <a:pt x="58389" y="311888"/>
                            <a:pt x="48618" y="312280"/>
                            <a:pt x="39268" y="314150"/>
                          </a:cubicBezTo>
                          <a:cubicBezTo>
                            <a:pt x="31788" y="317890"/>
                            <a:pt x="24090" y="321220"/>
                            <a:pt x="16829" y="325369"/>
                          </a:cubicBezTo>
                          <a:cubicBezTo>
                            <a:pt x="10975" y="328714"/>
                            <a:pt x="0" y="336589"/>
                            <a:pt x="0" y="336589"/>
                          </a:cubicBezTo>
                        </a:path>
                      </a:pathLst>
                    </a:custGeom>
                    <a:ln w="317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grpSp>
              <p:nvGrpSpPr>
                <p:cNvPr id="229" name="Skupina 201"/>
                <p:cNvGrpSpPr/>
                <p:nvPr/>
              </p:nvGrpSpPr>
              <p:grpSpPr>
                <a:xfrm>
                  <a:off x="863912" y="4414925"/>
                  <a:ext cx="904954" cy="1537090"/>
                  <a:chOff x="863912" y="4414925"/>
                  <a:chExt cx="904954" cy="1537090"/>
                </a:xfrm>
              </p:grpSpPr>
              <p:sp>
                <p:nvSpPr>
                  <p:cNvPr id="230" name="Volný tvar 229"/>
                  <p:cNvSpPr/>
                  <p:nvPr/>
                </p:nvSpPr>
                <p:spPr>
                  <a:xfrm>
                    <a:off x="1110744" y="5553718"/>
                    <a:ext cx="78537" cy="100976"/>
                  </a:xfrm>
                  <a:custGeom>
                    <a:avLst/>
                    <a:gdLst>
                      <a:gd name="connsiteX0" fmla="*/ 78537 w 78537"/>
                      <a:gd name="connsiteY0" fmla="*/ 0 h 100976"/>
                      <a:gd name="connsiteX1" fmla="*/ 22439 w 78537"/>
                      <a:gd name="connsiteY1" fmla="*/ 44878 h 100976"/>
                      <a:gd name="connsiteX2" fmla="*/ 11219 w 78537"/>
                      <a:gd name="connsiteY2" fmla="*/ 61708 h 100976"/>
                      <a:gd name="connsiteX3" fmla="*/ 5609 w 78537"/>
                      <a:gd name="connsiteY3" fmla="*/ 84147 h 100976"/>
                      <a:gd name="connsiteX4" fmla="*/ 0 w 78537"/>
                      <a:gd name="connsiteY4" fmla="*/ 100976 h 100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537" h="100976">
                        <a:moveTo>
                          <a:pt x="78537" y="0"/>
                        </a:moveTo>
                        <a:cubicBezTo>
                          <a:pt x="32085" y="15483"/>
                          <a:pt x="51438" y="1379"/>
                          <a:pt x="22439" y="44878"/>
                        </a:cubicBezTo>
                        <a:lnTo>
                          <a:pt x="11219" y="61708"/>
                        </a:lnTo>
                        <a:cubicBezTo>
                          <a:pt x="9349" y="69188"/>
                          <a:pt x="7727" y="76734"/>
                          <a:pt x="5609" y="84147"/>
                        </a:cubicBezTo>
                        <a:cubicBezTo>
                          <a:pt x="3985" y="89833"/>
                          <a:pt x="0" y="100976"/>
                          <a:pt x="0" y="100976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31" name="Volný tvar 230"/>
                  <p:cNvSpPr/>
                  <p:nvPr/>
                </p:nvSpPr>
                <p:spPr>
                  <a:xfrm>
                    <a:off x="863912" y="5213491"/>
                    <a:ext cx="246832" cy="82175"/>
                  </a:xfrm>
                  <a:custGeom>
                    <a:avLst/>
                    <a:gdLst>
                      <a:gd name="connsiteX0" fmla="*/ 246832 w 246832"/>
                      <a:gd name="connsiteY0" fmla="*/ 82175 h 82175"/>
                      <a:gd name="connsiteX1" fmla="*/ 0 w 246832"/>
                      <a:gd name="connsiteY1" fmla="*/ 65346 h 82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6832" h="82175">
                        <a:moveTo>
                          <a:pt x="246832" y="82175"/>
                        </a:moveTo>
                        <a:cubicBezTo>
                          <a:pt x="192046" y="0"/>
                          <a:pt x="242354" y="65346"/>
                          <a:pt x="0" y="65346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32" name="Volný tvar 231"/>
                  <p:cNvSpPr/>
                  <p:nvPr/>
                </p:nvSpPr>
                <p:spPr>
                  <a:xfrm>
                    <a:off x="1452351" y="4947858"/>
                    <a:ext cx="45470" cy="101078"/>
                  </a:xfrm>
                  <a:custGeom>
                    <a:avLst/>
                    <a:gdLst>
                      <a:gd name="connsiteX0" fmla="*/ 45470 w 45470"/>
                      <a:gd name="connsiteY0" fmla="*/ 0 h 101078"/>
                      <a:gd name="connsiteX1" fmla="*/ 28640 w 45470"/>
                      <a:gd name="connsiteY1" fmla="*/ 5609 h 101078"/>
                      <a:gd name="connsiteX2" fmla="*/ 11811 w 45470"/>
                      <a:gd name="connsiteY2" fmla="*/ 61708 h 101078"/>
                      <a:gd name="connsiteX3" fmla="*/ 591 w 45470"/>
                      <a:gd name="connsiteY3" fmla="*/ 100976 h 101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470" h="101078">
                        <a:moveTo>
                          <a:pt x="45470" y="0"/>
                        </a:moveTo>
                        <a:cubicBezTo>
                          <a:pt x="39860" y="1870"/>
                          <a:pt x="32077" y="797"/>
                          <a:pt x="28640" y="5609"/>
                        </a:cubicBezTo>
                        <a:cubicBezTo>
                          <a:pt x="21802" y="15182"/>
                          <a:pt x="15844" y="48266"/>
                          <a:pt x="11811" y="61708"/>
                        </a:cubicBezTo>
                        <a:cubicBezTo>
                          <a:pt x="0" y="101078"/>
                          <a:pt x="591" y="82918"/>
                          <a:pt x="591" y="100976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33" name="Volný tvar 232"/>
                  <p:cNvSpPr/>
                  <p:nvPr/>
                </p:nvSpPr>
                <p:spPr>
                  <a:xfrm>
                    <a:off x="1172452" y="5822989"/>
                    <a:ext cx="50488" cy="129026"/>
                  </a:xfrm>
                  <a:custGeom>
                    <a:avLst/>
                    <a:gdLst>
                      <a:gd name="connsiteX0" fmla="*/ 0 w 50488"/>
                      <a:gd name="connsiteY0" fmla="*/ 0 h 129026"/>
                      <a:gd name="connsiteX1" fmla="*/ 22439 w 50488"/>
                      <a:gd name="connsiteY1" fmla="*/ 33659 h 129026"/>
                      <a:gd name="connsiteX2" fmla="*/ 33658 w 50488"/>
                      <a:gd name="connsiteY2" fmla="*/ 50488 h 129026"/>
                      <a:gd name="connsiteX3" fmla="*/ 39268 w 50488"/>
                      <a:gd name="connsiteY3" fmla="*/ 67318 h 129026"/>
                      <a:gd name="connsiteX4" fmla="*/ 44878 w 50488"/>
                      <a:gd name="connsiteY4" fmla="*/ 112196 h 129026"/>
                      <a:gd name="connsiteX5" fmla="*/ 50488 w 50488"/>
                      <a:gd name="connsiteY5" fmla="*/ 129026 h 12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488" h="129026">
                        <a:moveTo>
                          <a:pt x="0" y="0"/>
                        </a:moveTo>
                        <a:lnTo>
                          <a:pt x="22439" y="33659"/>
                        </a:lnTo>
                        <a:cubicBezTo>
                          <a:pt x="26179" y="39269"/>
                          <a:pt x="31526" y="44092"/>
                          <a:pt x="33658" y="50488"/>
                        </a:cubicBezTo>
                        <a:lnTo>
                          <a:pt x="39268" y="67318"/>
                        </a:lnTo>
                        <a:cubicBezTo>
                          <a:pt x="41138" y="82277"/>
                          <a:pt x="42181" y="97363"/>
                          <a:pt x="44878" y="112196"/>
                        </a:cubicBezTo>
                        <a:cubicBezTo>
                          <a:pt x="45936" y="118014"/>
                          <a:pt x="50488" y="129026"/>
                          <a:pt x="50488" y="129026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34" name="Volný tvar 233"/>
                  <p:cNvSpPr/>
                  <p:nvPr/>
                </p:nvSpPr>
                <p:spPr>
                  <a:xfrm>
                    <a:off x="875131" y="4622488"/>
                    <a:ext cx="20853" cy="207564"/>
                  </a:xfrm>
                  <a:custGeom>
                    <a:avLst/>
                    <a:gdLst>
                      <a:gd name="connsiteX0" fmla="*/ 0 w 20853"/>
                      <a:gd name="connsiteY0" fmla="*/ 0 h 207564"/>
                      <a:gd name="connsiteX1" fmla="*/ 5610 w 20853"/>
                      <a:gd name="connsiteY1" fmla="*/ 16830 h 207564"/>
                      <a:gd name="connsiteX2" fmla="*/ 5610 w 20853"/>
                      <a:gd name="connsiteY2" fmla="*/ 190734 h 207564"/>
                      <a:gd name="connsiteX3" fmla="*/ 0 w 20853"/>
                      <a:gd name="connsiteY3" fmla="*/ 207564 h 207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853" h="207564">
                        <a:moveTo>
                          <a:pt x="0" y="0"/>
                        </a:moveTo>
                        <a:cubicBezTo>
                          <a:pt x="1870" y="5610"/>
                          <a:pt x="4176" y="11093"/>
                          <a:pt x="5610" y="16830"/>
                        </a:cubicBezTo>
                        <a:cubicBezTo>
                          <a:pt x="20853" y="77801"/>
                          <a:pt x="11122" y="110807"/>
                          <a:pt x="5610" y="190734"/>
                        </a:cubicBezTo>
                        <a:cubicBezTo>
                          <a:pt x="5203" y="196633"/>
                          <a:pt x="0" y="207564"/>
                          <a:pt x="0" y="207564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35" name="Volný tvar 234"/>
                  <p:cNvSpPr/>
                  <p:nvPr/>
                </p:nvSpPr>
                <p:spPr>
                  <a:xfrm>
                    <a:off x="935656" y="4846881"/>
                    <a:ext cx="107770" cy="157075"/>
                  </a:xfrm>
                  <a:custGeom>
                    <a:avLst/>
                    <a:gdLst>
                      <a:gd name="connsiteX0" fmla="*/ 107770 w 107770"/>
                      <a:gd name="connsiteY0" fmla="*/ 0 h 157075"/>
                      <a:gd name="connsiteX1" fmla="*/ 90940 w 107770"/>
                      <a:gd name="connsiteY1" fmla="*/ 33659 h 157075"/>
                      <a:gd name="connsiteX2" fmla="*/ 74111 w 107770"/>
                      <a:gd name="connsiteY2" fmla="*/ 44879 h 157075"/>
                      <a:gd name="connsiteX3" fmla="*/ 46062 w 107770"/>
                      <a:gd name="connsiteY3" fmla="*/ 78537 h 157075"/>
                      <a:gd name="connsiteX4" fmla="*/ 29232 w 107770"/>
                      <a:gd name="connsiteY4" fmla="*/ 89757 h 157075"/>
                      <a:gd name="connsiteX5" fmla="*/ 23623 w 107770"/>
                      <a:gd name="connsiteY5" fmla="*/ 112196 h 157075"/>
                      <a:gd name="connsiteX6" fmla="*/ 6793 w 107770"/>
                      <a:gd name="connsiteY6" fmla="*/ 129026 h 157075"/>
                      <a:gd name="connsiteX7" fmla="*/ 1183 w 107770"/>
                      <a:gd name="connsiteY7" fmla="*/ 157075 h 157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770" h="157075">
                        <a:moveTo>
                          <a:pt x="107770" y="0"/>
                        </a:moveTo>
                        <a:cubicBezTo>
                          <a:pt x="103207" y="13688"/>
                          <a:pt x="101815" y="22784"/>
                          <a:pt x="90940" y="33659"/>
                        </a:cubicBezTo>
                        <a:cubicBezTo>
                          <a:pt x="86173" y="38426"/>
                          <a:pt x="79721" y="41139"/>
                          <a:pt x="74111" y="44879"/>
                        </a:cubicBezTo>
                        <a:cubicBezTo>
                          <a:pt x="63079" y="61425"/>
                          <a:pt x="62258" y="65040"/>
                          <a:pt x="46062" y="78537"/>
                        </a:cubicBezTo>
                        <a:cubicBezTo>
                          <a:pt x="40882" y="82853"/>
                          <a:pt x="34842" y="86017"/>
                          <a:pt x="29232" y="89757"/>
                        </a:cubicBezTo>
                        <a:cubicBezTo>
                          <a:pt x="27362" y="97237"/>
                          <a:pt x="27448" y="105502"/>
                          <a:pt x="23623" y="112196"/>
                        </a:cubicBezTo>
                        <a:cubicBezTo>
                          <a:pt x="19687" y="119084"/>
                          <a:pt x="11194" y="122425"/>
                          <a:pt x="6793" y="129026"/>
                        </a:cubicBezTo>
                        <a:cubicBezTo>
                          <a:pt x="0" y="139215"/>
                          <a:pt x="1183" y="146386"/>
                          <a:pt x="1183" y="157075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36" name="Volný tvar 235"/>
                  <p:cNvSpPr/>
                  <p:nvPr/>
                </p:nvSpPr>
                <p:spPr>
                  <a:xfrm>
                    <a:off x="1402454" y="4527121"/>
                    <a:ext cx="78537" cy="100977"/>
                  </a:xfrm>
                  <a:custGeom>
                    <a:avLst/>
                    <a:gdLst>
                      <a:gd name="connsiteX0" fmla="*/ 0 w 78537"/>
                      <a:gd name="connsiteY0" fmla="*/ 0 h 100977"/>
                      <a:gd name="connsiteX1" fmla="*/ 39269 w 78537"/>
                      <a:gd name="connsiteY1" fmla="*/ 44879 h 100977"/>
                      <a:gd name="connsiteX2" fmla="*/ 50488 w 78537"/>
                      <a:gd name="connsiteY2" fmla="*/ 61708 h 100977"/>
                      <a:gd name="connsiteX3" fmla="*/ 67318 w 78537"/>
                      <a:gd name="connsiteY3" fmla="*/ 95367 h 100977"/>
                      <a:gd name="connsiteX4" fmla="*/ 78537 w 78537"/>
                      <a:gd name="connsiteY4" fmla="*/ 100977 h 100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537" h="100977">
                        <a:moveTo>
                          <a:pt x="0" y="0"/>
                        </a:moveTo>
                        <a:cubicBezTo>
                          <a:pt x="28048" y="18700"/>
                          <a:pt x="13090" y="5611"/>
                          <a:pt x="39269" y="44879"/>
                        </a:cubicBezTo>
                        <a:cubicBezTo>
                          <a:pt x="43009" y="50489"/>
                          <a:pt x="48356" y="55312"/>
                          <a:pt x="50488" y="61708"/>
                        </a:cubicBezTo>
                        <a:cubicBezTo>
                          <a:pt x="55051" y="75397"/>
                          <a:pt x="56442" y="84491"/>
                          <a:pt x="67318" y="95367"/>
                        </a:cubicBezTo>
                        <a:cubicBezTo>
                          <a:pt x="70275" y="98324"/>
                          <a:pt x="74797" y="99107"/>
                          <a:pt x="78537" y="100977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37" name="Volný tvar 236"/>
                  <p:cNvSpPr/>
                  <p:nvPr/>
                </p:nvSpPr>
                <p:spPr>
                  <a:xfrm>
                    <a:off x="1682945" y="4414925"/>
                    <a:ext cx="85921" cy="245967"/>
                  </a:xfrm>
                  <a:custGeom>
                    <a:avLst/>
                    <a:gdLst>
                      <a:gd name="connsiteX0" fmla="*/ 0 w 85921"/>
                      <a:gd name="connsiteY0" fmla="*/ 0 h 245967"/>
                      <a:gd name="connsiteX1" fmla="*/ 22439 w 85921"/>
                      <a:gd name="connsiteY1" fmla="*/ 11220 h 245967"/>
                      <a:gd name="connsiteX2" fmla="*/ 33659 w 85921"/>
                      <a:gd name="connsiteY2" fmla="*/ 28049 h 245967"/>
                      <a:gd name="connsiteX3" fmla="*/ 61708 w 85921"/>
                      <a:gd name="connsiteY3" fmla="*/ 61708 h 245967"/>
                      <a:gd name="connsiteX4" fmla="*/ 78537 w 85921"/>
                      <a:gd name="connsiteY4" fmla="*/ 179514 h 245967"/>
                      <a:gd name="connsiteX5" fmla="*/ 84147 w 85921"/>
                      <a:gd name="connsiteY5" fmla="*/ 213173 h 245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21" h="245967">
                        <a:moveTo>
                          <a:pt x="0" y="0"/>
                        </a:moveTo>
                        <a:cubicBezTo>
                          <a:pt x="7480" y="3740"/>
                          <a:pt x="16015" y="5866"/>
                          <a:pt x="22439" y="11220"/>
                        </a:cubicBezTo>
                        <a:cubicBezTo>
                          <a:pt x="27618" y="15536"/>
                          <a:pt x="29343" y="22870"/>
                          <a:pt x="33659" y="28049"/>
                        </a:cubicBezTo>
                        <a:cubicBezTo>
                          <a:pt x="69654" y="71243"/>
                          <a:pt x="33851" y="19925"/>
                          <a:pt x="61708" y="61708"/>
                        </a:cubicBezTo>
                        <a:cubicBezTo>
                          <a:pt x="84507" y="130110"/>
                          <a:pt x="65743" y="64375"/>
                          <a:pt x="78537" y="179514"/>
                        </a:cubicBezTo>
                        <a:cubicBezTo>
                          <a:pt x="85921" y="245967"/>
                          <a:pt x="84147" y="148405"/>
                          <a:pt x="84147" y="213173"/>
                        </a:cubicBezTo>
                      </a:path>
                    </a:pathLst>
                  </a:cu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60" name="Skupina 259"/>
              <p:cNvGrpSpPr/>
              <p:nvPr/>
            </p:nvGrpSpPr>
            <p:grpSpPr>
              <a:xfrm>
                <a:off x="242924" y="349908"/>
                <a:ext cx="2105454" cy="3888432"/>
                <a:chOff x="251520" y="1628800"/>
                <a:chExt cx="2105454" cy="2615717"/>
              </a:xfrm>
            </p:grpSpPr>
            <p:sp>
              <p:nvSpPr>
                <p:cNvPr id="259" name="Volný tvar 258"/>
                <p:cNvSpPr/>
                <p:nvPr/>
              </p:nvSpPr>
              <p:spPr>
                <a:xfrm>
                  <a:off x="251520" y="1628800"/>
                  <a:ext cx="1152128" cy="1800200"/>
                </a:xfrm>
                <a:custGeom>
                  <a:avLst/>
                  <a:gdLst>
                    <a:gd name="connsiteX0" fmla="*/ 494552 w 1169350"/>
                    <a:gd name="connsiteY0" fmla="*/ 179514 h 1697777"/>
                    <a:gd name="connsiteX1" fmla="*/ 494552 w 1169350"/>
                    <a:gd name="connsiteY1" fmla="*/ 179514 h 1697777"/>
                    <a:gd name="connsiteX2" fmla="*/ 376745 w 1169350"/>
                    <a:gd name="connsiteY2" fmla="*/ 185124 h 1697777"/>
                    <a:gd name="connsiteX3" fmla="*/ 359916 w 1169350"/>
                    <a:gd name="connsiteY3" fmla="*/ 196344 h 1697777"/>
                    <a:gd name="connsiteX4" fmla="*/ 337477 w 1169350"/>
                    <a:gd name="connsiteY4" fmla="*/ 207563 h 1697777"/>
                    <a:gd name="connsiteX5" fmla="*/ 309428 w 1169350"/>
                    <a:gd name="connsiteY5" fmla="*/ 235613 h 1697777"/>
                    <a:gd name="connsiteX6" fmla="*/ 298208 w 1169350"/>
                    <a:gd name="connsiteY6" fmla="*/ 252442 h 1697777"/>
                    <a:gd name="connsiteX7" fmla="*/ 281379 w 1169350"/>
                    <a:gd name="connsiteY7" fmla="*/ 269271 h 1697777"/>
                    <a:gd name="connsiteX8" fmla="*/ 275769 w 1169350"/>
                    <a:gd name="connsiteY8" fmla="*/ 370248 h 1697777"/>
                    <a:gd name="connsiteX9" fmla="*/ 253329 w 1169350"/>
                    <a:gd name="connsiteY9" fmla="*/ 403907 h 1697777"/>
                    <a:gd name="connsiteX10" fmla="*/ 230890 w 1169350"/>
                    <a:gd name="connsiteY10" fmla="*/ 415127 h 1697777"/>
                    <a:gd name="connsiteX11" fmla="*/ 214061 w 1169350"/>
                    <a:gd name="connsiteY11" fmla="*/ 420736 h 1697777"/>
                    <a:gd name="connsiteX12" fmla="*/ 169182 w 1169350"/>
                    <a:gd name="connsiteY12" fmla="*/ 437566 h 1697777"/>
                    <a:gd name="connsiteX13" fmla="*/ 152353 w 1169350"/>
                    <a:gd name="connsiteY13" fmla="*/ 454395 h 1697777"/>
                    <a:gd name="connsiteX14" fmla="*/ 141133 w 1169350"/>
                    <a:gd name="connsiteY14" fmla="*/ 488054 h 1697777"/>
                    <a:gd name="connsiteX15" fmla="*/ 146743 w 1169350"/>
                    <a:gd name="connsiteY15" fmla="*/ 549762 h 1697777"/>
                    <a:gd name="connsiteX16" fmla="*/ 157963 w 1169350"/>
                    <a:gd name="connsiteY16" fmla="*/ 583421 h 1697777"/>
                    <a:gd name="connsiteX17" fmla="*/ 152353 w 1169350"/>
                    <a:gd name="connsiteY17" fmla="*/ 622690 h 1697777"/>
                    <a:gd name="connsiteX18" fmla="*/ 141133 w 1169350"/>
                    <a:gd name="connsiteY18" fmla="*/ 639519 h 1697777"/>
                    <a:gd name="connsiteX19" fmla="*/ 85035 w 1169350"/>
                    <a:gd name="connsiteY19" fmla="*/ 673178 h 1697777"/>
                    <a:gd name="connsiteX20" fmla="*/ 51376 w 1169350"/>
                    <a:gd name="connsiteY20" fmla="*/ 695617 h 1697777"/>
                    <a:gd name="connsiteX21" fmla="*/ 17717 w 1169350"/>
                    <a:gd name="connsiteY21" fmla="*/ 723666 h 1697777"/>
                    <a:gd name="connsiteX22" fmla="*/ 12107 w 1169350"/>
                    <a:gd name="connsiteY22" fmla="*/ 740496 h 1697777"/>
                    <a:gd name="connsiteX23" fmla="*/ 888 w 1169350"/>
                    <a:gd name="connsiteY23" fmla="*/ 757325 h 1697777"/>
                    <a:gd name="connsiteX24" fmla="*/ 12107 w 1169350"/>
                    <a:gd name="connsiteY24" fmla="*/ 824643 h 1697777"/>
                    <a:gd name="connsiteX25" fmla="*/ 23327 w 1169350"/>
                    <a:gd name="connsiteY25" fmla="*/ 841473 h 1697777"/>
                    <a:gd name="connsiteX26" fmla="*/ 40156 w 1169350"/>
                    <a:gd name="connsiteY26" fmla="*/ 847082 h 1697777"/>
                    <a:gd name="connsiteX27" fmla="*/ 62596 w 1169350"/>
                    <a:gd name="connsiteY27" fmla="*/ 875132 h 1697777"/>
                    <a:gd name="connsiteX28" fmla="*/ 68206 w 1169350"/>
                    <a:gd name="connsiteY28" fmla="*/ 897571 h 1697777"/>
                    <a:gd name="connsiteX29" fmla="*/ 73815 w 1169350"/>
                    <a:gd name="connsiteY29" fmla="*/ 1009767 h 1697777"/>
                    <a:gd name="connsiteX30" fmla="*/ 79425 w 1169350"/>
                    <a:gd name="connsiteY30" fmla="*/ 1026597 h 1697777"/>
                    <a:gd name="connsiteX31" fmla="*/ 96255 w 1169350"/>
                    <a:gd name="connsiteY31" fmla="*/ 1037816 h 1697777"/>
                    <a:gd name="connsiteX32" fmla="*/ 101864 w 1169350"/>
                    <a:gd name="connsiteY32" fmla="*/ 1054646 h 1697777"/>
                    <a:gd name="connsiteX33" fmla="*/ 124304 w 1169350"/>
                    <a:gd name="connsiteY33" fmla="*/ 1088305 h 1697777"/>
                    <a:gd name="connsiteX34" fmla="*/ 135523 w 1169350"/>
                    <a:gd name="connsiteY34" fmla="*/ 1105134 h 1697777"/>
                    <a:gd name="connsiteX35" fmla="*/ 152353 w 1169350"/>
                    <a:gd name="connsiteY35" fmla="*/ 1121963 h 1697777"/>
                    <a:gd name="connsiteX36" fmla="*/ 157963 w 1169350"/>
                    <a:gd name="connsiteY36" fmla="*/ 1138793 h 1697777"/>
                    <a:gd name="connsiteX37" fmla="*/ 174792 w 1169350"/>
                    <a:gd name="connsiteY37" fmla="*/ 1150013 h 1697777"/>
                    <a:gd name="connsiteX38" fmla="*/ 186012 w 1169350"/>
                    <a:gd name="connsiteY38" fmla="*/ 1183671 h 1697777"/>
                    <a:gd name="connsiteX39" fmla="*/ 191621 w 1169350"/>
                    <a:gd name="connsiteY39" fmla="*/ 1340746 h 1697777"/>
                    <a:gd name="connsiteX40" fmla="*/ 197231 w 1169350"/>
                    <a:gd name="connsiteY40" fmla="*/ 1391235 h 1697777"/>
                    <a:gd name="connsiteX41" fmla="*/ 202841 w 1169350"/>
                    <a:gd name="connsiteY41" fmla="*/ 1408064 h 1697777"/>
                    <a:gd name="connsiteX42" fmla="*/ 208451 w 1169350"/>
                    <a:gd name="connsiteY42" fmla="*/ 1436113 h 1697777"/>
                    <a:gd name="connsiteX43" fmla="*/ 225280 w 1169350"/>
                    <a:gd name="connsiteY43" fmla="*/ 1509041 h 1697777"/>
                    <a:gd name="connsiteX44" fmla="*/ 236500 w 1169350"/>
                    <a:gd name="connsiteY44" fmla="*/ 1548309 h 1697777"/>
                    <a:gd name="connsiteX45" fmla="*/ 253329 w 1169350"/>
                    <a:gd name="connsiteY45" fmla="*/ 1565139 h 1697777"/>
                    <a:gd name="connsiteX46" fmla="*/ 270159 w 1169350"/>
                    <a:gd name="connsiteY46" fmla="*/ 1570749 h 1697777"/>
                    <a:gd name="connsiteX47" fmla="*/ 281379 w 1169350"/>
                    <a:gd name="connsiteY47" fmla="*/ 1587578 h 1697777"/>
                    <a:gd name="connsiteX48" fmla="*/ 303818 w 1169350"/>
                    <a:gd name="connsiteY48" fmla="*/ 1604408 h 1697777"/>
                    <a:gd name="connsiteX49" fmla="*/ 320647 w 1169350"/>
                    <a:gd name="connsiteY49" fmla="*/ 1621237 h 1697777"/>
                    <a:gd name="connsiteX50" fmla="*/ 376745 w 1169350"/>
                    <a:gd name="connsiteY50" fmla="*/ 1610017 h 1697777"/>
                    <a:gd name="connsiteX51" fmla="*/ 393575 w 1169350"/>
                    <a:gd name="connsiteY51" fmla="*/ 1604408 h 1697777"/>
                    <a:gd name="connsiteX52" fmla="*/ 410404 w 1169350"/>
                    <a:gd name="connsiteY52" fmla="*/ 1593188 h 1697777"/>
                    <a:gd name="connsiteX53" fmla="*/ 477722 w 1169350"/>
                    <a:gd name="connsiteY53" fmla="*/ 1598798 h 1697777"/>
                    <a:gd name="connsiteX54" fmla="*/ 494552 w 1169350"/>
                    <a:gd name="connsiteY54" fmla="*/ 1610017 h 1697777"/>
                    <a:gd name="connsiteX55" fmla="*/ 516991 w 1169350"/>
                    <a:gd name="connsiteY55" fmla="*/ 1643676 h 1697777"/>
                    <a:gd name="connsiteX56" fmla="*/ 522601 w 1169350"/>
                    <a:gd name="connsiteY56" fmla="*/ 1660506 h 1697777"/>
                    <a:gd name="connsiteX57" fmla="*/ 533820 w 1169350"/>
                    <a:gd name="connsiteY57" fmla="*/ 1677335 h 1697777"/>
                    <a:gd name="connsiteX58" fmla="*/ 606748 w 1169350"/>
                    <a:gd name="connsiteY58" fmla="*/ 1694165 h 1697777"/>
                    <a:gd name="connsiteX59" fmla="*/ 758213 w 1169350"/>
                    <a:gd name="connsiteY59" fmla="*/ 1688555 h 1697777"/>
                    <a:gd name="connsiteX60" fmla="*/ 797482 w 1169350"/>
                    <a:gd name="connsiteY60" fmla="*/ 1682945 h 1697777"/>
                    <a:gd name="connsiteX61" fmla="*/ 831140 w 1169350"/>
                    <a:gd name="connsiteY61" fmla="*/ 1671725 h 1697777"/>
                    <a:gd name="connsiteX62" fmla="*/ 842360 w 1169350"/>
                    <a:gd name="connsiteY62" fmla="*/ 1654896 h 1697777"/>
                    <a:gd name="connsiteX63" fmla="*/ 853580 w 1169350"/>
                    <a:gd name="connsiteY63" fmla="*/ 1621237 h 1697777"/>
                    <a:gd name="connsiteX64" fmla="*/ 859190 w 1169350"/>
                    <a:gd name="connsiteY64" fmla="*/ 1604408 h 1697777"/>
                    <a:gd name="connsiteX65" fmla="*/ 870409 w 1169350"/>
                    <a:gd name="connsiteY65" fmla="*/ 1570749 h 1697777"/>
                    <a:gd name="connsiteX66" fmla="*/ 881629 w 1169350"/>
                    <a:gd name="connsiteY66" fmla="*/ 1553919 h 1697777"/>
                    <a:gd name="connsiteX67" fmla="*/ 887239 w 1169350"/>
                    <a:gd name="connsiteY67" fmla="*/ 1537090 h 1697777"/>
                    <a:gd name="connsiteX68" fmla="*/ 904068 w 1169350"/>
                    <a:gd name="connsiteY68" fmla="*/ 1525870 h 1697777"/>
                    <a:gd name="connsiteX69" fmla="*/ 920898 w 1169350"/>
                    <a:gd name="connsiteY69" fmla="*/ 1509041 h 1697777"/>
                    <a:gd name="connsiteX70" fmla="*/ 937727 w 1169350"/>
                    <a:gd name="connsiteY70" fmla="*/ 1503431 h 1697777"/>
                    <a:gd name="connsiteX71" fmla="*/ 960166 w 1169350"/>
                    <a:gd name="connsiteY71" fmla="*/ 1492211 h 1697777"/>
                    <a:gd name="connsiteX72" fmla="*/ 976996 w 1169350"/>
                    <a:gd name="connsiteY72" fmla="*/ 1486601 h 1697777"/>
                    <a:gd name="connsiteX73" fmla="*/ 1027484 w 1169350"/>
                    <a:gd name="connsiteY73" fmla="*/ 1447333 h 1697777"/>
                    <a:gd name="connsiteX74" fmla="*/ 1055533 w 1169350"/>
                    <a:gd name="connsiteY74" fmla="*/ 1413674 h 1697777"/>
                    <a:gd name="connsiteX75" fmla="*/ 1061143 w 1169350"/>
                    <a:gd name="connsiteY75" fmla="*/ 1194891 h 1697777"/>
                    <a:gd name="connsiteX76" fmla="*/ 1049923 w 1169350"/>
                    <a:gd name="connsiteY76" fmla="*/ 1155622 h 1697777"/>
                    <a:gd name="connsiteX77" fmla="*/ 1038704 w 1169350"/>
                    <a:gd name="connsiteY77" fmla="*/ 1099524 h 1697777"/>
                    <a:gd name="connsiteX78" fmla="*/ 1049923 w 1169350"/>
                    <a:gd name="connsiteY78" fmla="*/ 1015377 h 1697777"/>
                    <a:gd name="connsiteX79" fmla="*/ 1066753 w 1169350"/>
                    <a:gd name="connsiteY79" fmla="*/ 964889 h 1697777"/>
                    <a:gd name="connsiteX80" fmla="*/ 1072363 w 1169350"/>
                    <a:gd name="connsiteY80" fmla="*/ 948059 h 1697777"/>
                    <a:gd name="connsiteX81" fmla="*/ 1083582 w 1169350"/>
                    <a:gd name="connsiteY81" fmla="*/ 931230 h 1697777"/>
                    <a:gd name="connsiteX82" fmla="*/ 1094802 w 1169350"/>
                    <a:gd name="connsiteY82" fmla="*/ 908790 h 1697777"/>
                    <a:gd name="connsiteX83" fmla="*/ 1128461 w 1169350"/>
                    <a:gd name="connsiteY83" fmla="*/ 869522 h 1697777"/>
                    <a:gd name="connsiteX84" fmla="*/ 1150900 w 1169350"/>
                    <a:gd name="connsiteY84" fmla="*/ 835863 h 1697777"/>
                    <a:gd name="connsiteX85" fmla="*/ 1156510 w 1169350"/>
                    <a:gd name="connsiteY85" fmla="*/ 807814 h 1697777"/>
                    <a:gd name="connsiteX86" fmla="*/ 1167729 w 1169350"/>
                    <a:gd name="connsiteY86" fmla="*/ 785374 h 1697777"/>
                    <a:gd name="connsiteX87" fmla="*/ 1162120 w 1169350"/>
                    <a:gd name="connsiteY87" fmla="*/ 639519 h 1697777"/>
                    <a:gd name="connsiteX88" fmla="*/ 1156510 w 1169350"/>
                    <a:gd name="connsiteY88" fmla="*/ 622690 h 1697777"/>
                    <a:gd name="connsiteX89" fmla="*/ 1134071 w 1169350"/>
                    <a:gd name="connsiteY89" fmla="*/ 605860 h 1697777"/>
                    <a:gd name="connsiteX90" fmla="*/ 1117241 w 1169350"/>
                    <a:gd name="connsiteY90" fmla="*/ 589031 h 1697777"/>
                    <a:gd name="connsiteX91" fmla="*/ 1100412 w 1169350"/>
                    <a:gd name="connsiteY91" fmla="*/ 577811 h 1697777"/>
                    <a:gd name="connsiteX92" fmla="*/ 1061143 w 1169350"/>
                    <a:gd name="connsiteY92" fmla="*/ 527323 h 1697777"/>
                    <a:gd name="connsiteX93" fmla="*/ 1027484 w 1169350"/>
                    <a:gd name="connsiteY93" fmla="*/ 476835 h 1697777"/>
                    <a:gd name="connsiteX94" fmla="*/ 1005045 w 1169350"/>
                    <a:gd name="connsiteY94" fmla="*/ 437566 h 1697777"/>
                    <a:gd name="connsiteX95" fmla="*/ 999435 w 1169350"/>
                    <a:gd name="connsiteY95" fmla="*/ 415127 h 1697777"/>
                    <a:gd name="connsiteX96" fmla="*/ 993825 w 1169350"/>
                    <a:gd name="connsiteY96" fmla="*/ 280491 h 1697777"/>
                    <a:gd name="connsiteX97" fmla="*/ 988215 w 1169350"/>
                    <a:gd name="connsiteY97" fmla="*/ 218783 h 1697777"/>
                    <a:gd name="connsiteX98" fmla="*/ 982606 w 1169350"/>
                    <a:gd name="connsiteY98" fmla="*/ 201954 h 1697777"/>
                    <a:gd name="connsiteX99" fmla="*/ 954556 w 1169350"/>
                    <a:gd name="connsiteY99" fmla="*/ 168295 h 1697777"/>
                    <a:gd name="connsiteX100" fmla="*/ 937727 w 1169350"/>
                    <a:gd name="connsiteY100" fmla="*/ 157075 h 1697777"/>
                    <a:gd name="connsiteX101" fmla="*/ 920898 w 1169350"/>
                    <a:gd name="connsiteY101" fmla="*/ 151465 h 1697777"/>
                    <a:gd name="connsiteX102" fmla="*/ 887239 w 1169350"/>
                    <a:gd name="connsiteY102" fmla="*/ 129026 h 1697777"/>
                    <a:gd name="connsiteX103" fmla="*/ 864799 w 1169350"/>
                    <a:gd name="connsiteY103" fmla="*/ 117806 h 1697777"/>
                    <a:gd name="connsiteX104" fmla="*/ 825531 w 1169350"/>
                    <a:gd name="connsiteY104" fmla="*/ 78538 h 1697777"/>
                    <a:gd name="connsiteX105" fmla="*/ 808701 w 1169350"/>
                    <a:gd name="connsiteY105" fmla="*/ 56098 h 1697777"/>
                    <a:gd name="connsiteX106" fmla="*/ 791872 w 1169350"/>
                    <a:gd name="connsiteY106" fmla="*/ 50489 h 1697777"/>
                    <a:gd name="connsiteX107" fmla="*/ 775042 w 1169350"/>
                    <a:gd name="connsiteY107" fmla="*/ 28049 h 1697777"/>
                    <a:gd name="connsiteX108" fmla="*/ 741383 w 1169350"/>
                    <a:gd name="connsiteY108" fmla="*/ 11220 h 1697777"/>
                    <a:gd name="connsiteX109" fmla="*/ 690895 w 1169350"/>
                    <a:gd name="connsiteY109" fmla="*/ 0 h 1697777"/>
                    <a:gd name="connsiteX110" fmla="*/ 634797 w 1169350"/>
                    <a:gd name="connsiteY110" fmla="*/ 5610 h 1697777"/>
                    <a:gd name="connsiteX111" fmla="*/ 617967 w 1169350"/>
                    <a:gd name="connsiteY111" fmla="*/ 11220 h 1697777"/>
                    <a:gd name="connsiteX112" fmla="*/ 601138 w 1169350"/>
                    <a:gd name="connsiteY112" fmla="*/ 28049 h 1697777"/>
                    <a:gd name="connsiteX113" fmla="*/ 550650 w 1169350"/>
                    <a:gd name="connsiteY113" fmla="*/ 67318 h 1697777"/>
                    <a:gd name="connsiteX114" fmla="*/ 539430 w 1169350"/>
                    <a:gd name="connsiteY114" fmla="*/ 84147 h 1697777"/>
                    <a:gd name="connsiteX115" fmla="*/ 522601 w 1169350"/>
                    <a:gd name="connsiteY115" fmla="*/ 95367 h 1697777"/>
                    <a:gd name="connsiteX116" fmla="*/ 488942 w 1169350"/>
                    <a:gd name="connsiteY116" fmla="*/ 129026 h 1697777"/>
                    <a:gd name="connsiteX117" fmla="*/ 449673 w 1169350"/>
                    <a:gd name="connsiteY117" fmla="*/ 162685 h 1697777"/>
                    <a:gd name="connsiteX118" fmla="*/ 444063 w 1169350"/>
                    <a:gd name="connsiteY118" fmla="*/ 173905 h 1697777"/>
                    <a:gd name="connsiteX119" fmla="*/ 494552 w 1169350"/>
                    <a:gd name="connsiteY119" fmla="*/ 179514 h 1697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1169350" h="1697777">
                      <a:moveTo>
                        <a:pt x="494552" y="179514"/>
                      </a:moveTo>
                      <a:lnTo>
                        <a:pt x="494552" y="179514"/>
                      </a:lnTo>
                      <a:cubicBezTo>
                        <a:pt x="455283" y="181384"/>
                        <a:pt x="415755" y="180248"/>
                        <a:pt x="376745" y="185124"/>
                      </a:cubicBezTo>
                      <a:cubicBezTo>
                        <a:pt x="370055" y="185960"/>
                        <a:pt x="365770" y="192999"/>
                        <a:pt x="359916" y="196344"/>
                      </a:cubicBezTo>
                      <a:cubicBezTo>
                        <a:pt x="352655" y="200493"/>
                        <a:pt x="344957" y="203823"/>
                        <a:pt x="337477" y="207563"/>
                      </a:cubicBezTo>
                      <a:cubicBezTo>
                        <a:pt x="307559" y="252440"/>
                        <a:pt x="346824" y="198217"/>
                        <a:pt x="309428" y="235613"/>
                      </a:cubicBezTo>
                      <a:cubicBezTo>
                        <a:pt x="304661" y="240380"/>
                        <a:pt x="302524" y="247263"/>
                        <a:pt x="298208" y="252442"/>
                      </a:cubicBezTo>
                      <a:cubicBezTo>
                        <a:pt x="293129" y="258536"/>
                        <a:pt x="286989" y="263661"/>
                        <a:pt x="281379" y="269271"/>
                      </a:cubicBezTo>
                      <a:cubicBezTo>
                        <a:pt x="279509" y="302930"/>
                        <a:pt x="278965" y="336689"/>
                        <a:pt x="275769" y="370248"/>
                      </a:cubicBezTo>
                      <a:cubicBezTo>
                        <a:pt x="274330" y="385359"/>
                        <a:pt x="265379" y="395300"/>
                        <a:pt x="253329" y="403907"/>
                      </a:cubicBezTo>
                      <a:cubicBezTo>
                        <a:pt x="246524" y="408768"/>
                        <a:pt x="238576" y="411833"/>
                        <a:pt x="230890" y="415127"/>
                      </a:cubicBezTo>
                      <a:cubicBezTo>
                        <a:pt x="225455" y="417456"/>
                        <a:pt x="219598" y="418660"/>
                        <a:pt x="214061" y="420736"/>
                      </a:cubicBezTo>
                      <a:cubicBezTo>
                        <a:pt x="160379" y="440866"/>
                        <a:pt x="207394" y="424829"/>
                        <a:pt x="169182" y="437566"/>
                      </a:cubicBezTo>
                      <a:cubicBezTo>
                        <a:pt x="163572" y="443176"/>
                        <a:pt x="156206" y="447460"/>
                        <a:pt x="152353" y="454395"/>
                      </a:cubicBezTo>
                      <a:cubicBezTo>
                        <a:pt x="146609" y="464733"/>
                        <a:pt x="141133" y="488054"/>
                        <a:pt x="141133" y="488054"/>
                      </a:cubicBezTo>
                      <a:cubicBezTo>
                        <a:pt x="143003" y="508623"/>
                        <a:pt x="143154" y="529422"/>
                        <a:pt x="146743" y="549762"/>
                      </a:cubicBezTo>
                      <a:cubicBezTo>
                        <a:pt x="148798" y="561409"/>
                        <a:pt x="157963" y="583421"/>
                        <a:pt x="157963" y="583421"/>
                      </a:cubicBezTo>
                      <a:cubicBezTo>
                        <a:pt x="156093" y="596511"/>
                        <a:pt x="156153" y="610025"/>
                        <a:pt x="152353" y="622690"/>
                      </a:cubicBezTo>
                      <a:cubicBezTo>
                        <a:pt x="150416" y="629148"/>
                        <a:pt x="146207" y="635079"/>
                        <a:pt x="141133" y="639519"/>
                      </a:cubicBezTo>
                      <a:cubicBezTo>
                        <a:pt x="111051" y="665840"/>
                        <a:pt x="113001" y="656399"/>
                        <a:pt x="85035" y="673178"/>
                      </a:cubicBezTo>
                      <a:cubicBezTo>
                        <a:pt x="73472" y="680115"/>
                        <a:pt x="60911" y="686082"/>
                        <a:pt x="51376" y="695617"/>
                      </a:cubicBezTo>
                      <a:cubicBezTo>
                        <a:pt x="29780" y="717215"/>
                        <a:pt x="41148" y="708047"/>
                        <a:pt x="17717" y="723666"/>
                      </a:cubicBezTo>
                      <a:cubicBezTo>
                        <a:pt x="15847" y="729276"/>
                        <a:pt x="14752" y="735207"/>
                        <a:pt x="12107" y="740496"/>
                      </a:cubicBezTo>
                      <a:cubicBezTo>
                        <a:pt x="9092" y="746526"/>
                        <a:pt x="1448" y="750606"/>
                        <a:pt x="888" y="757325"/>
                      </a:cubicBezTo>
                      <a:cubicBezTo>
                        <a:pt x="0" y="767984"/>
                        <a:pt x="3641" y="807710"/>
                        <a:pt x="12107" y="824643"/>
                      </a:cubicBezTo>
                      <a:cubicBezTo>
                        <a:pt x="15122" y="830674"/>
                        <a:pt x="18062" y="837261"/>
                        <a:pt x="23327" y="841473"/>
                      </a:cubicBezTo>
                      <a:cubicBezTo>
                        <a:pt x="27944" y="845167"/>
                        <a:pt x="34546" y="845212"/>
                        <a:pt x="40156" y="847082"/>
                      </a:cubicBezTo>
                      <a:cubicBezTo>
                        <a:pt x="58495" y="902100"/>
                        <a:pt x="28763" y="824384"/>
                        <a:pt x="62596" y="875132"/>
                      </a:cubicBezTo>
                      <a:cubicBezTo>
                        <a:pt x="66873" y="881547"/>
                        <a:pt x="66336" y="890091"/>
                        <a:pt x="68206" y="897571"/>
                      </a:cubicBezTo>
                      <a:cubicBezTo>
                        <a:pt x="70076" y="934970"/>
                        <a:pt x="70571" y="972462"/>
                        <a:pt x="73815" y="1009767"/>
                      </a:cubicBezTo>
                      <a:cubicBezTo>
                        <a:pt x="74327" y="1015658"/>
                        <a:pt x="75731" y="1021979"/>
                        <a:pt x="79425" y="1026597"/>
                      </a:cubicBezTo>
                      <a:cubicBezTo>
                        <a:pt x="83637" y="1031862"/>
                        <a:pt x="90645" y="1034076"/>
                        <a:pt x="96255" y="1037816"/>
                      </a:cubicBezTo>
                      <a:cubicBezTo>
                        <a:pt x="98125" y="1043426"/>
                        <a:pt x="98992" y="1049477"/>
                        <a:pt x="101864" y="1054646"/>
                      </a:cubicBezTo>
                      <a:cubicBezTo>
                        <a:pt x="108413" y="1066434"/>
                        <a:pt x="116824" y="1077085"/>
                        <a:pt x="124304" y="1088305"/>
                      </a:cubicBezTo>
                      <a:cubicBezTo>
                        <a:pt x="128044" y="1093915"/>
                        <a:pt x="130756" y="1100367"/>
                        <a:pt x="135523" y="1105134"/>
                      </a:cubicBezTo>
                      <a:lnTo>
                        <a:pt x="152353" y="1121963"/>
                      </a:lnTo>
                      <a:cubicBezTo>
                        <a:pt x="154223" y="1127573"/>
                        <a:pt x="154269" y="1134175"/>
                        <a:pt x="157963" y="1138793"/>
                      </a:cubicBezTo>
                      <a:cubicBezTo>
                        <a:pt x="162175" y="1144058"/>
                        <a:pt x="171219" y="1144296"/>
                        <a:pt x="174792" y="1150013"/>
                      </a:cubicBezTo>
                      <a:cubicBezTo>
                        <a:pt x="181060" y="1160042"/>
                        <a:pt x="186012" y="1183671"/>
                        <a:pt x="186012" y="1183671"/>
                      </a:cubicBezTo>
                      <a:cubicBezTo>
                        <a:pt x="187882" y="1236029"/>
                        <a:pt x="188793" y="1288431"/>
                        <a:pt x="191621" y="1340746"/>
                      </a:cubicBezTo>
                      <a:cubicBezTo>
                        <a:pt x="192535" y="1357655"/>
                        <a:pt x="194447" y="1374532"/>
                        <a:pt x="197231" y="1391235"/>
                      </a:cubicBezTo>
                      <a:cubicBezTo>
                        <a:pt x="198203" y="1397068"/>
                        <a:pt x="201407" y="1402327"/>
                        <a:pt x="202841" y="1408064"/>
                      </a:cubicBezTo>
                      <a:cubicBezTo>
                        <a:pt x="205154" y="1417314"/>
                        <a:pt x="207103" y="1426674"/>
                        <a:pt x="208451" y="1436113"/>
                      </a:cubicBezTo>
                      <a:cubicBezTo>
                        <a:pt x="223854" y="1543927"/>
                        <a:pt x="202109" y="1447249"/>
                        <a:pt x="225280" y="1509041"/>
                      </a:cubicBezTo>
                      <a:cubicBezTo>
                        <a:pt x="226883" y="1513317"/>
                        <a:pt x="232625" y="1542496"/>
                        <a:pt x="236500" y="1548309"/>
                      </a:cubicBezTo>
                      <a:cubicBezTo>
                        <a:pt x="240901" y="1554910"/>
                        <a:pt x="246728" y="1560738"/>
                        <a:pt x="253329" y="1565139"/>
                      </a:cubicBezTo>
                      <a:cubicBezTo>
                        <a:pt x="258249" y="1568419"/>
                        <a:pt x="264549" y="1568879"/>
                        <a:pt x="270159" y="1570749"/>
                      </a:cubicBezTo>
                      <a:cubicBezTo>
                        <a:pt x="273899" y="1576359"/>
                        <a:pt x="276612" y="1582811"/>
                        <a:pt x="281379" y="1587578"/>
                      </a:cubicBezTo>
                      <a:cubicBezTo>
                        <a:pt x="287990" y="1594189"/>
                        <a:pt x="296719" y="1598323"/>
                        <a:pt x="303818" y="1604408"/>
                      </a:cubicBezTo>
                      <a:cubicBezTo>
                        <a:pt x="309841" y="1609571"/>
                        <a:pt x="315037" y="1615627"/>
                        <a:pt x="320647" y="1621237"/>
                      </a:cubicBezTo>
                      <a:cubicBezTo>
                        <a:pt x="339346" y="1617497"/>
                        <a:pt x="358164" y="1614305"/>
                        <a:pt x="376745" y="1610017"/>
                      </a:cubicBezTo>
                      <a:cubicBezTo>
                        <a:pt x="382507" y="1608687"/>
                        <a:pt x="388286" y="1607052"/>
                        <a:pt x="393575" y="1604408"/>
                      </a:cubicBezTo>
                      <a:cubicBezTo>
                        <a:pt x="399605" y="1601393"/>
                        <a:pt x="404794" y="1596928"/>
                        <a:pt x="410404" y="1593188"/>
                      </a:cubicBezTo>
                      <a:cubicBezTo>
                        <a:pt x="432843" y="1595058"/>
                        <a:pt x="455642" y="1594382"/>
                        <a:pt x="477722" y="1598798"/>
                      </a:cubicBezTo>
                      <a:cubicBezTo>
                        <a:pt x="484333" y="1600120"/>
                        <a:pt x="490112" y="1604943"/>
                        <a:pt x="494552" y="1610017"/>
                      </a:cubicBezTo>
                      <a:cubicBezTo>
                        <a:pt x="503432" y="1620165"/>
                        <a:pt x="516991" y="1643676"/>
                        <a:pt x="516991" y="1643676"/>
                      </a:cubicBezTo>
                      <a:cubicBezTo>
                        <a:pt x="518861" y="1649286"/>
                        <a:pt x="519956" y="1655217"/>
                        <a:pt x="522601" y="1660506"/>
                      </a:cubicBezTo>
                      <a:cubicBezTo>
                        <a:pt x="525616" y="1666536"/>
                        <a:pt x="529053" y="1672568"/>
                        <a:pt x="533820" y="1677335"/>
                      </a:cubicBezTo>
                      <a:cubicBezTo>
                        <a:pt x="554262" y="1697777"/>
                        <a:pt x="577457" y="1691236"/>
                        <a:pt x="606748" y="1694165"/>
                      </a:cubicBezTo>
                      <a:cubicBezTo>
                        <a:pt x="657236" y="1692295"/>
                        <a:pt x="707777" y="1691522"/>
                        <a:pt x="758213" y="1688555"/>
                      </a:cubicBezTo>
                      <a:cubicBezTo>
                        <a:pt x="771413" y="1687779"/>
                        <a:pt x="784598" y="1685918"/>
                        <a:pt x="797482" y="1682945"/>
                      </a:cubicBezTo>
                      <a:cubicBezTo>
                        <a:pt x="809005" y="1680286"/>
                        <a:pt x="831140" y="1671725"/>
                        <a:pt x="831140" y="1671725"/>
                      </a:cubicBezTo>
                      <a:cubicBezTo>
                        <a:pt x="834880" y="1666115"/>
                        <a:pt x="839622" y="1661057"/>
                        <a:pt x="842360" y="1654896"/>
                      </a:cubicBezTo>
                      <a:cubicBezTo>
                        <a:pt x="847163" y="1644089"/>
                        <a:pt x="849840" y="1632457"/>
                        <a:pt x="853580" y="1621237"/>
                      </a:cubicBezTo>
                      <a:lnTo>
                        <a:pt x="859190" y="1604408"/>
                      </a:lnTo>
                      <a:cubicBezTo>
                        <a:pt x="859192" y="1604403"/>
                        <a:pt x="870405" y="1570754"/>
                        <a:pt x="870409" y="1570749"/>
                      </a:cubicBezTo>
                      <a:cubicBezTo>
                        <a:pt x="874149" y="1565139"/>
                        <a:pt x="878614" y="1559950"/>
                        <a:pt x="881629" y="1553919"/>
                      </a:cubicBezTo>
                      <a:cubicBezTo>
                        <a:pt x="884274" y="1548630"/>
                        <a:pt x="883545" y="1541707"/>
                        <a:pt x="887239" y="1537090"/>
                      </a:cubicBezTo>
                      <a:cubicBezTo>
                        <a:pt x="891451" y="1531825"/>
                        <a:pt x="898889" y="1530186"/>
                        <a:pt x="904068" y="1525870"/>
                      </a:cubicBezTo>
                      <a:cubicBezTo>
                        <a:pt x="910163" y="1520791"/>
                        <a:pt x="914297" y="1513442"/>
                        <a:pt x="920898" y="1509041"/>
                      </a:cubicBezTo>
                      <a:cubicBezTo>
                        <a:pt x="925818" y="1505761"/>
                        <a:pt x="932292" y="1505760"/>
                        <a:pt x="937727" y="1503431"/>
                      </a:cubicBezTo>
                      <a:cubicBezTo>
                        <a:pt x="945413" y="1500137"/>
                        <a:pt x="952480" y="1495505"/>
                        <a:pt x="960166" y="1492211"/>
                      </a:cubicBezTo>
                      <a:cubicBezTo>
                        <a:pt x="965601" y="1489882"/>
                        <a:pt x="971827" y="1489473"/>
                        <a:pt x="976996" y="1486601"/>
                      </a:cubicBezTo>
                      <a:cubicBezTo>
                        <a:pt x="996408" y="1475817"/>
                        <a:pt x="1013386" y="1464251"/>
                        <a:pt x="1027484" y="1447333"/>
                      </a:cubicBezTo>
                      <a:cubicBezTo>
                        <a:pt x="1066534" y="1400473"/>
                        <a:pt x="1006369" y="1462838"/>
                        <a:pt x="1055533" y="1413674"/>
                      </a:cubicBezTo>
                      <a:cubicBezTo>
                        <a:pt x="1085505" y="1323760"/>
                        <a:pt x="1071136" y="1379761"/>
                        <a:pt x="1061143" y="1194891"/>
                      </a:cubicBezTo>
                      <a:cubicBezTo>
                        <a:pt x="1060559" y="1184078"/>
                        <a:pt x="1053016" y="1166449"/>
                        <a:pt x="1049923" y="1155622"/>
                      </a:cubicBezTo>
                      <a:cubicBezTo>
                        <a:pt x="1043227" y="1132187"/>
                        <a:pt x="1043112" y="1125978"/>
                        <a:pt x="1038704" y="1099524"/>
                      </a:cubicBezTo>
                      <a:cubicBezTo>
                        <a:pt x="1040572" y="1082708"/>
                        <a:pt x="1044886" y="1035526"/>
                        <a:pt x="1049923" y="1015377"/>
                      </a:cubicBezTo>
                      <a:cubicBezTo>
                        <a:pt x="1049925" y="1015370"/>
                        <a:pt x="1063947" y="973307"/>
                        <a:pt x="1066753" y="964889"/>
                      </a:cubicBezTo>
                      <a:cubicBezTo>
                        <a:pt x="1068623" y="959279"/>
                        <a:pt x="1069083" y="952979"/>
                        <a:pt x="1072363" y="948059"/>
                      </a:cubicBezTo>
                      <a:cubicBezTo>
                        <a:pt x="1076103" y="942449"/>
                        <a:pt x="1080237" y="937084"/>
                        <a:pt x="1083582" y="931230"/>
                      </a:cubicBezTo>
                      <a:cubicBezTo>
                        <a:pt x="1087731" y="923969"/>
                        <a:pt x="1090370" y="915882"/>
                        <a:pt x="1094802" y="908790"/>
                      </a:cubicBezTo>
                      <a:cubicBezTo>
                        <a:pt x="1123190" y="863369"/>
                        <a:pt x="1099251" y="907077"/>
                        <a:pt x="1128461" y="869522"/>
                      </a:cubicBezTo>
                      <a:cubicBezTo>
                        <a:pt x="1136740" y="858878"/>
                        <a:pt x="1150900" y="835863"/>
                        <a:pt x="1150900" y="835863"/>
                      </a:cubicBezTo>
                      <a:cubicBezTo>
                        <a:pt x="1152770" y="826513"/>
                        <a:pt x="1153495" y="816860"/>
                        <a:pt x="1156510" y="807814"/>
                      </a:cubicBezTo>
                      <a:cubicBezTo>
                        <a:pt x="1159154" y="799880"/>
                        <a:pt x="1167450" y="793732"/>
                        <a:pt x="1167729" y="785374"/>
                      </a:cubicBezTo>
                      <a:cubicBezTo>
                        <a:pt x="1169350" y="736747"/>
                        <a:pt x="1165467" y="688058"/>
                        <a:pt x="1162120" y="639519"/>
                      </a:cubicBezTo>
                      <a:cubicBezTo>
                        <a:pt x="1161713" y="633620"/>
                        <a:pt x="1160295" y="627233"/>
                        <a:pt x="1156510" y="622690"/>
                      </a:cubicBezTo>
                      <a:cubicBezTo>
                        <a:pt x="1150524" y="615507"/>
                        <a:pt x="1141170" y="611945"/>
                        <a:pt x="1134071" y="605860"/>
                      </a:cubicBezTo>
                      <a:cubicBezTo>
                        <a:pt x="1128047" y="600697"/>
                        <a:pt x="1123336" y="594110"/>
                        <a:pt x="1117241" y="589031"/>
                      </a:cubicBezTo>
                      <a:cubicBezTo>
                        <a:pt x="1112062" y="584715"/>
                        <a:pt x="1105591" y="582127"/>
                        <a:pt x="1100412" y="577811"/>
                      </a:cubicBezTo>
                      <a:cubicBezTo>
                        <a:pt x="1080636" y="561331"/>
                        <a:pt x="1076784" y="550785"/>
                        <a:pt x="1061143" y="527323"/>
                      </a:cubicBezTo>
                      <a:lnTo>
                        <a:pt x="1027484" y="476835"/>
                      </a:lnTo>
                      <a:cubicBezTo>
                        <a:pt x="1018183" y="462884"/>
                        <a:pt x="1011146" y="453835"/>
                        <a:pt x="1005045" y="437566"/>
                      </a:cubicBezTo>
                      <a:cubicBezTo>
                        <a:pt x="1002338" y="430347"/>
                        <a:pt x="1001305" y="422607"/>
                        <a:pt x="999435" y="415127"/>
                      </a:cubicBezTo>
                      <a:cubicBezTo>
                        <a:pt x="997565" y="370248"/>
                        <a:pt x="996388" y="325335"/>
                        <a:pt x="993825" y="280491"/>
                      </a:cubicBezTo>
                      <a:cubicBezTo>
                        <a:pt x="992647" y="259870"/>
                        <a:pt x="991136" y="239230"/>
                        <a:pt x="988215" y="218783"/>
                      </a:cubicBezTo>
                      <a:cubicBezTo>
                        <a:pt x="987379" y="212929"/>
                        <a:pt x="985250" y="207243"/>
                        <a:pt x="982606" y="201954"/>
                      </a:cubicBezTo>
                      <a:cubicBezTo>
                        <a:pt x="976301" y="189345"/>
                        <a:pt x="965192" y="177158"/>
                        <a:pt x="954556" y="168295"/>
                      </a:cubicBezTo>
                      <a:cubicBezTo>
                        <a:pt x="949377" y="163979"/>
                        <a:pt x="943757" y="160090"/>
                        <a:pt x="937727" y="157075"/>
                      </a:cubicBezTo>
                      <a:cubicBezTo>
                        <a:pt x="932438" y="154430"/>
                        <a:pt x="926067" y="154337"/>
                        <a:pt x="920898" y="151465"/>
                      </a:cubicBezTo>
                      <a:cubicBezTo>
                        <a:pt x="909111" y="144916"/>
                        <a:pt x="899300" y="135056"/>
                        <a:pt x="887239" y="129026"/>
                      </a:cubicBezTo>
                      <a:cubicBezTo>
                        <a:pt x="879759" y="125286"/>
                        <a:pt x="871272" y="123102"/>
                        <a:pt x="864799" y="117806"/>
                      </a:cubicBezTo>
                      <a:cubicBezTo>
                        <a:pt x="850472" y="106084"/>
                        <a:pt x="836638" y="93347"/>
                        <a:pt x="825531" y="78538"/>
                      </a:cubicBezTo>
                      <a:cubicBezTo>
                        <a:pt x="819921" y="71058"/>
                        <a:pt x="815884" y="62084"/>
                        <a:pt x="808701" y="56098"/>
                      </a:cubicBezTo>
                      <a:cubicBezTo>
                        <a:pt x="804158" y="52313"/>
                        <a:pt x="797482" y="52359"/>
                        <a:pt x="791872" y="50489"/>
                      </a:cubicBezTo>
                      <a:cubicBezTo>
                        <a:pt x="786262" y="43009"/>
                        <a:pt x="781653" y="34660"/>
                        <a:pt x="775042" y="28049"/>
                      </a:cubicBezTo>
                      <a:cubicBezTo>
                        <a:pt x="765208" y="18215"/>
                        <a:pt x="754158" y="14870"/>
                        <a:pt x="741383" y="11220"/>
                      </a:cubicBezTo>
                      <a:cubicBezTo>
                        <a:pt x="722896" y="5938"/>
                        <a:pt x="710177" y="3856"/>
                        <a:pt x="690895" y="0"/>
                      </a:cubicBezTo>
                      <a:cubicBezTo>
                        <a:pt x="672196" y="1870"/>
                        <a:pt x="653371" y="2752"/>
                        <a:pt x="634797" y="5610"/>
                      </a:cubicBezTo>
                      <a:cubicBezTo>
                        <a:pt x="628952" y="6509"/>
                        <a:pt x="622887" y="7940"/>
                        <a:pt x="617967" y="11220"/>
                      </a:cubicBezTo>
                      <a:cubicBezTo>
                        <a:pt x="611366" y="15621"/>
                        <a:pt x="607400" y="23178"/>
                        <a:pt x="601138" y="28049"/>
                      </a:cubicBezTo>
                      <a:cubicBezTo>
                        <a:pt x="571509" y="51094"/>
                        <a:pt x="570760" y="43187"/>
                        <a:pt x="550650" y="67318"/>
                      </a:cubicBezTo>
                      <a:cubicBezTo>
                        <a:pt x="546334" y="72497"/>
                        <a:pt x="544197" y="79380"/>
                        <a:pt x="539430" y="84147"/>
                      </a:cubicBezTo>
                      <a:cubicBezTo>
                        <a:pt x="534663" y="88914"/>
                        <a:pt x="527640" y="90888"/>
                        <a:pt x="522601" y="95367"/>
                      </a:cubicBezTo>
                      <a:cubicBezTo>
                        <a:pt x="510742" y="105909"/>
                        <a:pt x="501636" y="119506"/>
                        <a:pt x="488942" y="129026"/>
                      </a:cubicBezTo>
                      <a:cubicBezTo>
                        <a:pt x="473964" y="140259"/>
                        <a:pt x="461396" y="148031"/>
                        <a:pt x="449673" y="162685"/>
                      </a:cubicBezTo>
                      <a:cubicBezTo>
                        <a:pt x="447061" y="165950"/>
                        <a:pt x="445933" y="170165"/>
                        <a:pt x="444063" y="173905"/>
                      </a:cubicBezTo>
                      <a:lnTo>
                        <a:pt x="494552" y="179514"/>
                      </a:lnTo>
                      <a:close/>
                    </a:path>
                  </a:pathLst>
                </a:custGeom>
                <a:solidFill>
                  <a:srgbClr val="7F9E4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8" name="Volný tvar 257"/>
                <p:cNvSpPr/>
                <p:nvPr/>
              </p:nvSpPr>
              <p:spPr>
                <a:xfrm>
                  <a:off x="1187624" y="1988840"/>
                  <a:ext cx="1169350" cy="1697777"/>
                </a:xfrm>
                <a:custGeom>
                  <a:avLst/>
                  <a:gdLst>
                    <a:gd name="connsiteX0" fmla="*/ 494552 w 1169350"/>
                    <a:gd name="connsiteY0" fmla="*/ 179514 h 1697777"/>
                    <a:gd name="connsiteX1" fmla="*/ 494552 w 1169350"/>
                    <a:gd name="connsiteY1" fmla="*/ 179514 h 1697777"/>
                    <a:gd name="connsiteX2" fmla="*/ 376745 w 1169350"/>
                    <a:gd name="connsiteY2" fmla="*/ 185124 h 1697777"/>
                    <a:gd name="connsiteX3" fmla="*/ 359916 w 1169350"/>
                    <a:gd name="connsiteY3" fmla="*/ 196344 h 1697777"/>
                    <a:gd name="connsiteX4" fmla="*/ 337477 w 1169350"/>
                    <a:gd name="connsiteY4" fmla="*/ 207563 h 1697777"/>
                    <a:gd name="connsiteX5" fmla="*/ 309428 w 1169350"/>
                    <a:gd name="connsiteY5" fmla="*/ 235613 h 1697777"/>
                    <a:gd name="connsiteX6" fmla="*/ 298208 w 1169350"/>
                    <a:gd name="connsiteY6" fmla="*/ 252442 h 1697777"/>
                    <a:gd name="connsiteX7" fmla="*/ 281379 w 1169350"/>
                    <a:gd name="connsiteY7" fmla="*/ 269271 h 1697777"/>
                    <a:gd name="connsiteX8" fmla="*/ 275769 w 1169350"/>
                    <a:gd name="connsiteY8" fmla="*/ 370248 h 1697777"/>
                    <a:gd name="connsiteX9" fmla="*/ 253329 w 1169350"/>
                    <a:gd name="connsiteY9" fmla="*/ 403907 h 1697777"/>
                    <a:gd name="connsiteX10" fmla="*/ 230890 w 1169350"/>
                    <a:gd name="connsiteY10" fmla="*/ 415127 h 1697777"/>
                    <a:gd name="connsiteX11" fmla="*/ 214061 w 1169350"/>
                    <a:gd name="connsiteY11" fmla="*/ 420736 h 1697777"/>
                    <a:gd name="connsiteX12" fmla="*/ 169182 w 1169350"/>
                    <a:gd name="connsiteY12" fmla="*/ 437566 h 1697777"/>
                    <a:gd name="connsiteX13" fmla="*/ 152353 w 1169350"/>
                    <a:gd name="connsiteY13" fmla="*/ 454395 h 1697777"/>
                    <a:gd name="connsiteX14" fmla="*/ 141133 w 1169350"/>
                    <a:gd name="connsiteY14" fmla="*/ 488054 h 1697777"/>
                    <a:gd name="connsiteX15" fmla="*/ 146743 w 1169350"/>
                    <a:gd name="connsiteY15" fmla="*/ 549762 h 1697777"/>
                    <a:gd name="connsiteX16" fmla="*/ 157963 w 1169350"/>
                    <a:gd name="connsiteY16" fmla="*/ 583421 h 1697777"/>
                    <a:gd name="connsiteX17" fmla="*/ 152353 w 1169350"/>
                    <a:gd name="connsiteY17" fmla="*/ 622690 h 1697777"/>
                    <a:gd name="connsiteX18" fmla="*/ 141133 w 1169350"/>
                    <a:gd name="connsiteY18" fmla="*/ 639519 h 1697777"/>
                    <a:gd name="connsiteX19" fmla="*/ 85035 w 1169350"/>
                    <a:gd name="connsiteY19" fmla="*/ 673178 h 1697777"/>
                    <a:gd name="connsiteX20" fmla="*/ 51376 w 1169350"/>
                    <a:gd name="connsiteY20" fmla="*/ 695617 h 1697777"/>
                    <a:gd name="connsiteX21" fmla="*/ 17717 w 1169350"/>
                    <a:gd name="connsiteY21" fmla="*/ 723666 h 1697777"/>
                    <a:gd name="connsiteX22" fmla="*/ 12107 w 1169350"/>
                    <a:gd name="connsiteY22" fmla="*/ 740496 h 1697777"/>
                    <a:gd name="connsiteX23" fmla="*/ 888 w 1169350"/>
                    <a:gd name="connsiteY23" fmla="*/ 757325 h 1697777"/>
                    <a:gd name="connsiteX24" fmla="*/ 12107 w 1169350"/>
                    <a:gd name="connsiteY24" fmla="*/ 824643 h 1697777"/>
                    <a:gd name="connsiteX25" fmla="*/ 23327 w 1169350"/>
                    <a:gd name="connsiteY25" fmla="*/ 841473 h 1697777"/>
                    <a:gd name="connsiteX26" fmla="*/ 40156 w 1169350"/>
                    <a:gd name="connsiteY26" fmla="*/ 847082 h 1697777"/>
                    <a:gd name="connsiteX27" fmla="*/ 62596 w 1169350"/>
                    <a:gd name="connsiteY27" fmla="*/ 875132 h 1697777"/>
                    <a:gd name="connsiteX28" fmla="*/ 68206 w 1169350"/>
                    <a:gd name="connsiteY28" fmla="*/ 897571 h 1697777"/>
                    <a:gd name="connsiteX29" fmla="*/ 73815 w 1169350"/>
                    <a:gd name="connsiteY29" fmla="*/ 1009767 h 1697777"/>
                    <a:gd name="connsiteX30" fmla="*/ 79425 w 1169350"/>
                    <a:gd name="connsiteY30" fmla="*/ 1026597 h 1697777"/>
                    <a:gd name="connsiteX31" fmla="*/ 96255 w 1169350"/>
                    <a:gd name="connsiteY31" fmla="*/ 1037816 h 1697777"/>
                    <a:gd name="connsiteX32" fmla="*/ 101864 w 1169350"/>
                    <a:gd name="connsiteY32" fmla="*/ 1054646 h 1697777"/>
                    <a:gd name="connsiteX33" fmla="*/ 124304 w 1169350"/>
                    <a:gd name="connsiteY33" fmla="*/ 1088305 h 1697777"/>
                    <a:gd name="connsiteX34" fmla="*/ 135523 w 1169350"/>
                    <a:gd name="connsiteY34" fmla="*/ 1105134 h 1697777"/>
                    <a:gd name="connsiteX35" fmla="*/ 152353 w 1169350"/>
                    <a:gd name="connsiteY35" fmla="*/ 1121963 h 1697777"/>
                    <a:gd name="connsiteX36" fmla="*/ 157963 w 1169350"/>
                    <a:gd name="connsiteY36" fmla="*/ 1138793 h 1697777"/>
                    <a:gd name="connsiteX37" fmla="*/ 174792 w 1169350"/>
                    <a:gd name="connsiteY37" fmla="*/ 1150013 h 1697777"/>
                    <a:gd name="connsiteX38" fmla="*/ 186012 w 1169350"/>
                    <a:gd name="connsiteY38" fmla="*/ 1183671 h 1697777"/>
                    <a:gd name="connsiteX39" fmla="*/ 191621 w 1169350"/>
                    <a:gd name="connsiteY39" fmla="*/ 1340746 h 1697777"/>
                    <a:gd name="connsiteX40" fmla="*/ 197231 w 1169350"/>
                    <a:gd name="connsiteY40" fmla="*/ 1391235 h 1697777"/>
                    <a:gd name="connsiteX41" fmla="*/ 202841 w 1169350"/>
                    <a:gd name="connsiteY41" fmla="*/ 1408064 h 1697777"/>
                    <a:gd name="connsiteX42" fmla="*/ 208451 w 1169350"/>
                    <a:gd name="connsiteY42" fmla="*/ 1436113 h 1697777"/>
                    <a:gd name="connsiteX43" fmla="*/ 225280 w 1169350"/>
                    <a:gd name="connsiteY43" fmla="*/ 1509041 h 1697777"/>
                    <a:gd name="connsiteX44" fmla="*/ 236500 w 1169350"/>
                    <a:gd name="connsiteY44" fmla="*/ 1548309 h 1697777"/>
                    <a:gd name="connsiteX45" fmla="*/ 253329 w 1169350"/>
                    <a:gd name="connsiteY45" fmla="*/ 1565139 h 1697777"/>
                    <a:gd name="connsiteX46" fmla="*/ 270159 w 1169350"/>
                    <a:gd name="connsiteY46" fmla="*/ 1570749 h 1697777"/>
                    <a:gd name="connsiteX47" fmla="*/ 281379 w 1169350"/>
                    <a:gd name="connsiteY47" fmla="*/ 1587578 h 1697777"/>
                    <a:gd name="connsiteX48" fmla="*/ 303818 w 1169350"/>
                    <a:gd name="connsiteY48" fmla="*/ 1604408 h 1697777"/>
                    <a:gd name="connsiteX49" fmla="*/ 320647 w 1169350"/>
                    <a:gd name="connsiteY49" fmla="*/ 1621237 h 1697777"/>
                    <a:gd name="connsiteX50" fmla="*/ 376745 w 1169350"/>
                    <a:gd name="connsiteY50" fmla="*/ 1610017 h 1697777"/>
                    <a:gd name="connsiteX51" fmla="*/ 393575 w 1169350"/>
                    <a:gd name="connsiteY51" fmla="*/ 1604408 h 1697777"/>
                    <a:gd name="connsiteX52" fmla="*/ 410404 w 1169350"/>
                    <a:gd name="connsiteY52" fmla="*/ 1593188 h 1697777"/>
                    <a:gd name="connsiteX53" fmla="*/ 477722 w 1169350"/>
                    <a:gd name="connsiteY53" fmla="*/ 1598798 h 1697777"/>
                    <a:gd name="connsiteX54" fmla="*/ 494552 w 1169350"/>
                    <a:gd name="connsiteY54" fmla="*/ 1610017 h 1697777"/>
                    <a:gd name="connsiteX55" fmla="*/ 516991 w 1169350"/>
                    <a:gd name="connsiteY55" fmla="*/ 1643676 h 1697777"/>
                    <a:gd name="connsiteX56" fmla="*/ 522601 w 1169350"/>
                    <a:gd name="connsiteY56" fmla="*/ 1660506 h 1697777"/>
                    <a:gd name="connsiteX57" fmla="*/ 533820 w 1169350"/>
                    <a:gd name="connsiteY57" fmla="*/ 1677335 h 1697777"/>
                    <a:gd name="connsiteX58" fmla="*/ 606748 w 1169350"/>
                    <a:gd name="connsiteY58" fmla="*/ 1694165 h 1697777"/>
                    <a:gd name="connsiteX59" fmla="*/ 758213 w 1169350"/>
                    <a:gd name="connsiteY59" fmla="*/ 1688555 h 1697777"/>
                    <a:gd name="connsiteX60" fmla="*/ 797482 w 1169350"/>
                    <a:gd name="connsiteY60" fmla="*/ 1682945 h 1697777"/>
                    <a:gd name="connsiteX61" fmla="*/ 831140 w 1169350"/>
                    <a:gd name="connsiteY61" fmla="*/ 1671725 h 1697777"/>
                    <a:gd name="connsiteX62" fmla="*/ 842360 w 1169350"/>
                    <a:gd name="connsiteY62" fmla="*/ 1654896 h 1697777"/>
                    <a:gd name="connsiteX63" fmla="*/ 853580 w 1169350"/>
                    <a:gd name="connsiteY63" fmla="*/ 1621237 h 1697777"/>
                    <a:gd name="connsiteX64" fmla="*/ 859190 w 1169350"/>
                    <a:gd name="connsiteY64" fmla="*/ 1604408 h 1697777"/>
                    <a:gd name="connsiteX65" fmla="*/ 870409 w 1169350"/>
                    <a:gd name="connsiteY65" fmla="*/ 1570749 h 1697777"/>
                    <a:gd name="connsiteX66" fmla="*/ 881629 w 1169350"/>
                    <a:gd name="connsiteY66" fmla="*/ 1553919 h 1697777"/>
                    <a:gd name="connsiteX67" fmla="*/ 887239 w 1169350"/>
                    <a:gd name="connsiteY67" fmla="*/ 1537090 h 1697777"/>
                    <a:gd name="connsiteX68" fmla="*/ 904068 w 1169350"/>
                    <a:gd name="connsiteY68" fmla="*/ 1525870 h 1697777"/>
                    <a:gd name="connsiteX69" fmla="*/ 920898 w 1169350"/>
                    <a:gd name="connsiteY69" fmla="*/ 1509041 h 1697777"/>
                    <a:gd name="connsiteX70" fmla="*/ 937727 w 1169350"/>
                    <a:gd name="connsiteY70" fmla="*/ 1503431 h 1697777"/>
                    <a:gd name="connsiteX71" fmla="*/ 960166 w 1169350"/>
                    <a:gd name="connsiteY71" fmla="*/ 1492211 h 1697777"/>
                    <a:gd name="connsiteX72" fmla="*/ 976996 w 1169350"/>
                    <a:gd name="connsiteY72" fmla="*/ 1486601 h 1697777"/>
                    <a:gd name="connsiteX73" fmla="*/ 1027484 w 1169350"/>
                    <a:gd name="connsiteY73" fmla="*/ 1447333 h 1697777"/>
                    <a:gd name="connsiteX74" fmla="*/ 1055533 w 1169350"/>
                    <a:gd name="connsiteY74" fmla="*/ 1413674 h 1697777"/>
                    <a:gd name="connsiteX75" fmla="*/ 1061143 w 1169350"/>
                    <a:gd name="connsiteY75" fmla="*/ 1194891 h 1697777"/>
                    <a:gd name="connsiteX76" fmla="*/ 1049923 w 1169350"/>
                    <a:gd name="connsiteY76" fmla="*/ 1155622 h 1697777"/>
                    <a:gd name="connsiteX77" fmla="*/ 1038704 w 1169350"/>
                    <a:gd name="connsiteY77" fmla="*/ 1099524 h 1697777"/>
                    <a:gd name="connsiteX78" fmla="*/ 1049923 w 1169350"/>
                    <a:gd name="connsiteY78" fmla="*/ 1015377 h 1697777"/>
                    <a:gd name="connsiteX79" fmla="*/ 1066753 w 1169350"/>
                    <a:gd name="connsiteY79" fmla="*/ 964889 h 1697777"/>
                    <a:gd name="connsiteX80" fmla="*/ 1072363 w 1169350"/>
                    <a:gd name="connsiteY80" fmla="*/ 948059 h 1697777"/>
                    <a:gd name="connsiteX81" fmla="*/ 1083582 w 1169350"/>
                    <a:gd name="connsiteY81" fmla="*/ 931230 h 1697777"/>
                    <a:gd name="connsiteX82" fmla="*/ 1094802 w 1169350"/>
                    <a:gd name="connsiteY82" fmla="*/ 908790 h 1697777"/>
                    <a:gd name="connsiteX83" fmla="*/ 1128461 w 1169350"/>
                    <a:gd name="connsiteY83" fmla="*/ 869522 h 1697777"/>
                    <a:gd name="connsiteX84" fmla="*/ 1150900 w 1169350"/>
                    <a:gd name="connsiteY84" fmla="*/ 835863 h 1697777"/>
                    <a:gd name="connsiteX85" fmla="*/ 1156510 w 1169350"/>
                    <a:gd name="connsiteY85" fmla="*/ 807814 h 1697777"/>
                    <a:gd name="connsiteX86" fmla="*/ 1167729 w 1169350"/>
                    <a:gd name="connsiteY86" fmla="*/ 785374 h 1697777"/>
                    <a:gd name="connsiteX87" fmla="*/ 1162120 w 1169350"/>
                    <a:gd name="connsiteY87" fmla="*/ 639519 h 1697777"/>
                    <a:gd name="connsiteX88" fmla="*/ 1156510 w 1169350"/>
                    <a:gd name="connsiteY88" fmla="*/ 622690 h 1697777"/>
                    <a:gd name="connsiteX89" fmla="*/ 1134071 w 1169350"/>
                    <a:gd name="connsiteY89" fmla="*/ 605860 h 1697777"/>
                    <a:gd name="connsiteX90" fmla="*/ 1117241 w 1169350"/>
                    <a:gd name="connsiteY90" fmla="*/ 589031 h 1697777"/>
                    <a:gd name="connsiteX91" fmla="*/ 1100412 w 1169350"/>
                    <a:gd name="connsiteY91" fmla="*/ 577811 h 1697777"/>
                    <a:gd name="connsiteX92" fmla="*/ 1061143 w 1169350"/>
                    <a:gd name="connsiteY92" fmla="*/ 527323 h 1697777"/>
                    <a:gd name="connsiteX93" fmla="*/ 1027484 w 1169350"/>
                    <a:gd name="connsiteY93" fmla="*/ 476835 h 1697777"/>
                    <a:gd name="connsiteX94" fmla="*/ 1005045 w 1169350"/>
                    <a:gd name="connsiteY94" fmla="*/ 437566 h 1697777"/>
                    <a:gd name="connsiteX95" fmla="*/ 999435 w 1169350"/>
                    <a:gd name="connsiteY95" fmla="*/ 415127 h 1697777"/>
                    <a:gd name="connsiteX96" fmla="*/ 993825 w 1169350"/>
                    <a:gd name="connsiteY96" fmla="*/ 280491 h 1697777"/>
                    <a:gd name="connsiteX97" fmla="*/ 988215 w 1169350"/>
                    <a:gd name="connsiteY97" fmla="*/ 218783 h 1697777"/>
                    <a:gd name="connsiteX98" fmla="*/ 982606 w 1169350"/>
                    <a:gd name="connsiteY98" fmla="*/ 201954 h 1697777"/>
                    <a:gd name="connsiteX99" fmla="*/ 954556 w 1169350"/>
                    <a:gd name="connsiteY99" fmla="*/ 168295 h 1697777"/>
                    <a:gd name="connsiteX100" fmla="*/ 937727 w 1169350"/>
                    <a:gd name="connsiteY100" fmla="*/ 157075 h 1697777"/>
                    <a:gd name="connsiteX101" fmla="*/ 920898 w 1169350"/>
                    <a:gd name="connsiteY101" fmla="*/ 151465 h 1697777"/>
                    <a:gd name="connsiteX102" fmla="*/ 887239 w 1169350"/>
                    <a:gd name="connsiteY102" fmla="*/ 129026 h 1697777"/>
                    <a:gd name="connsiteX103" fmla="*/ 864799 w 1169350"/>
                    <a:gd name="connsiteY103" fmla="*/ 117806 h 1697777"/>
                    <a:gd name="connsiteX104" fmla="*/ 825531 w 1169350"/>
                    <a:gd name="connsiteY104" fmla="*/ 78538 h 1697777"/>
                    <a:gd name="connsiteX105" fmla="*/ 808701 w 1169350"/>
                    <a:gd name="connsiteY105" fmla="*/ 56098 h 1697777"/>
                    <a:gd name="connsiteX106" fmla="*/ 791872 w 1169350"/>
                    <a:gd name="connsiteY106" fmla="*/ 50489 h 1697777"/>
                    <a:gd name="connsiteX107" fmla="*/ 775042 w 1169350"/>
                    <a:gd name="connsiteY107" fmla="*/ 28049 h 1697777"/>
                    <a:gd name="connsiteX108" fmla="*/ 741383 w 1169350"/>
                    <a:gd name="connsiteY108" fmla="*/ 11220 h 1697777"/>
                    <a:gd name="connsiteX109" fmla="*/ 690895 w 1169350"/>
                    <a:gd name="connsiteY109" fmla="*/ 0 h 1697777"/>
                    <a:gd name="connsiteX110" fmla="*/ 634797 w 1169350"/>
                    <a:gd name="connsiteY110" fmla="*/ 5610 h 1697777"/>
                    <a:gd name="connsiteX111" fmla="*/ 617967 w 1169350"/>
                    <a:gd name="connsiteY111" fmla="*/ 11220 h 1697777"/>
                    <a:gd name="connsiteX112" fmla="*/ 601138 w 1169350"/>
                    <a:gd name="connsiteY112" fmla="*/ 28049 h 1697777"/>
                    <a:gd name="connsiteX113" fmla="*/ 550650 w 1169350"/>
                    <a:gd name="connsiteY113" fmla="*/ 67318 h 1697777"/>
                    <a:gd name="connsiteX114" fmla="*/ 539430 w 1169350"/>
                    <a:gd name="connsiteY114" fmla="*/ 84147 h 1697777"/>
                    <a:gd name="connsiteX115" fmla="*/ 522601 w 1169350"/>
                    <a:gd name="connsiteY115" fmla="*/ 95367 h 1697777"/>
                    <a:gd name="connsiteX116" fmla="*/ 488942 w 1169350"/>
                    <a:gd name="connsiteY116" fmla="*/ 129026 h 1697777"/>
                    <a:gd name="connsiteX117" fmla="*/ 449673 w 1169350"/>
                    <a:gd name="connsiteY117" fmla="*/ 162685 h 1697777"/>
                    <a:gd name="connsiteX118" fmla="*/ 444063 w 1169350"/>
                    <a:gd name="connsiteY118" fmla="*/ 173905 h 1697777"/>
                    <a:gd name="connsiteX119" fmla="*/ 494552 w 1169350"/>
                    <a:gd name="connsiteY119" fmla="*/ 179514 h 1697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1169350" h="1697777">
                      <a:moveTo>
                        <a:pt x="494552" y="179514"/>
                      </a:moveTo>
                      <a:lnTo>
                        <a:pt x="494552" y="179514"/>
                      </a:lnTo>
                      <a:cubicBezTo>
                        <a:pt x="455283" y="181384"/>
                        <a:pt x="415755" y="180248"/>
                        <a:pt x="376745" y="185124"/>
                      </a:cubicBezTo>
                      <a:cubicBezTo>
                        <a:pt x="370055" y="185960"/>
                        <a:pt x="365770" y="192999"/>
                        <a:pt x="359916" y="196344"/>
                      </a:cubicBezTo>
                      <a:cubicBezTo>
                        <a:pt x="352655" y="200493"/>
                        <a:pt x="344957" y="203823"/>
                        <a:pt x="337477" y="207563"/>
                      </a:cubicBezTo>
                      <a:cubicBezTo>
                        <a:pt x="307559" y="252440"/>
                        <a:pt x="346824" y="198217"/>
                        <a:pt x="309428" y="235613"/>
                      </a:cubicBezTo>
                      <a:cubicBezTo>
                        <a:pt x="304661" y="240380"/>
                        <a:pt x="302524" y="247263"/>
                        <a:pt x="298208" y="252442"/>
                      </a:cubicBezTo>
                      <a:cubicBezTo>
                        <a:pt x="293129" y="258536"/>
                        <a:pt x="286989" y="263661"/>
                        <a:pt x="281379" y="269271"/>
                      </a:cubicBezTo>
                      <a:cubicBezTo>
                        <a:pt x="279509" y="302930"/>
                        <a:pt x="278965" y="336689"/>
                        <a:pt x="275769" y="370248"/>
                      </a:cubicBezTo>
                      <a:cubicBezTo>
                        <a:pt x="274330" y="385359"/>
                        <a:pt x="265379" y="395300"/>
                        <a:pt x="253329" y="403907"/>
                      </a:cubicBezTo>
                      <a:cubicBezTo>
                        <a:pt x="246524" y="408768"/>
                        <a:pt x="238576" y="411833"/>
                        <a:pt x="230890" y="415127"/>
                      </a:cubicBezTo>
                      <a:cubicBezTo>
                        <a:pt x="225455" y="417456"/>
                        <a:pt x="219598" y="418660"/>
                        <a:pt x="214061" y="420736"/>
                      </a:cubicBezTo>
                      <a:cubicBezTo>
                        <a:pt x="160379" y="440866"/>
                        <a:pt x="207394" y="424829"/>
                        <a:pt x="169182" y="437566"/>
                      </a:cubicBezTo>
                      <a:cubicBezTo>
                        <a:pt x="163572" y="443176"/>
                        <a:pt x="156206" y="447460"/>
                        <a:pt x="152353" y="454395"/>
                      </a:cubicBezTo>
                      <a:cubicBezTo>
                        <a:pt x="146609" y="464733"/>
                        <a:pt x="141133" y="488054"/>
                        <a:pt x="141133" y="488054"/>
                      </a:cubicBezTo>
                      <a:cubicBezTo>
                        <a:pt x="143003" y="508623"/>
                        <a:pt x="143154" y="529422"/>
                        <a:pt x="146743" y="549762"/>
                      </a:cubicBezTo>
                      <a:cubicBezTo>
                        <a:pt x="148798" y="561409"/>
                        <a:pt x="157963" y="583421"/>
                        <a:pt x="157963" y="583421"/>
                      </a:cubicBezTo>
                      <a:cubicBezTo>
                        <a:pt x="156093" y="596511"/>
                        <a:pt x="156153" y="610025"/>
                        <a:pt x="152353" y="622690"/>
                      </a:cubicBezTo>
                      <a:cubicBezTo>
                        <a:pt x="150416" y="629148"/>
                        <a:pt x="146207" y="635079"/>
                        <a:pt x="141133" y="639519"/>
                      </a:cubicBezTo>
                      <a:cubicBezTo>
                        <a:pt x="111051" y="665840"/>
                        <a:pt x="113001" y="656399"/>
                        <a:pt x="85035" y="673178"/>
                      </a:cubicBezTo>
                      <a:cubicBezTo>
                        <a:pt x="73472" y="680115"/>
                        <a:pt x="60911" y="686082"/>
                        <a:pt x="51376" y="695617"/>
                      </a:cubicBezTo>
                      <a:cubicBezTo>
                        <a:pt x="29780" y="717215"/>
                        <a:pt x="41148" y="708047"/>
                        <a:pt x="17717" y="723666"/>
                      </a:cubicBezTo>
                      <a:cubicBezTo>
                        <a:pt x="15847" y="729276"/>
                        <a:pt x="14752" y="735207"/>
                        <a:pt x="12107" y="740496"/>
                      </a:cubicBezTo>
                      <a:cubicBezTo>
                        <a:pt x="9092" y="746526"/>
                        <a:pt x="1448" y="750606"/>
                        <a:pt x="888" y="757325"/>
                      </a:cubicBezTo>
                      <a:cubicBezTo>
                        <a:pt x="0" y="767984"/>
                        <a:pt x="3641" y="807710"/>
                        <a:pt x="12107" y="824643"/>
                      </a:cubicBezTo>
                      <a:cubicBezTo>
                        <a:pt x="15122" y="830674"/>
                        <a:pt x="18062" y="837261"/>
                        <a:pt x="23327" y="841473"/>
                      </a:cubicBezTo>
                      <a:cubicBezTo>
                        <a:pt x="27944" y="845167"/>
                        <a:pt x="34546" y="845212"/>
                        <a:pt x="40156" y="847082"/>
                      </a:cubicBezTo>
                      <a:cubicBezTo>
                        <a:pt x="58495" y="902100"/>
                        <a:pt x="28763" y="824384"/>
                        <a:pt x="62596" y="875132"/>
                      </a:cubicBezTo>
                      <a:cubicBezTo>
                        <a:pt x="66873" y="881547"/>
                        <a:pt x="66336" y="890091"/>
                        <a:pt x="68206" y="897571"/>
                      </a:cubicBezTo>
                      <a:cubicBezTo>
                        <a:pt x="70076" y="934970"/>
                        <a:pt x="70571" y="972462"/>
                        <a:pt x="73815" y="1009767"/>
                      </a:cubicBezTo>
                      <a:cubicBezTo>
                        <a:pt x="74327" y="1015658"/>
                        <a:pt x="75731" y="1021979"/>
                        <a:pt x="79425" y="1026597"/>
                      </a:cubicBezTo>
                      <a:cubicBezTo>
                        <a:pt x="83637" y="1031862"/>
                        <a:pt x="90645" y="1034076"/>
                        <a:pt x="96255" y="1037816"/>
                      </a:cubicBezTo>
                      <a:cubicBezTo>
                        <a:pt x="98125" y="1043426"/>
                        <a:pt x="98992" y="1049477"/>
                        <a:pt x="101864" y="1054646"/>
                      </a:cubicBezTo>
                      <a:cubicBezTo>
                        <a:pt x="108413" y="1066434"/>
                        <a:pt x="116824" y="1077085"/>
                        <a:pt x="124304" y="1088305"/>
                      </a:cubicBezTo>
                      <a:cubicBezTo>
                        <a:pt x="128044" y="1093915"/>
                        <a:pt x="130756" y="1100367"/>
                        <a:pt x="135523" y="1105134"/>
                      </a:cubicBezTo>
                      <a:lnTo>
                        <a:pt x="152353" y="1121963"/>
                      </a:lnTo>
                      <a:cubicBezTo>
                        <a:pt x="154223" y="1127573"/>
                        <a:pt x="154269" y="1134175"/>
                        <a:pt x="157963" y="1138793"/>
                      </a:cubicBezTo>
                      <a:cubicBezTo>
                        <a:pt x="162175" y="1144058"/>
                        <a:pt x="171219" y="1144296"/>
                        <a:pt x="174792" y="1150013"/>
                      </a:cubicBezTo>
                      <a:cubicBezTo>
                        <a:pt x="181060" y="1160042"/>
                        <a:pt x="186012" y="1183671"/>
                        <a:pt x="186012" y="1183671"/>
                      </a:cubicBezTo>
                      <a:cubicBezTo>
                        <a:pt x="187882" y="1236029"/>
                        <a:pt x="188793" y="1288431"/>
                        <a:pt x="191621" y="1340746"/>
                      </a:cubicBezTo>
                      <a:cubicBezTo>
                        <a:pt x="192535" y="1357655"/>
                        <a:pt x="194447" y="1374532"/>
                        <a:pt x="197231" y="1391235"/>
                      </a:cubicBezTo>
                      <a:cubicBezTo>
                        <a:pt x="198203" y="1397068"/>
                        <a:pt x="201407" y="1402327"/>
                        <a:pt x="202841" y="1408064"/>
                      </a:cubicBezTo>
                      <a:cubicBezTo>
                        <a:pt x="205154" y="1417314"/>
                        <a:pt x="207103" y="1426674"/>
                        <a:pt x="208451" y="1436113"/>
                      </a:cubicBezTo>
                      <a:cubicBezTo>
                        <a:pt x="223854" y="1543927"/>
                        <a:pt x="202109" y="1447249"/>
                        <a:pt x="225280" y="1509041"/>
                      </a:cubicBezTo>
                      <a:cubicBezTo>
                        <a:pt x="226883" y="1513317"/>
                        <a:pt x="232625" y="1542496"/>
                        <a:pt x="236500" y="1548309"/>
                      </a:cubicBezTo>
                      <a:cubicBezTo>
                        <a:pt x="240901" y="1554910"/>
                        <a:pt x="246728" y="1560738"/>
                        <a:pt x="253329" y="1565139"/>
                      </a:cubicBezTo>
                      <a:cubicBezTo>
                        <a:pt x="258249" y="1568419"/>
                        <a:pt x="264549" y="1568879"/>
                        <a:pt x="270159" y="1570749"/>
                      </a:cubicBezTo>
                      <a:cubicBezTo>
                        <a:pt x="273899" y="1576359"/>
                        <a:pt x="276612" y="1582811"/>
                        <a:pt x="281379" y="1587578"/>
                      </a:cubicBezTo>
                      <a:cubicBezTo>
                        <a:pt x="287990" y="1594189"/>
                        <a:pt x="296719" y="1598323"/>
                        <a:pt x="303818" y="1604408"/>
                      </a:cubicBezTo>
                      <a:cubicBezTo>
                        <a:pt x="309841" y="1609571"/>
                        <a:pt x="315037" y="1615627"/>
                        <a:pt x="320647" y="1621237"/>
                      </a:cubicBezTo>
                      <a:cubicBezTo>
                        <a:pt x="339346" y="1617497"/>
                        <a:pt x="358164" y="1614305"/>
                        <a:pt x="376745" y="1610017"/>
                      </a:cubicBezTo>
                      <a:cubicBezTo>
                        <a:pt x="382507" y="1608687"/>
                        <a:pt x="388286" y="1607052"/>
                        <a:pt x="393575" y="1604408"/>
                      </a:cubicBezTo>
                      <a:cubicBezTo>
                        <a:pt x="399605" y="1601393"/>
                        <a:pt x="404794" y="1596928"/>
                        <a:pt x="410404" y="1593188"/>
                      </a:cubicBezTo>
                      <a:cubicBezTo>
                        <a:pt x="432843" y="1595058"/>
                        <a:pt x="455642" y="1594382"/>
                        <a:pt x="477722" y="1598798"/>
                      </a:cubicBezTo>
                      <a:cubicBezTo>
                        <a:pt x="484333" y="1600120"/>
                        <a:pt x="490112" y="1604943"/>
                        <a:pt x="494552" y="1610017"/>
                      </a:cubicBezTo>
                      <a:cubicBezTo>
                        <a:pt x="503432" y="1620165"/>
                        <a:pt x="516991" y="1643676"/>
                        <a:pt x="516991" y="1643676"/>
                      </a:cubicBezTo>
                      <a:cubicBezTo>
                        <a:pt x="518861" y="1649286"/>
                        <a:pt x="519956" y="1655217"/>
                        <a:pt x="522601" y="1660506"/>
                      </a:cubicBezTo>
                      <a:cubicBezTo>
                        <a:pt x="525616" y="1666536"/>
                        <a:pt x="529053" y="1672568"/>
                        <a:pt x="533820" y="1677335"/>
                      </a:cubicBezTo>
                      <a:cubicBezTo>
                        <a:pt x="554262" y="1697777"/>
                        <a:pt x="577457" y="1691236"/>
                        <a:pt x="606748" y="1694165"/>
                      </a:cubicBezTo>
                      <a:cubicBezTo>
                        <a:pt x="657236" y="1692295"/>
                        <a:pt x="707777" y="1691522"/>
                        <a:pt x="758213" y="1688555"/>
                      </a:cubicBezTo>
                      <a:cubicBezTo>
                        <a:pt x="771413" y="1687779"/>
                        <a:pt x="784598" y="1685918"/>
                        <a:pt x="797482" y="1682945"/>
                      </a:cubicBezTo>
                      <a:cubicBezTo>
                        <a:pt x="809005" y="1680286"/>
                        <a:pt x="831140" y="1671725"/>
                        <a:pt x="831140" y="1671725"/>
                      </a:cubicBezTo>
                      <a:cubicBezTo>
                        <a:pt x="834880" y="1666115"/>
                        <a:pt x="839622" y="1661057"/>
                        <a:pt x="842360" y="1654896"/>
                      </a:cubicBezTo>
                      <a:cubicBezTo>
                        <a:pt x="847163" y="1644089"/>
                        <a:pt x="849840" y="1632457"/>
                        <a:pt x="853580" y="1621237"/>
                      </a:cubicBezTo>
                      <a:lnTo>
                        <a:pt x="859190" y="1604408"/>
                      </a:lnTo>
                      <a:cubicBezTo>
                        <a:pt x="859192" y="1604403"/>
                        <a:pt x="870405" y="1570754"/>
                        <a:pt x="870409" y="1570749"/>
                      </a:cubicBezTo>
                      <a:cubicBezTo>
                        <a:pt x="874149" y="1565139"/>
                        <a:pt x="878614" y="1559950"/>
                        <a:pt x="881629" y="1553919"/>
                      </a:cubicBezTo>
                      <a:cubicBezTo>
                        <a:pt x="884274" y="1548630"/>
                        <a:pt x="883545" y="1541707"/>
                        <a:pt x="887239" y="1537090"/>
                      </a:cubicBezTo>
                      <a:cubicBezTo>
                        <a:pt x="891451" y="1531825"/>
                        <a:pt x="898889" y="1530186"/>
                        <a:pt x="904068" y="1525870"/>
                      </a:cubicBezTo>
                      <a:cubicBezTo>
                        <a:pt x="910163" y="1520791"/>
                        <a:pt x="914297" y="1513442"/>
                        <a:pt x="920898" y="1509041"/>
                      </a:cubicBezTo>
                      <a:cubicBezTo>
                        <a:pt x="925818" y="1505761"/>
                        <a:pt x="932292" y="1505760"/>
                        <a:pt x="937727" y="1503431"/>
                      </a:cubicBezTo>
                      <a:cubicBezTo>
                        <a:pt x="945413" y="1500137"/>
                        <a:pt x="952480" y="1495505"/>
                        <a:pt x="960166" y="1492211"/>
                      </a:cubicBezTo>
                      <a:cubicBezTo>
                        <a:pt x="965601" y="1489882"/>
                        <a:pt x="971827" y="1489473"/>
                        <a:pt x="976996" y="1486601"/>
                      </a:cubicBezTo>
                      <a:cubicBezTo>
                        <a:pt x="996408" y="1475817"/>
                        <a:pt x="1013386" y="1464251"/>
                        <a:pt x="1027484" y="1447333"/>
                      </a:cubicBezTo>
                      <a:cubicBezTo>
                        <a:pt x="1066534" y="1400473"/>
                        <a:pt x="1006369" y="1462838"/>
                        <a:pt x="1055533" y="1413674"/>
                      </a:cubicBezTo>
                      <a:cubicBezTo>
                        <a:pt x="1085505" y="1323760"/>
                        <a:pt x="1071136" y="1379761"/>
                        <a:pt x="1061143" y="1194891"/>
                      </a:cubicBezTo>
                      <a:cubicBezTo>
                        <a:pt x="1060559" y="1184078"/>
                        <a:pt x="1053016" y="1166449"/>
                        <a:pt x="1049923" y="1155622"/>
                      </a:cubicBezTo>
                      <a:cubicBezTo>
                        <a:pt x="1043227" y="1132187"/>
                        <a:pt x="1043112" y="1125978"/>
                        <a:pt x="1038704" y="1099524"/>
                      </a:cubicBezTo>
                      <a:cubicBezTo>
                        <a:pt x="1040572" y="1082708"/>
                        <a:pt x="1044886" y="1035526"/>
                        <a:pt x="1049923" y="1015377"/>
                      </a:cubicBezTo>
                      <a:cubicBezTo>
                        <a:pt x="1049925" y="1015370"/>
                        <a:pt x="1063947" y="973307"/>
                        <a:pt x="1066753" y="964889"/>
                      </a:cubicBezTo>
                      <a:cubicBezTo>
                        <a:pt x="1068623" y="959279"/>
                        <a:pt x="1069083" y="952979"/>
                        <a:pt x="1072363" y="948059"/>
                      </a:cubicBezTo>
                      <a:cubicBezTo>
                        <a:pt x="1076103" y="942449"/>
                        <a:pt x="1080237" y="937084"/>
                        <a:pt x="1083582" y="931230"/>
                      </a:cubicBezTo>
                      <a:cubicBezTo>
                        <a:pt x="1087731" y="923969"/>
                        <a:pt x="1090370" y="915882"/>
                        <a:pt x="1094802" y="908790"/>
                      </a:cubicBezTo>
                      <a:cubicBezTo>
                        <a:pt x="1123190" y="863369"/>
                        <a:pt x="1099251" y="907077"/>
                        <a:pt x="1128461" y="869522"/>
                      </a:cubicBezTo>
                      <a:cubicBezTo>
                        <a:pt x="1136740" y="858878"/>
                        <a:pt x="1150900" y="835863"/>
                        <a:pt x="1150900" y="835863"/>
                      </a:cubicBezTo>
                      <a:cubicBezTo>
                        <a:pt x="1152770" y="826513"/>
                        <a:pt x="1153495" y="816860"/>
                        <a:pt x="1156510" y="807814"/>
                      </a:cubicBezTo>
                      <a:cubicBezTo>
                        <a:pt x="1159154" y="799880"/>
                        <a:pt x="1167450" y="793732"/>
                        <a:pt x="1167729" y="785374"/>
                      </a:cubicBezTo>
                      <a:cubicBezTo>
                        <a:pt x="1169350" y="736747"/>
                        <a:pt x="1165467" y="688058"/>
                        <a:pt x="1162120" y="639519"/>
                      </a:cubicBezTo>
                      <a:cubicBezTo>
                        <a:pt x="1161713" y="633620"/>
                        <a:pt x="1160295" y="627233"/>
                        <a:pt x="1156510" y="622690"/>
                      </a:cubicBezTo>
                      <a:cubicBezTo>
                        <a:pt x="1150524" y="615507"/>
                        <a:pt x="1141170" y="611945"/>
                        <a:pt x="1134071" y="605860"/>
                      </a:cubicBezTo>
                      <a:cubicBezTo>
                        <a:pt x="1128047" y="600697"/>
                        <a:pt x="1123336" y="594110"/>
                        <a:pt x="1117241" y="589031"/>
                      </a:cubicBezTo>
                      <a:cubicBezTo>
                        <a:pt x="1112062" y="584715"/>
                        <a:pt x="1105591" y="582127"/>
                        <a:pt x="1100412" y="577811"/>
                      </a:cubicBezTo>
                      <a:cubicBezTo>
                        <a:pt x="1080636" y="561331"/>
                        <a:pt x="1076784" y="550785"/>
                        <a:pt x="1061143" y="527323"/>
                      </a:cubicBezTo>
                      <a:lnTo>
                        <a:pt x="1027484" y="476835"/>
                      </a:lnTo>
                      <a:cubicBezTo>
                        <a:pt x="1018183" y="462884"/>
                        <a:pt x="1011146" y="453835"/>
                        <a:pt x="1005045" y="437566"/>
                      </a:cubicBezTo>
                      <a:cubicBezTo>
                        <a:pt x="1002338" y="430347"/>
                        <a:pt x="1001305" y="422607"/>
                        <a:pt x="999435" y="415127"/>
                      </a:cubicBezTo>
                      <a:cubicBezTo>
                        <a:pt x="997565" y="370248"/>
                        <a:pt x="996388" y="325335"/>
                        <a:pt x="993825" y="280491"/>
                      </a:cubicBezTo>
                      <a:cubicBezTo>
                        <a:pt x="992647" y="259870"/>
                        <a:pt x="991136" y="239230"/>
                        <a:pt x="988215" y="218783"/>
                      </a:cubicBezTo>
                      <a:cubicBezTo>
                        <a:pt x="987379" y="212929"/>
                        <a:pt x="985250" y="207243"/>
                        <a:pt x="982606" y="201954"/>
                      </a:cubicBezTo>
                      <a:cubicBezTo>
                        <a:pt x="976301" y="189345"/>
                        <a:pt x="965192" y="177158"/>
                        <a:pt x="954556" y="168295"/>
                      </a:cubicBezTo>
                      <a:cubicBezTo>
                        <a:pt x="949377" y="163979"/>
                        <a:pt x="943757" y="160090"/>
                        <a:pt x="937727" y="157075"/>
                      </a:cubicBezTo>
                      <a:cubicBezTo>
                        <a:pt x="932438" y="154430"/>
                        <a:pt x="926067" y="154337"/>
                        <a:pt x="920898" y="151465"/>
                      </a:cubicBezTo>
                      <a:cubicBezTo>
                        <a:pt x="909111" y="144916"/>
                        <a:pt x="899300" y="135056"/>
                        <a:pt x="887239" y="129026"/>
                      </a:cubicBezTo>
                      <a:cubicBezTo>
                        <a:pt x="879759" y="125286"/>
                        <a:pt x="871272" y="123102"/>
                        <a:pt x="864799" y="117806"/>
                      </a:cubicBezTo>
                      <a:cubicBezTo>
                        <a:pt x="850472" y="106084"/>
                        <a:pt x="836638" y="93347"/>
                        <a:pt x="825531" y="78538"/>
                      </a:cubicBezTo>
                      <a:cubicBezTo>
                        <a:pt x="819921" y="71058"/>
                        <a:pt x="815884" y="62084"/>
                        <a:pt x="808701" y="56098"/>
                      </a:cubicBezTo>
                      <a:cubicBezTo>
                        <a:pt x="804158" y="52313"/>
                        <a:pt x="797482" y="52359"/>
                        <a:pt x="791872" y="50489"/>
                      </a:cubicBezTo>
                      <a:cubicBezTo>
                        <a:pt x="786262" y="43009"/>
                        <a:pt x="781653" y="34660"/>
                        <a:pt x="775042" y="28049"/>
                      </a:cubicBezTo>
                      <a:cubicBezTo>
                        <a:pt x="765208" y="18215"/>
                        <a:pt x="754158" y="14870"/>
                        <a:pt x="741383" y="11220"/>
                      </a:cubicBezTo>
                      <a:cubicBezTo>
                        <a:pt x="722896" y="5938"/>
                        <a:pt x="710177" y="3856"/>
                        <a:pt x="690895" y="0"/>
                      </a:cubicBezTo>
                      <a:cubicBezTo>
                        <a:pt x="672196" y="1870"/>
                        <a:pt x="653371" y="2752"/>
                        <a:pt x="634797" y="5610"/>
                      </a:cubicBezTo>
                      <a:cubicBezTo>
                        <a:pt x="628952" y="6509"/>
                        <a:pt x="622887" y="7940"/>
                        <a:pt x="617967" y="11220"/>
                      </a:cubicBezTo>
                      <a:cubicBezTo>
                        <a:pt x="611366" y="15621"/>
                        <a:pt x="607400" y="23178"/>
                        <a:pt x="601138" y="28049"/>
                      </a:cubicBezTo>
                      <a:cubicBezTo>
                        <a:pt x="571509" y="51094"/>
                        <a:pt x="570760" y="43187"/>
                        <a:pt x="550650" y="67318"/>
                      </a:cubicBezTo>
                      <a:cubicBezTo>
                        <a:pt x="546334" y="72497"/>
                        <a:pt x="544197" y="79380"/>
                        <a:pt x="539430" y="84147"/>
                      </a:cubicBezTo>
                      <a:cubicBezTo>
                        <a:pt x="534663" y="88914"/>
                        <a:pt x="527640" y="90888"/>
                        <a:pt x="522601" y="95367"/>
                      </a:cubicBezTo>
                      <a:cubicBezTo>
                        <a:pt x="510742" y="105909"/>
                        <a:pt x="501636" y="119506"/>
                        <a:pt x="488942" y="129026"/>
                      </a:cubicBezTo>
                      <a:cubicBezTo>
                        <a:pt x="473964" y="140259"/>
                        <a:pt x="461396" y="148031"/>
                        <a:pt x="449673" y="162685"/>
                      </a:cubicBezTo>
                      <a:cubicBezTo>
                        <a:pt x="447061" y="165950"/>
                        <a:pt x="445933" y="170165"/>
                        <a:pt x="444063" y="173905"/>
                      </a:cubicBezTo>
                      <a:lnTo>
                        <a:pt x="494552" y="179514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6" name="Volný tvar 255"/>
                <p:cNvSpPr/>
                <p:nvPr/>
              </p:nvSpPr>
              <p:spPr>
                <a:xfrm>
                  <a:off x="251520" y="2132856"/>
                  <a:ext cx="1169350" cy="1584176"/>
                </a:xfrm>
                <a:custGeom>
                  <a:avLst/>
                  <a:gdLst>
                    <a:gd name="connsiteX0" fmla="*/ 494552 w 1169350"/>
                    <a:gd name="connsiteY0" fmla="*/ 179514 h 1697777"/>
                    <a:gd name="connsiteX1" fmla="*/ 494552 w 1169350"/>
                    <a:gd name="connsiteY1" fmla="*/ 179514 h 1697777"/>
                    <a:gd name="connsiteX2" fmla="*/ 376745 w 1169350"/>
                    <a:gd name="connsiteY2" fmla="*/ 185124 h 1697777"/>
                    <a:gd name="connsiteX3" fmla="*/ 359916 w 1169350"/>
                    <a:gd name="connsiteY3" fmla="*/ 196344 h 1697777"/>
                    <a:gd name="connsiteX4" fmla="*/ 337477 w 1169350"/>
                    <a:gd name="connsiteY4" fmla="*/ 207563 h 1697777"/>
                    <a:gd name="connsiteX5" fmla="*/ 309428 w 1169350"/>
                    <a:gd name="connsiteY5" fmla="*/ 235613 h 1697777"/>
                    <a:gd name="connsiteX6" fmla="*/ 298208 w 1169350"/>
                    <a:gd name="connsiteY6" fmla="*/ 252442 h 1697777"/>
                    <a:gd name="connsiteX7" fmla="*/ 281379 w 1169350"/>
                    <a:gd name="connsiteY7" fmla="*/ 269271 h 1697777"/>
                    <a:gd name="connsiteX8" fmla="*/ 275769 w 1169350"/>
                    <a:gd name="connsiteY8" fmla="*/ 370248 h 1697777"/>
                    <a:gd name="connsiteX9" fmla="*/ 253329 w 1169350"/>
                    <a:gd name="connsiteY9" fmla="*/ 403907 h 1697777"/>
                    <a:gd name="connsiteX10" fmla="*/ 230890 w 1169350"/>
                    <a:gd name="connsiteY10" fmla="*/ 415127 h 1697777"/>
                    <a:gd name="connsiteX11" fmla="*/ 214061 w 1169350"/>
                    <a:gd name="connsiteY11" fmla="*/ 420736 h 1697777"/>
                    <a:gd name="connsiteX12" fmla="*/ 169182 w 1169350"/>
                    <a:gd name="connsiteY12" fmla="*/ 437566 h 1697777"/>
                    <a:gd name="connsiteX13" fmla="*/ 152353 w 1169350"/>
                    <a:gd name="connsiteY13" fmla="*/ 454395 h 1697777"/>
                    <a:gd name="connsiteX14" fmla="*/ 141133 w 1169350"/>
                    <a:gd name="connsiteY14" fmla="*/ 488054 h 1697777"/>
                    <a:gd name="connsiteX15" fmla="*/ 146743 w 1169350"/>
                    <a:gd name="connsiteY15" fmla="*/ 549762 h 1697777"/>
                    <a:gd name="connsiteX16" fmla="*/ 157963 w 1169350"/>
                    <a:gd name="connsiteY16" fmla="*/ 583421 h 1697777"/>
                    <a:gd name="connsiteX17" fmla="*/ 152353 w 1169350"/>
                    <a:gd name="connsiteY17" fmla="*/ 622690 h 1697777"/>
                    <a:gd name="connsiteX18" fmla="*/ 141133 w 1169350"/>
                    <a:gd name="connsiteY18" fmla="*/ 639519 h 1697777"/>
                    <a:gd name="connsiteX19" fmla="*/ 85035 w 1169350"/>
                    <a:gd name="connsiteY19" fmla="*/ 673178 h 1697777"/>
                    <a:gd name="connsiteX20" fmla="*/ 51376 w 1169350"/>
                    <a:gd name="connsiteY20" fmla="*/ 695617 h 1697777"/>
                    <a:gd name="connsiteX21" fmla="*/ 17717 w 1169350"/>
                    <a:gd name="connsiteY21" fmla="*/ 723666 h 1697777"/>
                    <a:gd name="connsiteX22" fmla="*/ 12107 w 1169350"/>
                    <a:gd name="connsiteY22" fmla="*/ 740496 h 1697777"/>
                    <a:gd name="connsiteX23" fmla="*/ 888 w 1169350"/>
                    <a:gd name="connsiteY23" fmla="*/ 757325 h 1697777"/>
                    <a:gd name="connsiteX24" fmla="*/ 12107 w 1169350"/>
                    <a:gd name="connsiteY24" fmla="*/ 824643 h 1697777"/>
                    <a:gd name="connsiteX25" fmla="*/ 23327 w 1169350"/>
                    <a:gd name="connsiteY25" fmla="*/ 841473 h 1697777"/>
                    <a:gd name="connsiteX26" fmla="*/ 40156 w 1169350"/>
                    <a:gd name="connsiteY26" fmla="*/ 847082 h 1697777"/>
                    <a:gd name="connsiteX27" fmla="*/ 62596 w 1169350"/>
                    <a:gd name="connsiteY27" fmla="*/ 875132 h 1697777"/>
                    <a:gd name="connsiteX28" fmla="*/ 68206 w 1169350"/>
                    <a:gd name="connsiteY28" fmla="*/ 897571 h 1697777"/>
                    <a:gd name="connsiteX29" fmla="*/ 73815 w 1169350"/>
                    <a:gd name="connsiteY29" fmla="*/ 1009767 h 1697777"/>
                    <a:gd name="connsiteX30" fmla="*/ 79425 w 1169350"/>
                    <a:gd name="connsiteY30" fmla="*/ 1026597 h 1697777"/>
                    <a:gd name="connsiteX31" fmla="*/ 96255 w 1169350"/>
                    <a:gd name="connsiteY31" fmla="*/ 1037816 h 1697777"/>
                    <a:gd name="connsiteX32" fmla="*/ 101864 w 1169350"/>
                    <a:gd name="connsiteY32" fmla="*/ 1054646 h 1697777"/>
                    <a:gd name="connsiteX33" fmla="*/ 124304 w 1169350"/>
                    <a:gd name="connsiteY33" fmla="*/ 1088305 h 1697777"/>
                    <a:gd name="connsiteX34" fmla="*/ 135523 w 1169350"/>
                    <a:gd name="connsiteY34" fmla="*/ 1105134 h 1697777"/>
                    <a:gd name="connsiteX35" fmla="*/ 152353 w 1169350"/>
                    <a:gd name="connsiteY35" fmla="*/ 1121963 h 1697777"/>
                    <a:gd name="connsiteX36" fmla="*/ 157963 w 1169350"/>
                    <a:gd name="connsiteY36" fmla="*/ 1138793 h 1697777"/>
                    <a:gd name="connsiteX37" fmla="*/ 174792 w 1169350"/>
                    <a:gd name="connsiteY37" fmla="*/ 1150013 h 1697777"/>
                    <a:gd name="connsiteX38" fmla="*/ 186012 w 1169350"/>
                    <a:gd name="connsiteY38" fmla="*/ 1183671 h 1697777"/>
                    <a:gd name="connsiteX39" fmla="*/ 191621 w 1169350"/>
                    <a:gd name="connsiteY39" fmla="*/ 1340746 h 1697777"/>
                    <a:gd name="connsiteX40" fmla="*/ 197231 w 1169350"/>
                    <a:gd name="connsiteY40" fmla="*/ 1391235 h 1697777"/>
                    <a:gd name="connsiteX41" fmla="*/ 202841 w 1169350"/>
                    <a:gd name="connsiteY41" fmla="*/ 1408064 h 1697777"/>
                    <a:gd name="connsiteX42" fmla="*/ 208451 w 1169350"/>
                    <a:gd name="connsiteY42" fmla="*/ 1436113 h 1697777"/>
                    <a:gd name="connsiteX43" fmla="*/ 225280 w 1169350"/>
                    <a:gd name="connsiteY43" fmla="*/ 1509041 h 1697777"/>
                    <a:gd name="connsiteX44" fmla="*/ 236500 w 1169350"/>
                    <a:gd name="connsiteY44" fmla="*/ 1548309 h 1697777"/>
                    <a:gd name="connsiteX45" fmla="*/ 253329 w 1169350"/>
                    <a:gd name="connsiteY45" fmla="*/ 1565139 h 1697777"/>
                    <a:gd name="connsiteX46" fmla="*/ 270159 w 1169350"/>
                    <a:gd name="connsiteY46" fmla="*/ 1570749 h 1697777"/>
                    <a:gd name="connsiteX47" fmla="*/ 281379 w 1169350"/>
                    <a:gd name="connsiteY47" fmla="*/ 1587578 h 1697777"/>
                    <a:gd name="connsiteX48" fmla="*/ 303818 w 1169350"/>
                    <a:gd name="connsiteY48" fmla="*/ 1604408 h 1697777"/>
                    <a:gd name="connsiteX49" fmla="*/ 320647 w 1169350"/>
                    <a:gd name="connsiteY49" fmla="*/ 1621237 h 1697777"/>
                    <a:gd name="connsiteX50" fmla="*/ 376745 w 1169350"/>
                    <a:gd name="connsiteY50" fmla="*/ 1610017 h 1697777"/>
                    <a:gd name="connsiteX51" fmla="*/ 393575 w 1169350"/>
                    <a:gd name="connsiteY51" fmla="*/ 1604408 h 1697777"/>
                    <a:gd name="connsiteX52" fmla="*/ 410404 w 1169350"/>
                    <a:gd name="connsiteY52" fmla="*/ 1593188 h 1697777"/>
                    <a:gd name="connsiteX53" fmla="*/ 477722 w 1169350"/>
                    <a:gd name="connsiteY53" fmla="*/ 1598798 h 1697777"/>
                    <a:gd name="connsiteX54" fmla="*/ 494552 w 1169350"/>
                    <a:gd name="connsiteY54" fmla="*/ 1610017 h 1697777"/>
                    <a:gd name="connsiteX55" fmla="*/ 516991 w 1169350"/>
                    <a:gd name="connsiteY55" fmla="*/ 1643676 h 1697777"/>
                    <a:gd name="connsiteX56" fmla="*/ 522601 w 1169350"/>
                    <a:gd name="connsiteY56" fmla="*/ 1660506 h 1697777"/>
                    <a:gd name="connsiteX57" fmla="*/ 533820 w 1169350"/>
                    <a:gd name="connsiteY57" fmla="*/ 1677335 h 1697777"/>
                    <a:gd name="connsiteX58" fmla="*/ 606748 w 1169350"/>
                    <a:gd name="connsiteY58" fmla="*/ 1694165 h 1697777"/>
                    <a:gd name="connsiteX59" fmla="*/ 758213 w 1169350"/>
                    <a:gd name="connsiteY59" fmla="*/ 1688555 h 1697777"/>
                    <a:gd name="connsiteX60" fmla="*/ 797482 w 1169350"/>
                    <a:gd name="connsiteY60" fmla="*/ 1682945 h 1697777"/>
                    <a:gd name="connsiteX61" fmla="*/ 831140 w 1169350"/>
                    <a:gd name="connsiteY61" fmla="*/ 1671725 h 1697777"/>
                    <a:gd name="connsiteX62" fmla="*/ 842360 w 1169350"/>
                    <a:gd name="connsiteY62" fmla="*/ 1654896 h 1697777"/>
                    <a:gd name="connsiteX63" fmla="*/ 853580 w 1169350"/>
                    <a:gd name="connsiteY63" fmla="*/ 1621237 h 1697777"/>
                    <a:gd name="connsiteX64" fmla="*/ 859190 w 1169350"/>
                    <a:gd name="connsiteY64" fmla="*/ 1604408 h 1697777"/>
                    <a:gd name="connsiteX65" fmla="*/ 870409 w 1169350"/>
                    <a:gd name="connsiteY65" fmla="*/ 1570749 h 1697777"/>
                    <a:gd name="connsiteX66" fmla="*/ 881629 w 1169350"/>
                    <a:gd name="connsiteY66" fmla="*/ 1553919 h 1697777"/>
                    <a:gd name="connsiteX67" fmla="*/ 887239 w 1169350"/>
                    <a:gd name="connsiteY67" fmla="*/ 1537090 h 1697777"/>
                    <a:gd name="connsiteX68" fmla="*/ 904068 w 1169350"/>
                    <a:gd name="connsiteY68" fmla="*/ 1525870 h 1697777"/>
                    <a:gd name="connsiteX69" fmla="*/ 920898 w 1169350"/>
                    <a:gd name="connsiteY69" fmla="*/ 1509041 h 1697777"/>
                    <a:gd name="connsiteX70" fmla="*/ 937727 w 1169350"/>
                    <a:gd name="connsiteY70" fmla="*/ 1503431 h 1697777"/>
                    <a:gd name="connsiteX71" fmla="*/ 960166 w 1169350"/>
                    <a:gd name="connsiteY71" fmla="*/ 1492211 h 1697777"/>
                    <a:gd name="connsiteX72" fmla="*/ 976996 w 1169350"/>
                    <a:gd name="connsiteY72" fmla="*/ 1486601 h 1697777"/>
                    <a:gd name="connsiteX73" fmla="*/ 1027484 w 1169350"/>
                    <a:gd name="connsiteY73" fmla="*/ 1447333 h 1697777"/>
                    <a:gd name="connsiteX74" fmla="*/ 1055533 w 1169350"/>
                    <a:gd name="connsiteY74" fmla="*/ 1413674 h 1697777"/>
                    <a:gd name="connsiteX75" fmla="*/ 1061143 w 1169350"/>
                    <a:gd name="connsiteY75" fmla="*/ 1194891 h 1697777"/>
                    <a:gd name="connsiteX76" fmla="*/ 1049923 w 1169350"/>
                    <a:gd name="connsiteY76" fmla="*/ 1155622 h 1697777"/>
                    <a:gd name="connsiteX77" fmla="*/ 1038704 w 1169350"/>
                    <a:gd name="connsiteY77" fmla="*/ 1099524 h 1697777"/>
                    <a:gd name="connsiteX78" fmla="*/ 1049923 w 1169350"/>
                    <a:gd name="connsiteY78" fmla="*/ 1015377 h 1697777"/>
                    <a:gd name="connsiteX79" fmla="*/ 1066753 w 1169350"/>
                    <a:gd name="connsiteY79" fmla="*/ 964889 h 1697777"/>
                    <a:gd name="connsiteX80" fmla="*/ 1072363 w 1169350"/>
                    <a:gd name="connsiteY80" fmla="*/ 948059 h 1697777"/>
                    <a:gd name="connsiteX81" fmla="*/ 1083582 w 1169350"/>
                    <a:gd name="connsiteY81" fmla="*/ 931230 h 1697777"/>
                    <a:gd name="connsiteX82" fmla="*/ 1094802 w 1169350"/>
                    <a:gd name="connsiteY82" fmla="*/ 908790 h 1697777"/>
                    <a:gd name="connsiteX83" fmla="*/ 1128461 w 1169350"/>
                    <a:gd name="connsiteY83" fmla="*/ 869522 h 1697777"/>
                    <a:gd name="connsiteX84" fmla="*/ 1150900 w 1169350"/>
                    <a:gd name="connsiteY84" fmla="*/ 835863 h 1697777"/>
                    <a:gd name="connsiteX85" fmla="*/ 1156510 w 1169350"/>
                    <a:gd name="connsiteY85" fmla="*/ 807814 h 1697777"/>
                    <a:gd name="connsiteX86" fmla="*/ 1167729 w 1169350"/>
                    <a:gd name="connsiteY86" fmla="*/ 785374 h 1697777"/>
                    <a:gd name="connsiteX87" fmla="*/ 1162120 w 1169350"/>
                    <a:gd name="connsiteY87" fmla="*/ 639519 h 1697777"/>
                    <a:gd name="connsiteX88" fmla="*/ 1156510 w 1169350"/>
                    <a:gd name="connsiteY88" fmla="*/ 622690 h 1697777"/>
                    <a:gd name="connsiteX89" fmla="*/ 1134071 w 1169350"/>
                    <a:gd name="connsiteY89" fmla="*/ 605860 h 1697777"/>
                    <a:gd name="connsiteX90" fmla="*/ 1117241 w 1169350"/>
                    <a:gd name="connsiteY90" fmla="*/ 589031 h 1697777"/>
                    <a:gd name="connsiteX91" fmla="*/ 1100412 w 1169350"/>
                    <a:gd name="connsiteY91" fmla="*/ 577811 h 1697777"/>
                    <a:gd name="connsiteX92" fmla="*/ 1061143 w 1169350"/>
                    <a:gd name="connsiteY92" fmla="*/ 527323 h 1697777"/>
                    <a:gd name="connsiteX93" fmla="*/ 1027484 w 1169350"/>
                    <a:gd name="connsiteY93" fmla="*/ 476835 h 1697777"/>
                    <a:gd name="connsiteX94" fmla="*/ 1005045 w 1169350"/>
                    <a:gd name="connsiteY94" fmla="*/ 437566 h 1697777"/>
                    <a:gd name="connsiteX95" fmla="*/ 999435 w 1169350"/>
                    <a:gd name="connsiteY95" fmla="*/ 415127 h 1697777"/>
                    <a:gd name="connsiteX96" fmla="*/ 993825 w 1169350"/>
                    <a:gd name="connsiteY96" fmla="*/ 280491 h 1697777"/>
                    <a:gd name="connsiteX97" fmla="*/ 988215 w 1169350"/>
                    <a:gd name="connsiteY97" fmla="*/ 218783 h 1697777"/>
                    <a:gd name="connsiteX98" fmla="*/ 982606 w 1169350"/>
                    <a:gd name="connsiteY98" fmla="*/ 201954 h 1697777"/>
                    <a:gd name="connsiteX99" fmla="*/ 954556 w 1169350"/>
                    <a:gd name="connsiteY99" fmla="*/ 168295 h 1697777"/>
                    <a:gd name="connsiteX100" fmla="*/ 937727 w 1169350"/>
                    <a:gd name="connsiteY100" fmla="*/ 157075 h 1697777"/>
                    <a:gd name="connsiteX101" fmla="*/ 920898 w 1169350"/>
                    <a:gd name="connsiteY101" fmla="*/ 151465 h 1697777"/>
                    <a:gd name="connsiteX102" fmla="*/ 887239 w 1169350"/>
                    <a:gd name="connsiteY102" fmla="*/ 129026 h 1697777"/>
                    <a:gd name="connsiteX103" fmla="*/ 864799 w 1169350"/>
                    <a:gd name="connsiteY103" fmla="*/ 117806 h 1697777"/>
                    <a:gd name="connsiteX104" fmla="*/ 825531 w 1169350"/>
                    <a:gd name="connsiteY104" fmla="*/ 78538 h 1697777"/>
                    <a:gd name="connsiteX105" fmla="*/ 808701 w 1169350"/>
                    <a:gd name="connsiteY105" fmla="*/ 56098 h 1697777"/>
                    <a:gd name="connsiteX106" fmla="*/ 791872 w 1169350"/>
                    <a:gd name="connsiteY106" fmla="*/ 50489 h 1697777"/>
                    <a:gd name="connsiteX107" fmla="*/ 775042 w 1169350"/>
                    <a:gd name="connsiteY107" fmla="*/ 28049 h 1697777"/>
                    <a:gd name="connsiteX108" fmla="*/ 741383 w 1169350"/>
                    <a:gd name="connsiteY108" fmla="*/ 11220 h 1697777"/>
                    <a:gd name="connsiteX109" fmla="*/ 690895 w 1169350"/>
                    <a:gd name="connsiteY109" fmla="*/ 0 h 1697777"/>
                    <a:gd name="connsiteX110" fmla="*/ 634797 w 1169350"/>
                    <a:gd name="connsiteY110" fmla="*/ 5610 h 1697777"/>
                    <a:gd name="connsiteX111" fmla="*/ 617967 w 1169350"/>
                    <a:gd name="connsiteY111" fmla="*/ 11220 h 1697777"/>
                    <a:gd name="connsiteX112" fmla="*/ 601138 w 1169350"/>
                    <a:gd name="connsiteY112" fmla="*/ 28049 h 1697777"/>
                    <a:gd name="connsiteX113" fmla="*/ 550650 w 1169350"/>
                    <a:gd name="connsiteY113" fmla="*/ 67318 h 1697777"/>
                    <a:gd name="connsiteX114" fmla="*/ 539430 w 1169350"/>
                    <a:gd name="connsiteY114" fmla="*/ 84147 h 1697777"/>
                    <a:gd name="connsiteX115" fmla="*/ 522601 w 1169350"/>
                    <a:gd name="connsiteY115" fmla="*/ 95367 h 1697777"/>
                    <a:gd name="connsiteX116" fmla="*/ 488942 w 1169350"/>
                    <a:gd name="connsiteY116" fmla="*/ 129026 h 1697777"/>
                    <a:gd name="connsiteX117" fmla="*/ 449673 w 1169350"/>
                    <a:gd name="connsiteY117" fmla="*/ 162685 h 1697777"/>
                    <a:gd name="connsiteX118" fmla="*/ 444063 w 1169350"/>
                    <a:gd name="connsiteY118" fmla="*/ 173905 h 1697777"/>
                    <a:gd name="connsiteX119" fmla="*/ 494552 w 1169350"/>
                    <a:gd name="connsiteY119" fmla="*/ 179514 h 1697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1169350" h="1697777">
                      <a:moveTo>
                        <a:pt x="494552" y="179514"/>
                      </a:moveTo>
                      <a:lnTo>
                        <a:pt x="494552" y="179514"/>
                      </a:lnTo>
                      <a:cubicBezTo>
                        <a:pt x="455283" y="181384"/>
                        <a:pt x="415755" y="180248"/>
                        <a:pt x="376745" y="185124"/>
                      </a:cubicBezTo>
                      <a:cubicBezTo>
                        <a:pt x="370055" y="185960"/>
                        <a:pt x="365770" y="192999"/>
                        <a:pt x="359916" y="196344"/>
                      </a:cubicBezTo>
                      <a:cubicBezTo>
                        <a:pt x="352655" y="200493"/>
                        <a:pt x="344957" y="203823"/>
                        <a:pt x="337477" y="207563"/>
                      </a:cubicBezTo>
                      <a:cubicBezTo>
                        <a:pt x="307559" y="252440"/>
                        <a:pt x="346824" y="198217"/>
                        <a:pt x="309428" y="235613"/>
                      </a:cubicBezTo>
                      <a:cubicBezTo>
                        <a:pt x="304661" y="240380"/>
                        <a:pt x="302524" y="247263"/>
                        <a:pt x="298208" y="252442"/>
                      </a:cubicBezTo>
                      <a:cubicBezTo>
                        <a:pt x="293129" y="258536"/>
                        <a:pt x="286989" y="263661"/>
                        <a:pt x="281379" y="269271"/>
                      </a:cubicBezTo>
                      <a:cubicBezTo>
                        <a:pt x="279509" y="302930"/>
                        <a:pt x="278965" y="336689"/>
                        <a:pt x="275769" y="370248"/>
                      </a:cubicBezTo>
                      <a:cubicBezTo>
                        <a:pt x="274330" y="385359"/>
                        <a:pt x="265379" y="395300"/>
                        <a:pt x="253329" y="403907"/>
                      </a:cubicBezTo>
                      <a:cubicBezTo>
                        <a:pt x="246524" y="408768"/>
                        <a:pt x="238576" y="411833"/>
                        <a:pt x="230890" y="415127"/>
                      </a:cubicBezTo>
                      <a:cubicBezTo>
                        <a:pt x="225455" y="417456"/>
                        <a:pt x="219598" y="418660"/>
                        <a:pt x="214061" y="420736"/>
                      </a:cubicBezTo>
                      <a:cubicBezTo>
                        <a:pt x="160379" y="440866"/>
                        <a:pt x="207394" y="424829"/>
                        <a:pt x="169182" y="437566"/>
                      </a:cubicBezTo>
                      <a:cubicBezTo>
                        <a:pt x="163572" y="443176"/>
                        <a:pt x="156206" y="447460"/>
                        <a:pt x="152353" y="454395"/>
                      </a:cubicBezTo>
                      <a:cubicBezTo>
                        <a:pt x="146609" y="464733"/>
                        <a:pt x="141133" y="488054"/>
                        <a:pt x="141133" y="488054"/>
                      </a:cubicBezTo>
                      <a:cubicBezTo>
                        <a:pt x="143003" y="508623"/>
                        <a:pt x="143154" y="529422"/>
                        <a:pt x="146743" y="549762"/>
                      </a:cubicBezTo>
                      <a:cubicBezTo>
                        <a:pt x="148798" y="561409"/>
                        <a:pt x="157963" y="583421"/>
                        <a:pt x="157963" y="583421"/>
                      </a:cubicBezTo>
                      <a:cubicBezTo>
                        <a:pt x="156093" y="596511"/>
                        <a:pt x="156153" y="610025"/>
                        <a:pt x="152353" y="622690"/>
                      </a:cubicBezTo>
                      <a:cubicBezTo>
                        <a:pt x="150416" y="629148"/>
                        <a:pt x="146207" y="635079"/>
                        <a:pt x="141133" y="639519"/>
                      </a:cubicBezTo>
                      <a:cubicBezTo>
                        <a:pt x="111051" y="665840"/>
                        <a:pt x="113001" y="656399"/>
                        <a:pt x="85035" y="673178"/>
                      </a:cubicBezTo>
                      <a:cubicBezTo>
                        <a:pt x="73472" y="680115"/>
                        <a:pt x="60911" y="686082"/>
                        <a:pt x="51376" y="695617"/>
                      </a:cubicBezTo>
                      <a:cubicBezTo>
                        <a:pt x="29780" y="717215"/>
                        <a:pt x="41148" y="708047"/>
                        <a:pt x="17717" y="723666"/>
                      </a:cubicBezTo>
                      <a:cubicBezTo>
                        <a:pt x="15847" y="729276"/>
                        <a:pt x="14752" y="735207"/>
                        <a:pt x="12107" y="740496"/>
                      </a:cubicBezTo>
                      <a:cubicBezTo>
                        <a:pt x="9092" y="746526"/>
                        <a:pt x="1448" y="750606"/>
                        <a:pt x="888" y="757325"/>
                      </a:cubicBezTo>
                      <a:cubicBezTo>
                        <a:pt x="0" y="767984"/>
                        <a:pt x="3641" y="807710"/>
                        <a:pt x="12107" y="824643"/>
                      </a:cubicBezTo>
                      <a:cubicBezTo>
                        <a:pt x="15122" y="830674"/>
                        <a:pt x="18062" y="837261"/>
                        <a:pt x="23327" y="841473"/>
                      </a:cubicBezTo>
                      <a:cubicBezTo>
                        <a:pt x="27944" y="845167"/>
                        <a:pt x="34546" y="845212"/>
                        <a:pt x="40156" y="847082"/>
                      </a:cubicBezTo>
                      <a:cubicBezTo>
                        <a:pt x="58495" y="902100"/>
                        <a:pt x="28763" y="824384"/>
                        <a:pt x="62596" y="875132"/>
                      </a:cubicBezTo>
                      <a:cubicBezTo>
                        <a:pt x="66873" y="881547"/>
                        <a:pt x="66336" y="890091"/>
                        <a:pt x="68206" y="897571"/>
                      </a:cubicBezTo>
                      <a:cubicBezTo>
                        <a:pt x="70076" y="934970"/>
                        <a:pt x="70571" y="972462"/>
                        <a:pt x="73815" y="1009767"/>
                      </a:cubicBezTo>
                      <a:cubicBezTo>
                        <a:pt x="74327" y="1015658"/>
                        <a:pt x="75731" y="1021979"/>
                        <a:pt x="79425" y="1026597"/>
                      </a:cubicBezTo>
                      <a:cubicBezTo>
                        <a:pt x="83637" y="1031862"/>
                        <a:pt x="90645" y="1034076"/>
                        <a:pt x="96255" y="1037816"/>
                      </a:cubicBezTo>
                      <a:cubicBezTo>
                        <a:pt x="98125" y="1043426"/>
                        <a:pt x="98992" y="1049477"/>
                        <a:pt x="101864" y="1054646"/>
                      </a:cubicBezTo>
                      <a:cubicBezTo>
                        <a:pt x="108413" y="1066434"/>
                        <a:pt x="116824" y="1077085"/>
                        <a:pt x="124304" y="1088305"/>
                      </a:cubicBezTo>
                      <a:cubicBezTo>
                        <a:pt x="128044" y="1093915"/>
                        <a:pt x="130756" y="1100367"/>
                        <a:pt x="135523" y="1105134"/>
                      </a:cubicBezTo>
                      <a:lnTo>
                        <a:pt x="152353" y="1121963"/>
                      </a:lnTo>
                      <a:cubicBezTo>
                        <a:pt x="154223" y="1127573"/>
                        <a:pt x="154269" y="1134175"/>
                        <a:pt x="157963" y="1138793"/>
                      </a:cubicBezTo>
                      <a:cubicBezTo>
                        <a:pt x="162175" y="1144058"/>
                        <a:pt x="171219" y="1144296"/>
                        <a:pt x="174792" y="1150013"/>
                      </a:cubicBezTo>
                      <a:cubicBezTo>
                        <a:pt x="181060" y="1160042"/>
                        <a:pt x="186012" y="1183671"/>
                        <a:pt x="186012" y="1183671"/>
                      </a:cubicBezTo>
                      <a:cubicBezTo>
                        <a:pt x="187882" y="1236029"/>
                        <a:pt x="188793" y="1288431"/>
                        <a:pt x="191621" y="1340746"/>
                      </a:cubicBezTo>
                      <a:cubicBezTo>
                        <a:pt x="192535" y="1357655"/>
                        <a:pt x="194447" y="1374532"/>
                        <a:pt x="197231" y="1391235"/>
                      </a:cubicBezTo>
                      <a:cubicBezTo>
                        <a:pt x="198203" y="1397068"/>
                        <a:pt x="201407" y="1402327"/>
                        <a:pt x="202841" y="1408064"/>
                      </a:cubicBezTo>
                      <a:cubicBezTo>
                        <a:pt x="205154" y="1417314"/>
                        <a:pt x="207103" y="1426674"/>
                        <a:pt x="208451" y="1436113"/>
                      </a:cubicBezTo>
                      <a:cubicBezTo>
                        <a:pt x="223854" y="1543927"/>
                        <a:pt x="202109" y="1447249"/>
                        <a:pt x="225280" y="1509041"/>
                      </a:cubicBezTo>
                      <a:cubicBezTo>
                        <a:pt x="226883" y="1513317"/>
                        <a:pt x="232625" y="1542496"/>
                        <a:pt x="236500" y="1548309"/>
                      </a:cubicBezTo>
                      <a:cubicBezTo>
                        <a:pt x="240901" y="1554910"/>
                        <a:pt x="246728" y="1560738"/>
                        <a:pt x="253329" y="1565139"/>
                      </a:cubicBezTo>
                      <a:cubicBezTo>
                        <a:pt x="258249" y="1568419"/>
                        <a:pt x="264549" y="1568879"/>
                        <a:pt x="270159" y="1570749"/>
                      </a:cubicBezTo>
                      <a:cubicBezTo>
                        <a:pt x="273899" y="1576359"/>
                        <a:pt x="276612" y="1582811"/>
                        <a:pt x="281379" y="1587578"/>
                      </a:cubicBezTo>
                      <a:cubicBezTo>
                        <a:pt x="287990" y="1594189"/>
                        <a:pt x="296719" y="1598323"/>
                        <a:pt x="303818" y="1604408"/>
                      </a:cubicBezTo>
                      <a:cubicBezTo>
                        <a:pt x="309841" y="1609571"/>
                        <a:pt x="315037" y="1615627"/>
                        <a:pt x="320647" y="1621237"/>
                      </a:cubicBezTo>
                      <a:cubicBezTo>
                        <a:pt x="339346" y="1617497"/>
                        <a:pt x="358164" y="1614305"/>
                        <a:pt x="376745" y="1610017"/>
                      </a:cubicBezTo>
                      <a:cubicBezTo>
                        <a:pt x="382507" y="1608687"/>
                        <a:pt x="388286" y="1607052"/>
                        <a:pt x="393575" y="1604408"/>
                      </a:cubicBezTo>
                      <a:cubicBezTo>
                        <a:pt x="399605" y="1601393"/>
                        <a:pt x="404794" y="1596928"/>
                        <a:pt x="410404" y="1593188"/>
                      </a:cubicBezTo>
                      <a:cubicBezTo>
                        <a:pt x="432843" y="1595058"/>
                        <a:pt x="455642" y="1594382"/>
                        <a:pt x="477722" y="1598798"/>
                      </a:cubicBezTo>
                      <a:cubicBezTo>
                        <a:pt x="484333" y="1600120"/>
                        <a:pt x="490112" y="1604943"/>
                        <a:pt x="494552" y="1610017"/>
                      </a:cubicBezTo>
                      <a:cubicBezTo>
                        <a:pt x="503432" y="1620165"/>
                        <a:pt x="516991" y="1643676"/>
                        <a:pt x="516991" y="1643676"/>
                      </a:cubicBezTo>
                      <a:cubicBezTo>
                        <a:pt x="518861" y="1649286"/>
                        <a:pt x="519956" y="1655217"/>
                        <a:pt x="522601" y="1660506"/>
                      </a:cubicBezTo>
                      <a:cubicBezTo>
                        <a:pt x="525616" y="1666536"/>
                        <a:pt x="529053" y="1672568"/>
                        <a:pt x="533820" y="1677335"/>
                      </a:cubicBezTo>
                      <a:cubicBezTo>
                        <a:pt x="554262" y="1697777"/>
                        <a:pt x="577457" y="1691236"/>
                        <a:pt x="606748" y="1694165"/>
                      </a:cubicBezTo>
                      <a:cubicBezTo>
                        <a:pt x="657236" y="1692295"/>
                        <a:pt x="707777" y="1691522"/>
                        <a:pt x="758213" y="1688555"/>
                      </a:cubicBezTo>
                      <a:cubicBezTo>
                        <a:pt x="771413" y="1687779"/>
                        <a:pt x="784598" y="1685918"/>
                        <a:pt x="797482" y="1682945"/>
                      </a:cubicBezTo>
                      <a:cubicBezTo>
                        <a:pt x="809005" y="1680286"/>
                        <a:pt x="831140" y="1671725"/>
                        <a:pt x="831140" y="1671725"/>
                      </a:cubicBezTo>
                      <a:cubicBezTo>
                        <a:pt x="834880" y="1666115"/>
                        <a:pt x="839622" y="1661057"/>
                        <a:pt x="842360" y="1654896"/>
                      </a:cubicBezTo>
                      <a:cubicBezTo>
                        <a:pt x="847163" y="1644089"/>
                        <a:pt x="849840" y="1632457"/>
                        <a:pt x="853580" y="1621237"/>
                      </a:cubicBezTo>
                      <a:lnTo>
                        <a:pt x="859190" y="1604408"/>
                      </a:lnTo>
                      <a:cubicBezTo>
                        <a:pt x="859192" y="1604403"/>
                        <a:pt x="870405" y="1570754"/>
                        <a:pt x="870409" y="1570749"/>
                      </a:cubicBezTo>
                      <a:cubicBezTo>
                        <a:pt x="874149" y="1565139"/>
                        <a:pt x="878614" y="1559950"/>
                        <a:pt x="881629" y="1553919"/>
                      </a:cubicBezTo>
                      <a:cubicBezTo>
                        <a:pt x="884274" y="1548630"/>
                        <a:pt x="883545" y="1541707"/>
                        <a:pt x="887239" y="1537090"/>
                      </a:cubicBezTo>
                      <a:cubicBezTo>
                        <a:pt x="891451" y="1531825"/>
                        <a:pt x="898889" y="1530186"/>
                        <a:pt x="904068" y="1525870"/>
                      </a:cubicBezTo>
                      <a:cubicBezTo>
                        <a:pt x="910163" y="1520791"/>
                        <a:pt x="914297" y="1513442"/>
                        <a:pt x="920898" y="1509041"/>
                      </a:cubicBezTo>
                      <a:cubicBezTo>
                        <a:pt x="925818" y="1505761"/>
                        <a:pt x="932292" y="1505760"/>
                        <a:pt x="937727" y="1503431"/>
                      </a:cubicBezTo>
                      <a:cubicBezTo>
                        <a:pt x="945413" y="1500137"/>
                        <a:pt x="952480" y="1495505"/>
                        <a:pt x="960166" y="1492211"/>
                      </a:cubicBezTo>
                      <a:cubicBezTo>
                        <a:pt x="965601" y="1489882"/>
                        <a:pt x="971827" y="1489473"/>
                        <a:pt x="976996" y="1486601"/>
                      </a:cubicBezTo>
                      <a:cubicBezTo>
                        <a:pt x="996408" y="1475817"/>
                        <a:pt x="1013386" y="1464251"/>
                        <a:pt x="1027484" y="1447333"/>
                      </a:cubicBezTo>
                      <a:cubicBezTo>
                        <a:pt x="1066534" y="1400473"/>
                        <a:pt x="1006369" y="1462838"/>
                        <a:pt x="1055533" y="1413674"/>
                      </a:cubicBezTo>
                      <a:cubicBezTo>
                        <a:pt x="1085505" y="1323760"/>
                        <a:pt x="1071136" y="1379761"/>
                        <a:pt x="1061143" y="1194891"/>
                      </a:cubicBezTo>
                      <a:cubicBezTo>
                        <a:pt x="1060559" y="1184078"/>
                        <a:pt x="1053016" y="1166449"/>
                        <a:pt x="1049923" y="1155622"/>
                      </a:cubicBezTo>
                      <a:cubicBezTo>
                        <a:pt x="1043227" y="1132187"/>
                        <a:pt x="1043112" y="1125978"/>
                        <a:pt x="1038704" y="1099524"/>
                      </a:cubicBezTo>
                      <a:cubicBezTo>
                        <a:pt x="1040572" y="1082708"/>
                        <a:pt x="1044886" y="1035526"/>
                        <a:pt x="1049923" y="1015377"/>
                      </a:cubicBezTo>
                      <a:cubicBezTo>
                        <a:pt x="1049925" y="1015370"/>
                        <a:pt x="1063947" y="973307"/>
                        <a:pt x="1066753" y="964889"/>
                      </a:cubicBezTo>
                      <a:cubicBezTo>
                        <a:pt x="1068623" y="959279"/>
                        <a:pt x="1069083" y="952979"/>
                        <a:pt x="1072363" y="948059"/>
                      </a:cubicBezTo>
                      <a:cubicBezTo>
                        <a:pt x="1076103" y="942449"/>
                        <a:pt x="1080237" y="937084"/>
                        <a:pt x="1083582" y="931230"/>
                      </a:cubicBezTo>
                      <a:cubicBezTo>
                        <a:pt x="1087731" y="923969"/>
                        <a:pt x="1090370" y="915882"/>
                        <a:pt x="1094802" y="908790"/>
                      </a:cubicBezTo>
                      <a:cubicBezTo>
                        <a:pt x="1123190" y="863369"/>
                        <a:pt x="1099251" y="907077"/>
                        <a:pt x="1128461" y="869522"/>
                      </a:cubicBezTo>
                      <a:cubicBezTo>
                        <a:pt x="1136740" y="858878"/>
                        <a:pt x="1150900" y="835863"/>
                        <a:pt x="1150900" y="835863"/>
                      </a:cubicBezTo>
                      <a:cubicBezTo>
                        <a:pt x="1152770" y="826513"/>
                        <a:pt x="1153495" y="816860"/>
                        <a:pt x="1156510" y="807814"/>
                      </a:cubicBezTo>
                      <a:cubicBezTo>
                        <a:pt x="1159154" y="799880"/>
                        <a:pt x="1167450" y="793732"/>
                        <a:pt x="1167729" y="785374"/>
                      </a:cubicBezTo>
                      <a:cubicBezTo>
                        <a:pt x="1169350" y="736747"/>
                        <a:pt x="1165467" y="688058"/>
                        <a:pt x="1162120" y="639519"/>
                      </a:cubicBezTo>
                      <a:cubicBezTo>
                        <a:pt x="1161713" y="633620"/>
                        <a:pt x="1160295" y="627233"/>
                        <a:pt x="1156510" y="622690"/>
                      </a:cubicBezTo>
                      <a:cubicBezTo>
                        <a:pt x="1150524" y="615507"/>
                        <a:pt x="1141170" y="611945"/>
                        <a:pt x="1134071" y="605860"/>
                      </a:cubicBezTo>
                      <a:cubicBezTo>
                        <a:pt x="1128047" y="600697"/>
                        <a:pt x="1123336" y="594110"/>
                        <a:pt x="1117241" y="589031"/>
                      </a:cubicBezTo>
                      <a:cubicBezTo>
                        <a:pt x="1112062" y="584715"/>
                        <a:pt x="1105591" y="582127"/>
                        <a:pt x="1100412" y="577811"/>
                      </a:cubicBezTo>
                      <a:cubicBezTo>
                        <a:pt x="1080636" y="561331"/>
                        <a:pt x="1076784" y="550785"/>
                        <a:pt x="1061143" y="527323"/>
                      </a:cubicBezTo>
                      <a:lnTo>
                        <a:pt x="1027484" y="476835"/>
                      </a:lnTo>
                      <a:cubicBezTo>
                        <a:pt x="1018183" y="462884"/>
                        <a:pt x="1011146" y="453835"/>
                        <a:pt x="1005045" y="437566"/>
                      </a:cubicBezTo>
                      <a:cubicBezTo>
                        <a:pt x="1002338" y="430347"/>
                        <a:pt x="1001305" y="422607"/>
                        <a:pt x="999435" y="415127"/>
                      </a:cubicBezTo>
                      <a:cubicBezTo>
                        <a:pt x="997565" y="370248"/>
                        <a:pt x="996388" y="325335"/>
                        <a:pt x="993825" y="280491"/>
                      </a:cubicBezTo>
                      <a:cubicBezTo>
                        <a:pt x="992647" y="259870"/>
                        <a:pt x="991136" y="239230"/>
                        <a:pt x="988215" y="218783"/>
                      </a:cubicBezTo>
                      <a:cubicBezTo>
                        <a:pt x="987379" y="212929"/>
                        <a:pt x="985250" y="207243"/>
                        <a:pt x="982606" y="201954"/>
                      </a:cubicBezTo>
                      <a:cubicBezTo>
                        <a:pt x="976301" y="189345"/>
                        <a:pt x="965192" y="177158"/>
                        <a:pt x="954556" y="168295"/>
                      </a:cubicBezTo>
                      <a:cubicBezTo>
                        <a:pt x="949377" y="163979"/>
                        <a:pt x="943757" y="160090"/>
                        <a:pt x="937727" y="157075"/>
                      </a:cubicBezTo>
                      <a:cubicBezTo>
                        <a:pt x="932438" y="154430"/>
                        <a:pt x="926067" y="154337"/>
                        <a:pt x="920898" y="151465"/>
                      </a:cubicBezTo>
                      <a:cubicBezTo>
                        <a:pt x="909111" y="144916"/>
                        <a:pt x="899300" y="135056"/>
                        <a:pt x="887239" y="129026"/>
                      </a:cubicBezTo>
                      <a:cubicBezTo>
                        <a:pt x="879759" y="125286"/>
                        <a:pt x="871272" y="123102"/>
                        <a:pt x="864799" y="117806"/>
                      </a:cubicBezTo>
                      <a:cubicBezTo>
                        <a:pt x="850472" y="106084"/>
                        <a:pt x="836638" y="93347"/>
                        <a:pt x="825531" y="78538"/>
                      </a:cubicBezTo>
                      <a:cubicBezTo>
                        <a:pt x="819921" y="71058"/>
                        <a:pt x="815884" y="62084"/>
                        <a:pt x="808701" y="56098"/>
                      </a:cubicBezTo>
                      <a:cubicBezTo>
                        <a:pt x="804158" y="52313"/>
                        <a:pt x="797482" y="52359"/>
                        <a:pt x="791872" y="50489"/>
                      </a:cubicBezTo>
                      <a:cubicBezTo>
                        <a:pt x="786262" y="43009"/>
                        <a:pt x="781653" y="34660"/>
                        <a:pt x="775042" y="28049"/>
                      </a:cubicBezTo>
                      <a:cubicBezTo>
                        <a:pt x="765208" y="18215"/>
                        <a:pt x="754158" y="14870"/>
                        <a:pt x="741383" y="11220"/>
                      </a:cubicBezTo>
                      <a:cubicBezTo>
                        <a:pt x="722896" y="5938"/>
                        <a:pt x="710177" y="3856"/>
                        <a:pt x="690895" y="0"/>
                      </a:cubicBezTo>
                      <a:cubicBezTo>
                        <a:pt x="672196" y="1870"/>
                        <a:pt x="653371" y="2752"/>
                        <a:pt x="634797" y="5610"/>
                      </a:cubicBezTo>
                      <a:cubicBezTo>
                        <a:pt x="628952" y="6509"/>
                        <a:pt x="622887" y="7940"/>
                        <a:pt x="617967" y="11220"/>
                      </a:cubicBezTo>
                      <a:cubicBezTo>
                        <a:pt x="611366" y="15621"/>
                        <a:pt x="607400" y="23178"/>
                        <a:pt x="601138" y="28049"/>
                      </a:cubicBezTo>
                      <a:cubicBezTo>
                        <a:pt x="571509" y="51094"/>
                        <a:pt x="570760" y="43187"/>
                        <a:pt x="550650" y="67318"/>
                      </a:cubicBezTo>
                      <a:cubicBezTo>
                        <a:pt x="546334" y="72497"/>
                        <a:pt x="544197" y="79380"/>
                        <a:pt x="539430" y="84147"/>
                      </a:cubicBezTo>
                      <a:cubicBezTo>
                        <a:pt x="534663" y="88914"/>
                        <a:pt x="527640" y="90888"/>
                        <a:pt x="522601" y="95367"/>
                      </a:cubicBezTo>
                      <a:cubicBezTo>
                        <a:pt x="510742" y="105909"/>
                        <a:pt x="501636" y="119506"/>
                        <a:pt x="488942" y="129026"/>
                      </a:cubicBezTo>
                      <a:cubicBezTo>
                        <a:pt x="473964" y="140259"/>
                        <a:pt x="461396" y="148031"/>
                        <a:pt x="449673" y="162685"/>
                      </a:cubicBezTo>
                      <a:cubicBezTo>
                        <a:pt x="447061" y="165950"/>
                        <a:pt x="445933" y="170165"/>
                        <a:pt x="444063" y="173905"/>
                      </a:cubicBezTo>
                      <a:lnTo>
                        <a:pt x="494552" y="179514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7" name="Volný tvar 256"/>
                <p:cNvSpPr/>
                <p:nvPr/>
              </p:nvSpPr>
              <p:spPr>
                <a:xfrm>
                  <a:off x="755576" y="1628800"/>
                  <a:ext cx="1152128" cy="1800200"/>
                </a:xfrm>
                <a:custGeom>
                  <a:avLst/>
                  <a:gdLst>
                    <a:gd name="connsiteX0" fmla="*/ 494552 w 1169350"/>
                    <a:gd name="connsiteY0" fmla="*/ 179514 h 1697777"/>
                    <a:gd name="connsiteX1" fmla="*/ 494552 w 1169350"/>
                    <a:gd name="connsiteY1" fmla="*/ 179514 h 1697777"/>
                    <a:gd name="connsiteX2" fmla="*/ 376745 w 1169350"/>
                    <a:gd name="connsiteY2" fmla="*/ 185124 h 1697777"/>
                    <a:gd name="connsiteX3" fmla="*/ 359916 w 1169350"/>
                    <a:gd name="connsiteY3" fmla="*/ 196344 h 1697777"/>
                    <a:gd name="connsiteX4" fmla="*/ 337477 w 1169350"/>
                    <a:gd name="connsiteY4" fmla="*/ 207563 h 1697777"/>
                    <a:gd name="connsiteX5" fmla="*/ 309428 w 1169350"/>
                    <a:gd name="connsiteY5" fmla="*/ 235613 h 1697777"/>
                    <a:gd name="connsiteX6" fmla="*/ 298208 w 1169350"/>
                    <a:gd name="connsiteY6" fmla="*/ 252442 h 1697777"/>
                    <a:gd name="connsiteX7" fmla="*/ 281379 w 1169350"/>
                    <a:gd name="connsiteY7" fmla="*/ 269271 h 1697777"/>
                    <a:gd name="connsiteX8" fmla="*/ 275769 w 1169350"/>
                    <a:gd name="connsiteY8" fmla="*/ 370248 h 1697777"/>
                    <a:gd name="connsiteX9" fmla="*/ 253329 w 1169350"/>
                    <a:gd name="connsiteY9" fmla="*/ 403907 h 1697777"/>
                    <a:gd name="connsiteX10" fmla="*/ 230890 w 1169350"/>
                    <a:gd name="connsiteY10" fmla="*/ 415127 h 1697777"/>
                    <a:gd name="connsiteX11" fmla="*/ 214061 w 1169350"/>
                    <a:gd name="connsiteY11" fmla="*/ 420736 h 1697777"/>
                    <a:gd name="connsiteX12" fmla="*/ 169182 w 1169350"/>
                    <a:gd name="connsiteY12" fmla="*/ 437566 h 1697777"/>
                    <a:gd name="connsiteX13" fmla="*/ 152353 w 1169350"/>
                    <a:gd name="connsiteY13" fmla="*/ 454395 h 1697777"/>
                    <a:gd name="connsiteX14" fmla="*/ 141133 w 1169350"/>
                    <a:gd name="connsiteY14" fmla="*/ 488054 h 1697777"/>
                    <a:gd name="connsiteX15" fmla="*/ 146743 w 1169350"/>
                    <a:gd name="connsiteY15" fmla="*/ 549762 h 1697777"/>
                    <a:gd name="connsiteX16" fmla="*/ 157963 w 1169350"/>
                    <a:gd name="connsiteY16" fmla="*/ 583421 h 1697777"/>
                    <a:gd name="connsiteX17" fmla="*/ 152353 w 1169350"/>
                    <a:gd name="connsiteY17" fmla="*/ 622690 h 1697777"/>
                    <a:gd name="connsiteX18" fmla="*/ 141133 w 1169350"/>
                    <a:gd name="connsiteY18" fmla="*/ 639519 h 1697777"/>
                    <a:gd name="connsiteX19" fmla="*/ 85035 w 1169350"/>
                    <a:gd name="connsiteY19" fmla="*/ 673178 h 1697777"/>
                    <a:gd name="connsiteX20" fmla="*/ 51376 w 1169350"/>
                    <a:gd name="connsiteY20" fmla="*/ 695617 h 1697777"/>
                    <a:gd name="connsiteX21" fmla="*/ 17717 w 1169350"/>
                    <a:gd name="connsiteY21" fmla="*/ 723666 h 1697777"/>
                    <a:gd name="connsiteX22" fmla="*/ 12107 w 1169350"/>
                    <a:gd name="connsiteY22" fmla="*/ 740496 h 1697777"/>
                    <a:gd name="connsiteX23" fmla="*/ 888 w 1169350"/>
                    <a:gd name="connsiteY23" fmla="*/ 757325 h 1697777"/>
                    <a:gd name="connsiteX24" fmla="*/ 12107 w 1169350"/>
                    <a:gd name="connsiteY24" fmla="*/ 824643 h 1697777"/>
                    <a:gd name="connsiteX25" fmla="*/ 23327 w 1169350"/>
                    <a:gd name="connsiteY25" fmla="*/ 841473 h 1697777"/>
                    <a:gd name="connsiteX26" fmla="*/ 40156 w 1169350"/>
                    <a:gd name="connsiteY26" fmla="*/ 847082 h 1697777"/>
                    <a:gd name="connsiteX27" fmla="*/ 62596 w 1169350"/>
                    <a:gd name="connsiteY27" fmla="*/ 875132 h 1697777"/>
                    <a:gd name="connsiteX28" fmla="*/ 68206 w 1169350"/>
                    <a:gd name="connsiteY28" fmla="*/ 897571 h 1697777"/>
                    <a:gd name="connsiteX29" fmla="*/ 73815 w 1169350"/>
                    <a:gd name="connsiteY29" fmla="*/ 1009767 h 1697777"/>
                    <a:gd name="connsiteX30" fmla="*/ 79425 w 1169350"/>
                    <a:gd name="connsiteY30" fmla="*/ 1026597 h 1697777"/>
                    <a:gd name="connsiteX31" fmla="*/ 96255 w 1169350"/>
                    <a:gd name="connsiteY31" fmla="*/ 1037816 h 1697777"/>
                    <a:gd name="connsiteX32" fmla="*/ 101864 w 1169350"/>
                    <a:gd name="connsiteY32" fmla="*/ 1054646 h 1697777"/>
                    <a:gd name="connsiteX33" fmla="*/ 124304 w 1169350"/>
                    <a:gd name="connsiteY33" fmla="*/ 1088305 h 1697777"/>
                    <a:gd name="connsiteX34" fmla="*/ 135523 w 1169350"/>
                    <a:gd name="connsiteY34" fmla="*/ 1105134 h 1697777"/>
                    <a:gd name="connsiteX35" fmla="*/ 152353 w 1169350"/>
                    <a:gd name="connsiteY35" fmla="*/ 1121963 h 1697777"/>
                    <a:gd name="connsiteX36" fmla="*/ 157963 w 1169350"/>
                    <a:gd name="connsiteY36" fmla="*/ 1138793 h 1697777"/>
                    <a:gd name="connsiteX37" fmla="*/ 174792 w 1169350"/>
                    <a:gd name="connsiteY37" fmla="*/ 1150013 h 1697777"/>
                    <a:gd name="connsiteX38" fmla="*/ 186012 w 1169350"/>
                    <a:gd name="connsiteY38" fmla="*/ 1183671 h 1697777"/>
                    <a:gd name="connsiteX39" fmla="*/ 191621 w 1169350"/>
                    <a:gd name="connsiteY39" fmla="*/ 1340746 h 1697777"/>
                    <a:gd name="connsiteX40" fmla="*/ 197231 w 1169350"/>
                    <a:gd name="connsiteY40" fmla="*/ 1391235 h 1697777"/>
                    <a:gd name="connsiteX41" fmla="*/ 202841 w 1169350"/>
                    <a:gd name="connsiteY41" fmla="*/ 1408064 h 1697777"/>
                    <a:gd name="connsiteX42" fmla="*/ 208451 w 1169350"/>
                    <a:gd name="connsiteY42" fmla="*/ 1436113 h 1697777"/>
                    <a:gd name="connsiteX43" fmla="*/ 225280 w 1169350"/>
                    <a:gd name="connsiteY43" fmla="*/ 1509041 h 1697777"/>
                    <a:gd name="connsiteX44" fmla="*/ 236500 w 1169350"/>
                    <a:gd name="connsiteY44" fmla="*/ 1548309 h 1697777"/>
                    <a:gd name="connsiteX45" fmla="*/ 253329 w 1169350"/>
                    <a:gd name="connsiteY45" fmla="*/ 1565139 h 1697777"/>
                    <a:gd name="connsiteX46" fmla="*/ 270159 w 1169350"/>
                    <a:gd name="connsiteY46" fmla="*/ 1570749 h 1697777"/>
                    <a:gd name="connsiteX47" fmla="*/ 281379 w 1169350"/>
                    <a:gd name="connsiteY47" fmla="*/ 1587578 h 1697777"/>
                    <a:gd name="connsiteX48" fmla="*/ 303818 w 1169350"/>
                    <a:gd name="connsiteY48" fmla="*/ 1604408 h 1697777"/>
                    <a:gd name="connsiteX49" fmla="*/ 320647 w 1169350"/>
                    <a:gd name="connsiteY49" fmla="*/ 1621237 h 1697777"/>
                    <a:gd name="connsiteX50" fmla="*/ 376745 w 1169350"/>
                    <a:gd name="connsiteY50" fmla="*/ 1610017 h 1697777"/>
                    <a:gd name="connsiteX51" fmla="*/ 393575 w 1169350"/>
                    <a:gd name="connsiteY51" fmla="*/ 1604408 h 1697777"/>
                    <a:gd name="connsiteX52" fmla="*/ 410404 w 1169350"/>
                    <a:gd name="connsiteY52" fmla="*/ 1593188 h 1697777"/>
                    <a:gd name="connsiteX53" fmla="*/ 477722 w 1169350"/>
                    <a:gd name="connsiteY53" fmla="*/ 1598798 h 1697777"/>
                    <a:gd name="connsiteX54" fmla="*/ 494552 w 1169350"/>
                    <a:gd name="connsiteY54" fmla="*/ 1610017 h 1697777"/>
                    <a:gd name="connsiteX55" fmla="*/ 516991 w 1169350"/>
                    <a:gd name="connsiteY55" fmla="*/ 1643676 h 1697777"/>
                    <a:gd name="connsiteX56" fmla="*/ 522601 w 1169350"/>
                    <a:gd name="connsiteY56" fmla="*/ 1660506 h 1697777"/>
                    <a:gd name="connsiteX57" fmla="*/ 533820 w 1169350"/>
                    <a:gd name="connsiteY57" fmla="*/ 1677335 h 1697777"/>
                    <a:gd name="connsiteX58" fmla="*/ 606748 w 1169350"/>
                    <a:gd name="connsiteY58" fmla="*/ 1694165 h 1697777"/>
                    <a:gd name="connsiteX59" fmla="*/ 758213 w 1169350"/>
                    <a:gd name="connsiteY59" fmla="*/ 1688555 h 1697777"/>
                    <a:gd name="connsiteX60" fmla="*/ 797482 w 1169350"/>
                    <a:gd name="connsiteY60" fmla="*/ 1682945 h 1697777"/>
                    <a:gd name="connsiteX61" fmla="*/ 831140 w 1169350"/>
                    <a:gd name="connsiteY61" fmla="*/ 1671725 h 1697777"/>
                    <a:gd name="connsiteX62" fmla="*/ 842360 w 1169350"/>
                    <a:gd name="connsiteY62" fmla="*/ 1654896 h 1697777"/>
                    <a:gd name="connsiteX63" fmla="*/ 853580 w 1169350"/>
                    <a:gd name="connsiteY63" fmla="*/ 1621237 h 1697777"/>
                    <a:gd name="connsiteX64" fmla="*/ 859190 w 1169350"/>
                    <a:gd name="connsiteY64" fmla="*/ 1604408 h 1697777"/>
                    <a:gd name="connsiteX65" fmla="*/ 870409 w 1169350"/>
                    <a:gd name="connsiteY65" fmla="*/ 1570749 h 1697777"/>
                    <a:gd name="connsiteX66" fmla="*/ 881629 w 1169350"/>
                    <a:gd name="connsiteY66" fmla="*/ 1553919 h 1697777"/>
                    <a:gd name="connsiteX67" fmla="*/ 887239 w 1169350"/>
                    <a:gd name="connsiteY67" fmla="*/ 1537090 h 1697777"/>
                    <a:gd name="connsiteX68" fmla="*/ 904068 w 1169350"/>
                    <a:gd name="connsiteY68" fmla="*/ 1525870 h 1697777"/>
                    <a:gd name="connsiteX69" fmla="*/ 920898 w 1169350"/>
                    <a:gd name="connsiteY69" fmla="*/ 1509041 h 1697777"/>
                    <a:gd name="connsiteX70" fmla="*/ 937727 w 1169350"/>
                    <a:gd name="connsiteY70" fmla="*/ 1503431 h 1697777"/>
                    <a:gd name="connsiteX71" fmla="*/ 960166 w 1169350"/>
                    <a:gd name="connsiteY71" fmla="*/ 1492211 h 1697777"/>
                    <a:gd name="connsiteX72" fmla="*/ 976996 w 1169350"/>
                    <a:gd name="connsiteY72" fmla="*/ 1486601 h 1697777"/>
                    <a:gd name="connsiteX73" fmla="*/ 1027484 w 1169350"/>
                    <a:gd name="connsiteY73" fmla="*/ 1447333 h 1697777"/>
                    <a:gd name="connsiteX74" fmla="*/ 1055533 w 1169350"/>
                    <a:gd name="connsiteY74" fmla="*/ 1413674 h 1697777"/>
                    <a:gd name="connsiteX75" fmla="*/ 1061143 w 1169350"/>
                    <a:gd name="connsiteY75" fmla="*/ 1194891 h 1697777"/>
                    <a:gd name="connsiteX76" fmla="*/ 1049923 w 1169350"/>
                    <a:gd name="connsiteY76" fmla="*/ 1155622 h 1697777"/>
                    <a:gd name="connsiteX77" fmla="*/ 1038704 w 1169350"/>
                    <a:gd name="connsiteY77" fmla="*/ 1099524 h 1697777"/>
                    <a:gd name="connsiteX78" fmla="*/ 1049923 w 1169350"/>
                    <a:gd name="connsiteY78" fmla="*/ 1015377 h 1697777"/>
                    <a:gd name="connsiteX79" fmla="*/ 1066753 w 1169350"/>
                    <a:gd name="connsiteY79" fmla="*/ 964889 h 1697777"/>
                    <a:gd name="connsiteX80" fmla="*/ 1072363 w 1169350"/>
                    <a:gd name="connsiteY80" fmla="*/ 948059 h 1697777"/>
                    <a:gd name="connsiteX81" fmla="*/ 1083582 w 1169350"/>
                    <a:gd name="connsiteY81" fmla="*/ 931230 h 1697777"/>
                    <a:gd name="connsiteX82" fmla="*/ 1094802 w 1169350"/>
                    <a:gd name="connsiteY82" fmla="*/ 908790 h 1697777"/>
                    <a:gd name="connsiteX83" fmla="*/ 1128461 w 1169350"/>
                    <a:gd name="connsiteY83" fmla="*/ 869522 h 1697777"/>
                    <a:gd name="connsiteX84" fmla="*/ 1150900 w 1169350"/>
                    <a:gd name="connsiteY84" fmla="*/ 835863 h 1697777"/>
                    <a:gd name="connsiteX85" fmla="*/ 1156510 w 1169350"/>
                    <a:gd name="connsiteY85" fmla="*/ 807814 h 1697777"/>
                    <a:gd name="connsiteX86" fmla="*/ 1167729 w 1169350"/>
                    <a:gd name="connsiteY86" fmla="*/ 785374 h 1697777"/>
                    <a:gd name="connsiteX87" fmla="*/ 1162120 w 1169350"/>
                    <a:gd name="connsiteY87" fmla="*/ 639519 h 1697777"/>
                    <a:gd name="connsiteX88" fmla="*/ 1156510 w 1169350"/>
                    <a:gd name="connsiteY88" fmla="*/ 622690 h 1697777"/>
                    <a:gd name="connsiteX89" fmla="*/ 1134071 w 1169350"/>
                    <a:gd name="connsiteY89" fmla="*/ 605860 h 1697777"/>
                    <a:gd name="connsiteX90" fmla="*/ 1117241 w 1169350"/>
                    <a:gd name="connsiteY90" fmla="*/ 589031 h 1697777"/>
                    <a:gd name="connsiteX91" fmla="*/ 1100412 w 1169350"/>
                    <a:gd name="connsiteY91" fmla="*/ 577811 h 1697777"/>
                    <a:gd name="connsiteX92" fmla="*/ 1061143 w 1169350"/>
                    <a:gd name="connsiteY92" fmla="*/ 527323 h 1697777"/>
                    <a:gd name="connsiteX93" fmla="*/ 1027484 w 1169350"/>
                    <a:gd name="connsiteY93" fmla="*/ 476835 h 1697777"/>
                    <a:gd name="connsiteX94" fmla="*/ 1005045 w 1169350"/>
                    <a:gd name="connsiteY94" fmla="*/ 437566 h 1697777"/>
                    <a:gd name="connsiteX95" fmla="*/ 999435 w 1169350"/>
                    <a:gd name="connsiteY95" fmla="*/ 415127 h 1697777"/>
                    <a:gd name="connsiteX96" fmla="*/ 993825 w 1169350"/>
                    <a:gd name="connsiteY96" fmla="*/ 280491 h 1697777"/>
                    <a:gd name="connsiteX97" fmla="*/ 988215 w 1169350"/>
                    <a:gd name="connsiteY97" fmla="*/ 218783 h 1697777"/>
                    <a:gd name="connsiteX98" fmla="*/ 982606 w 1169350"/>
                    <a:gd name="connsiteY98" fmla="*/ 201954 h 1697777"/>
                    <a:gd name="connsiteX99" fmla="*/ 954556 w 1169350"/>
                    <a:gd name="connsiteY99" fmla="*/ 168295 h 1697777"/>
                    <a:gd name="connsiteX100" fmla="*/ 937727 w 1169350"/>
                    <a:gd name="connsiteY100" fmla="*/ 157075 h 1697777"/>
                    <a:gd name="connsiteX101" fmla="*/ 920898 w 1169350"/>
                    <a:gd name="connsiteY101" fmla="*/ 151465 h 1697777"/>
                    <a:gd name="connsiteX102" fmla="*/ 887239 w 1169350"/>
                    <a:gd name="connsiteY102" fmla="*/ 129026 h 1697777"/>
                    <a:gd name="connsiteX103" fmla="*/ 864799 w 1169350"/>
                    <a:gd name="connsiteY103" fmla="*/ 117806 h 1697777"/>
                    <a:gd name="connsiteX104" fmla="*/ 825531 w 1169350"/>
                    <a:gd name="connsiteY104" fmla="*/ 78538 h 1697777"/>
                    <a:gd name="connsiteX105" fmla="*/ 808701 w 1169350"/>
                    <a:gd name="connsiteY105" fmla="*/ 56098 h 1697777"/>
                    <a:gd name="connsiteX106" fmla="*/ 791872 w 1169350"/>
                    <a:gd name="connsiteY106" fmla="*/ 50489 h 1697777"/>
                    <a:gd name="connsiteX107" fmla="*/ 775042 w 1169350"/>
                    <a:gd name="connsiteY107" fmla="*/ 28049 h 1697777"/>
                    <a:gd name="connsiteX108" fmla="*/ 741383 w 1169350"/>
                    <a:gd name="connsiteY108" fmla="*/ 11220 h 1697777"/>
                    <a:gd name="connsiteX109" fmla="*/ 690895 w 1169350"/>
                    <a:gd name="connsiteY109" fmla="*/ 0 h 1697777"/>
                    <a:gd name="connsiteX110" fmla="*/ 634797 w 1169350"/>
                    <a:gd name="connsiteY110" fmla="*/ 5610 h 1697777"/>
                    <a:gd name="connsiteX111" fmla="*/ 617967 w 1169350"/>
                    <a:gd name="connsiteY111" fmla="*/ 11220 h 1697777"/>
                    <a:gd name="connsiteX112" fmla="*/ 601138 w 1169350"/>
                    <a:gd name="connsiteY112" fmla="*/ 28049 h 1697777"/>
                    <a:gd name="connsiteX113" fmla="*/ 550650 w 1169350"/>
                    <a:gd name="connsiteY113" fmla="*/ 67318 h 1697777"/>
                    <a:gd name="connsiteX114" fmla="*/ 539430 w 1169350"/>
                    <a:gd name="connsiteY114" fmla="*/ 84147 h 1697777"/>
                    <a:gd name="connsiteX115" fmla="*/ 522601 w 1169350"/>
                    <a:gd name="connsiteY115" fmla="*/ 95367 h 1697777"/>
                    <a:gd name="connsiteX116" fmla="*/ 488942 w 1169350"/>
                    <a:gd name="connsiteY116" fmla="*/ 129026 h 1697777"/>
                    <a:gd name="connsiteX117" fmla="*/ 449673 w 1169350"/>
                    <a:gd name="connsiteY117" fmla="*/ 162685 h 1697777"/>
                    <a:gd name="connsiteX118" fmla="*/ 444063 w 1169350"/>
                    <a:gd name="connsiteY118" fmla="*/ 173905 h 1697777"/>
                    <a:gd name="connsiteX119" fmla="*/ 494552 w 1169350"/>
                    <a:gd name="connsiteY119" fmla="*/ 179514 h 1697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1169350" h="1697777">
                      <a:moveTo>
                        <a:pt x="494552" y="179514"/>
                      </a:moveTo>
                      <a:lnTo>
                        <a:pt x="494552" y="179514"/>
                      </a:lnTo>
                      <a:cubicBezTo>
                        <a:pt x="455283" y="181384"/>
                        <a:pt x="415755" y="180248"/>
                        <a:pt x="376745" y="185124"/>
                      </a:cubicBezTo>
                      <a:cubicBezTo>
                        <a:pt x="370055" y="185960"/>
                        <a:pt x="365770" y="192999"/>
                        <a:pt x="359916" y="196344"/>
                      </a:cubicBezTo>
                      <a:cubicBezTo>
                        <a:pt x="352655" y="200493"/>
                        <a:pt x="344957" y="203823"/>
                        <a:pt x="337477" y="207563"/>
                      </a:cubicBezTo>
                      <a:cubicBezTo>
                        <a:pt x="307559" y="252440"/>
                        <a:pt x="346824" y="198217"/>
                        <a:pt x="309428" y="235613"/>
                      </a:cubicBezTo>
                      <a:cubicBezTo>
                        <a:pt x="304661" y="240380"/>
                        <a:pt x="302524" y="247263"/>
                        <a:pt x="298208" y="252442"/>
                      </a:cubicBezTo>
                      <a:cubicBezTo>
                        <a:pt x="293129" y="258536"/>
                        <a:pt x="286989" y="263661"/>
                        <a:pt x="281379" y="269271"/>
                      </a:cubicBezTo>
                      <a:cubicBezTo>
                        <a:pt x="279509" y="302930"/>
                        <a:pt x="278965" y="336689"/>
                        <a:pt x="275769" y="370248"/>
                      </a:cubicBezTo>
                      <a:cubicBezTo>
                        <a:pt x="274330" y="385359"/>
                        <a:pt x="265379" y="395300"/>
                        <a:pt x="253329" y="403907"/>
                      </a:cubicBezTo>
                      <a:cubicBezTo>
                        <a:pt x="246524" y="408768"/>
                        <a:pt x="238576" y="411833"/>
                        <a:pt x="230890" y="415127"/>
                      </a:cubicBezTo>
                      <a:cubicBezTo>
                        <a:pt x="225455" y="417456"/>
                        <a:pt x="219598" y="418660"/>
                        <a:pt x="214061" y="420736"/>
                      </a:cubicBezTo>
                      <a:cubicBezTo>
                        <a:pt x="160379" y="440866"/>
                        <a:pt x="207394" y="424829"/>
                        <a:pt x="169182" y="437566"/>
                      </a:cubicBezTo>
                      <a:cubicBezTo>
                        <a:pt x="163572" y="443176"/>
                        <a:pt x="156206" y="447460"/>
                        <a:pt x="152353" y="454395"/>
                      </a:cubicBezTo>
                      <a:cubicBezTo>
                        <a:pt x="146609" y="464733"/>
                        <a:pt x="141133" y="488054"/>
                        <a:pt x="141133" y="488054"/>
                      </a:cubicBezTo>
                      <a:cubicBezTo>
                        <a:pt x="143003" y="508623"/>
                        <a:pt x="143154" y="529422"/>
                        <a:pt x="146743" y="549762"/>
                      </a:cubicBezTo>
                      <a:cubicBezTo>
                        <a:pt x="148798" y="561409"/>
                        <a:pt x="157963" y="583421"/>
                        <a:pt x="157963" y="583421"/>
                      </a:cubicBezTo>
                      <a:cubicBezTo>
                        <a:pt x="156093" y="596511"/>
                        <a:pt x="156153" y="610025"/>
                        <a:pt x="152353" y="622690"/>
                      </a:cubicBezTo>
                      <a:cubicBezTo>
                        <a:pt x="150416" y="629148"/>
                        <a:pt x="146207" y="635079"/>
                        <a:pt x="141133" y="639519"/>
                      </a:cubicBezTo>
                      <a:cubicBezTo>
                        <a:pt x="111051" y="665840"/>
                        <a:pt x="113001" y="656399"/>
                        <a:pt x="85035" y="673178"/>
                      </a:cubicBezTo>
                      <a:cubicBezTo>
                        <a:pt x="73472" y="680115"/>
                        <a:pt x="60911" y="686082"/>
                        <a:pt x="51376" y="695617"/>
                      </a:cubicBezTo>
                      <a:cubicBezTo>
                        <a:pt x="29780" y="717215"/>
                        <a:pt x="41148" y="708047"/>
                        <a:pt x="17717" y="723666"/>
                      </a:cubicBezTo>
                      <a:cubicBezTo>
                        <a:pt x="15847" y="729276"/>
                        <a:pt x="14752" y="735207"/>
                        <a:pt x="12107" y="740496"/>
                      </a:cubicBezTo>
                      <a:cubicBezTo>
                        <a:pt x="9092" y="746526"/>
                        <a:pt x="1448" y="750606"/>
                        <a:pt x="888" y="757325"/>
                      </a:cubicBezTo>
                      <a:cubicBezTo>
                        <a:pt x="0" y="767984"/>
                        <a:pt x="3641" y="807710"/>
                        <a:pt x="12107" y="824643"/>
                      </a:cubicBezTo>
                      <a:cubicBezTo>
                        <a:pt x="15122" y="830674"/>
                        <a:pt x="18062" y="837261"/>
                        <a:pt x="23327" y="841473"/>
                      </a:cubicBezTo>
                      <a:cubicBezTo>
                        <a:pt x="27944" y="845167"/>
                        <a:pt x="34546" y="845212"/>
                        <a:pt x="40156" y="847082"/>
                      </a:cubicBezTo>
                      <a:cubicBezTo>
                        <a:pt x="58495" y="902100"/>
                        <a:pt x="28763" y="824384"/>
                        <a:pt x="62596" y="875132"/>
                      </a:cubicBezTo>
                      <a:cubicBezTo>
                        <a:pt x="66873" y="881547"/>
                        <a:pt x="66336" y="890091"/>
                        <a:pt x="68206" y="897571"/>
                      </a:cubicBezTo>
                      <a:cubicBezTo>
                        <a:pt x="70076" y="934970"/>
                        <a:pt x="70571" y="972462"/>
                        <a:pt x="73815" y="1009767"/>
                      </a:cubicBezTo>
                      <a:cubicBezTo>
                        <a:pt x="74327" y="1015658"/>
                        <a:pt x="75731" y="1021979"/>
                        <a:pt x="79425" y="1026597"/>
                      </a:cubicBezTo>
                      <a:cubicBezTo>
                        <a:pt x="83637" y="1031862"/>
                        <a:pt x="90645" y="1034076"/>
                        <a:pt x="96255" y="1037816"/>
                      </a:cubicBezTo>
                      <a:cubicBezTo>
                        <a:pt x="98125" y="1043426"/>
                        <a:pt x="98992" y="1049477"/>
                        <a:pt x="101864" y="1054646"/>
                      </a:cubicBezTo>
                      <a:cubicBezTo>
                        <a:pt x="108413" y="1066434"/>
                        <a:pt x="116824" y="1077085"/>
                        <a:pt x="124304" y="1088305"/>
                      </a:cubicBezTo>
                      <a:cubicBezTo>
                        <a:pt x="128044" y="1093915"/>
                        <a:pt x="130756" y="1100367"/>
                        <a:pt x="135523" y="1105134"/>
                      </a:cubicBezTo>
                      <a:lnTo>
                        <a:pt x="152353" y="1121963"/>
                      </a:lnTo>
                      <a:cubicBezTo>
                        <a:pt x="154223" y="1127573"/>
                        <a:pt x="154269" y="1134175"/>
                        <a:pt x="157963" y="1138793"/>
                      </a:cubicBezTo>
                      <a:cubicBezTo>
                        <a:pt x="162175" y="1144058"/>
                        <a:pt x="171219" y="1144296"/>
                        <a:pt x="174792" y="1150013"/>
                      </a:cubicBezTo>
                      <a:cubicBezTo>
                        <a:pt x="181060" y="1160042"/>
                        <a:pt x="186012" y="1183671"/>
                        <a:pt x="186012" y="1183671"/>
                      </a:cubicBezTo>
                      <a:cubicBezTo>
                        <a:pt x="187882" y="1236029"/>
                        <a:pt x="188793" y="1288431"/>
                        <a:pt x="191621" y="1340746"/>
                      </a:cubicBezTo>
                      <a:cubicBezTo>
                        <a:pt x="192535" y="1357655"/>
                        <a:pt x="194447" y="1374532"/>
                        <a:pt x="197231" y="1391235"/>
                      </a:cubicBezTo>
                      <a:cubicBezTo>
                        <a:pt x="198203" y="1397068"/>
                        <a:pt x="201407" y="1402327"/>
                        <a:pt x="202841" y="1408064"/>
                      </a:cubicBezTo>
                      <a:cubicBezTo>
                        <a:pt x="205154" y="1417314"/>
                        <a:pt x="207103" y="1426674"/>
                        <a:pt x="208451" y="1436113"/>
                      </a:cubicBezTo>
                      <a:cubicBezTo>
                        <a:pt x="223854" y="1543927"/>
                        <a:pt x="202109" y="1447249"/>
                        <a:pt x="225280" y="1509041"/>
                      </a:cubicBezTo>
                      <a:cubicBezTo>
                        <a:pt x="226883" y="1513317"/>
                        <a:pt x="232625" y="1542496"/>
                        <a:pt x="236500" y="1548309"/>
                      </a:cubicBezTo>
                      <a:cubicBezTo>
                        <a:pt x="240901" y="1554910"/>
                        <a:pt x="246728" y="1560738"/>
                        <a:pt x="253329" y="1565139"/>
                      </a:cubicBezTo>
                      <a:cubicBezTo>
                        <a:pt x="258249" y="1568419"/>
                        <a:pt x="264549" y="1568879"/>
                        <a:pt x="270159" y="1570749"/>
                      </a:cubicBezTo>
                      <a:cubicBezTo>
                        <a:pt x="273899" y="1576359"/>
                        <a:pt x="276612" y="1582811"/>
                        <a:pt x="281379" y="1587578"/>
                      </a:cubicBezTo>
                      <a:cubicBezTo>
                        <a:pt x="287990" y="1594189"/>
                        <a:pt x="296719" y="1598323"/>
                        <a:pt x="303818" y="1604408"/>
                      </a:cubicBezTo>
                      <a:cubicBezTo>
                        <a:pt x="309841" y="1609571"/>
                        <a:pt x="315037" y="1615627"/>
                        <a:pt x="320647" y="1621237"/>
                      </a:cubicBezTo>
                      <a:cubicBezTo>
                        <a:pt x="339346" y="1617497"/>
                        <a:pt x="358164" y="1614305"/>
                        <a:pt x="376745" y="1610017"/>
                      </a:cubicBezTo>
                      <a:cubicBezTo>
                        <a:pt x="382507" y="1608687"/>
                        <a:pt x="388286" y="1607052"/>
                        <a:pt x="393575" y="1604408"/>
                      </a:cubicBezTo>
                      <a:cubicBezTo>
                        <a:pt x="399605" y="1601393"/>
                        <a:pt x="404794" y="1596928"/>
                        <a:pt x="410404" y="1593188"/>
                      </a:cubicBezTo>
                      <a:cubicBezTo>
                        <a:pt x="432843" y="1595058"/>
                        <a:pt x="455642" y="1594382"/>
                        <a:pt x="477722" y="1598798"/>
                      </a:cubicBezTo>
                      <a:cubicBezTo>
                        <a:pt x="484333" y="1600120"/>
                        <a:pt x="490112" y="1604943"/>
                        <a:pt x="494552" y="1610017"/>
                      </a:cubicBezTo>
                      <a:cubicBezTo>
                        <a:pt x="503432" y="1620165"/>
                        <a:pt x="516991" y="1643676"/>
                        <a:pt x="516991" y="1643676"/>
                      </a:cubicBezTo>
                      <a:cubicBezTo>
                        <a:pt x="518861" y="1649286"/>
                        <a:pt x="519956" y="1655217"/>
                        <a:pt x="522601" y="1660506"/>
                      </a:cubicBezTo>
                      <a:cubicBezTo>
                        <a:pt x="525616" y="1666536"/>
                        <a:pt x="529053" y="1672568"/>
                        <a:pt x="533820" y="1677335"/>
                      </a:cubicBezTo>
                      <a:cubicBezTo>
                        <a:pt x="554262" y="1697777"/>
                        <a:pt x="577457" y="1691236"/>
                        <a:pt x="606748" y="1694165"/>
                      </a:cubicBezTo>
                      <a:cubicBezTo>
                        <a:pt x="657236" y="1692295"/>
                        <a:pt x="707777" y="1691522"/>
                        <a:pt x="758213" y="1688555"/>
                      </a:cubicBezTo>
                      <a:cubicBezTo>
                        <a:pt x="771413" y="1687779"/>
                        <a:pt x="784598" y="1685918"/>
                        <a:pt x="797482" y="1682945"/>
                      </a:cubicBezTo>
                      <a:cubicBezTo>
                        <a:pt x="809005" y="1680286"/>
                        <a:pt x="831140" y="1671725"/>
                        <a:pt x="831140" y="1671725"/>
                      </a:cubicBezTo>
                      <a:cubicBezTo>
                        <a:pt x="834880" y="1666115"/>
                        <a:pt x="839622" y="1661057"/>
                        <a:pt x="842360" y="1654896"/>
                      </a:cubicBezTo>
                      <a:cubicBezTo>
                        <a:pt x="847163" y="1644089"/>
                        <a:pt x="849840" y="1632457"/>
                        <a:pt x="853580" y="1621237"/>
                      </a:cubicBezTo>
                      <a:lnTo>
                        <a:pt x="859190" y="1604408"/>
                      </a:lnTo>
                      <a:cubicBezTo>
                        <a:pt x="859192" y="1604403"/>
                        <a:pt x="870405" y="1570754"/>
                        <a:pt x="870409" y="1570749"/>
                      </a:cubicBezTo>
                      <a:cubicBezTo>
                        <a:pt x="874149" y="1565139"/>
                        <a:pt x="878614" y="1559950"/>
                        <a:pt x="881629" y="1553919"/>
                      </a:cubicBezTo>
                      <a:cubicBezTo>
                        <a:pt x="884274" y="1548630"/>
                        <a:pt x="883545" y="1541707"/>
                        <a:pt x="887239" y="1537090"/>
                      </a:cubicBezTo>
                      <a:cubicBezTo>
                        <a:pt x="891451" y="1531825"/>
                        <a:pt x="898889" y="1530186"/>
                        <a:pt x="904068" y="1525870"/>
                      </a:cubicBezTo>
                      <a:cubicBezTo>
                        <a:pt x="910163" y="1520791"/>
                        <a:pt x="914297" y="1513442"/>
                        <a:pt x="920898" y="1509041"/>
                      </a:cubicBezTo>
                      <a:cubicBezTo>
                        <a:pt x="925818" y="1505761"/>
                        <a:pt x="932292" y="1505760"/>
                        <a:pt x="937727" y="1503431"/>
                      </a:cubicBezTo>
                      <a:cubicBezTo>
                        <a:pt x="945413" y="1500137"/>
                        <a:pt x="952480" y="1495505"/>
                        <a:pt x="960166" y="1492211"/>
                      </a:cubicBezTo>
                      <a:cubicBezTo>
                        <a:pt x="965601" y="1489882"/>
                        <a:pt x="971827" y="1489473"/>
                        <a:pt x="976996" y="1486601"/>
                      </a:cubicBezTo>
                      <a:cubicBezTo>
                        <a:pt x="996408" y="1475817"/>
                        <a:pt x="1013386" y="1464251"/>
                        <a:pt x="1027484" y="1447333"/>
                      </a:cubicBezTo>
                      <a:cubicBezTo>
                        <a:pt x="1066534" y="1400473"/>
                        <a:pt x="1006369" y="1462838"/>
                        <a:pt x="1055533" y="1413674"/>
                      </a:cubicBezTo>
                      <a:cubicBezTo>
                        <a:pt x="1085505" y="1323760"/>
                        <a:pt x="1071136" y="1379761"/>
                        <a:pt x="1061143" y="1194891"/>
                      </a:cubicBezTo>
                      <a:cubicBezTo>
                        <a:pt x="1060559" y="1184078"/>
                        <a:pt x="1053016" y="1166449"/>
                        <a:pt x="1049923" y="1155622"/>
                      </a:cubicBezTo>
                      <a:cubicBezTo>
                        <a:pt x="1043227" y="1132187"/>
                        <a:pt x="1043112" y="1125978"/>
                        <a:pt x="1038704" y="1099524"/>
                      </a:cubicBezTo>
                      <a:cubicBezTo>
                        <a:pt x="1040572" y="1082708"/>
                        <a:pt x="1044886" y="1035526"/>
                        <a:pt x="1049923" y="1015377"/>
                      </a:cubicBezTo>
                      <a:cubicBezTo>
                        <a:pt x="1049925" y="1015370"/>
                        <a:pt x="1063947" y="973307"/>
                        <a:pt x="1066753" y="964889"/>
                      </a:cubicBezTo>
                      <a:cubicBezTo>
                        <a:pt x="1068623" y="959279"/>
                        <a:pt x="1069083" y="952979"/>
                        <a:pt x="1072363" y="948059"/>
                      </a:cubicBezTo>
                      <a:cubicBezTo>
                        <a:pt x="1076103" y="942449"/>
                        <a:pt x="1080237" y="937084"/>
                        <a:pt x="1083582" y="931230"/>
                      </a:cubicBezTo>
                      <a:cubicBezTo>
                        <a:pt x="1087731" y="923969"/>
                        <a:pt x="1090370" y="915882"/>
                        <a:pt x="1094802" y="908790"/>
                      </a:cubicBezTo>
                      <a:cubicBezTo>
                        <a:pt x="1123190" y="863369"/>
                        <a:pt x="1099251" y="907077"/>
                        <a:pt x="1128461" y="869522"/>
                      </a:cubicBezTo>
                      <a:cubicBezTo>
                        <a:pt x="1136740" y="858878"/>
                        <a:pt x="1150900" y="835863"/>
                        <a:pt x="1150900" y="835863"/>
                      </a:cubicBezTo>
                      <a:cubicBezTo>
                        <a:pt x="1152770" y="826513"/>
                        <a:pt x="1153495" y="816860"/>
                        <a:pt x="1156510" y="807814"/>
                      </a:cubicBezTo>
                      <a:cubicBezTo>
                        <a:pt x="1159154" y="799880"/>
                        <a:pt x="1167450" y="793732"/>
                        <a:pt x="1167729" y="785374"/>
                      </a:cubicBezTo>
                      <a:cubicBezTo>
                        <a:pt x="1169350" y="736747"/>
                        <a:pt x="1165467" y="688058"/>
                        <a:pt x="1162120" y="639519"/>
                      </a:cubicBezTo>
                      <a:cubicBezTo>
                        <a:pt x="1161713" y="633620"/>
                        <a:pt x="1160295" y="627233"/>
                        <a:pt x="1156510" y="622690"/>
                      </a:cubicBezTo>
                      <a:cubicBezTo>
                        <a:pt x="1150524" y="615507"/>
                        <a:pt x="1141170" y="611945"/>
                        <a:pt x="1134071" y="605860"/>
                      </a:cubicBezTo>
                      <a:cubicBezTo>
                        <a:pt x="1128047" y="600697"/>
                        <a:pt x="1123336" y="594110"/>
                        <a:pt x="1117241" y="589031"/>
                      </a:cubicBezTo>
                      <a:cubicBezTo>
                        <a:pt x="1112062" y="584715"/>
                        <a:pt x="1105591" y="582127"/>
                        <a:pt x="1100412" y="577811"/>
                      </a:cubicBezTo>
                      <a:cubicBezTo>
                        <a:pt x="1080636" y="561331"/>
                        <a:pt x="1076784" y="550785"/>
                        <a:pt x="1061143" y="527323"/>
                      </a:cubicBezTo>
                      <a:lnTo>
                        <a:pt x="1027484" y="476835"/>
                      </a:lnTo>
                      <a:cubicBezTo>
                        <a:pt x="1018183" y="462884"/>
                        <a:pt x="1011146" y="453835"/>
                        <a:pt x="1005045" y="437566"/>
                      </a:cubicBezTo>
                      <a:cubicBezTo>
                        <a:pt x="1002338" y="430347"/>
                        <a:pt x="1001305" y="422607"/>
                        <a:pt x="999435" y="415127"/>
                      </a:cubicBezTo>
                      <a:cubicBezTo>
                        <a:pt x="997565" y="370248"/>
                        <a:pt x="996388" y="325335"/>
                        <a:pt x="993825" y="280491"/>
                      </a:cubicBezTo>
                      <a:cubicBezTo>
                        <a:pt x="992647" y="259870"/>
                        <a:pt x="991136" y="239230"/>
                        <a:pt x="988215" y="218783"/>
                      </a:cubicBezTo>
                      <a:cubicBezTo>
                        <a:pt x="987379" y="212929"/>
                        <a:pt x="985250" y="207243"/>
                        <a:pt x="982606" y="201954"/>
                      </a:cubicBezTo>
                      <a:cubicBezTo>
                        <a:pt x="976301" y="189345"/>
                        <a:pt x="965192" y="177158"/>
                        <a:pt x="954556" y="168295"/>
                      </a:cubicBezTo>
                      <a:cubicBezTo>
                        <a:pt x="949377" y="163979"/>
                        <a:pt x="943757" y="160090"/>
                        <a:pt x="937727" y="157075"/>
                      </a:cubicBezTo>
                      <a:cubicBezTo>
                        <a:pt x="932438" y="154430"/>
                        <a:pt x="926067" y="154337"/>
                        <a:pt x="920898" y="151465"/>
                      </a:cubicBezTo>
                      <a:cubicBezTo>
                        <a:pt x="909111" y="144916"/>
                        <a:pt x="899300" y="135056"/>
                        <a:pt x="887239" y="129026"/>
                      </a:cubicBezTo>
                      <a:cubicBezTo>
                        <a:pt x="879759" y="125286"/>
                        <a:pt x="871272" y="123102"/>
                        <a:pt x="864799" y="117806"/>
                      </a:cubicBezTo>
                      <a:cubicBezTo>
                        <a:pt x="850472" y="106084"/>
                        <a:pt x="836638" y="93347"/>
                        <a:pt x="825531" y="78538"/>
                      </a:cubicBezTo>
                      <a:cubicBezTo>
                        <a:pt x="819921" y="71058"/>
                        <a:pt x="815884" y="62084"/>
                        <a:pt x="808701" y="56098"/>
                      </a:cubicBezTo>
                      <a:cubicBezTo>
                        <a:pt x="804158" y="52313"/>
                        <a:pt x="797482" y="52359"/>
                        <a:pt x="791872" y="50489"/>
                      </a:cubicBezTo>
                      <a:cubicBezTo>
                        <a:pt x="786262" y="43009"/>
                        <a:pt x="781653" y="34660"/>
                        <a:pt x="775042" y="28049"/>
                      </a:cubicBezTo>
                      <a:cubicBezTo>
                        <a:pt x="765208" y="18215"/>
                        <a:pt x="754158" y="14870"/>
                        <a:pt x="741383" y="11220"/>
                      </a:cubicBezTo>
                      <a:cubicBezTo>
                        <a:pt x="722896" y="5938"/>
                        <a:pt x="710177" y="3856"/>
                        <a:pt x="690895" y="0"/>
                      </a:cubicBezTo>
                      <a:cubicBezTo>
                        <a:pt x="672196" y="1870"/>
                        <a:pt x="653371" y="2752"/>
                        <a:pt x="634797" y="5610"/>
                      </a:cubicBezTo>
                      <a:cubicBezTo>
                        <a:pt x="628952" y="6509"/>
                        <a:pt x="622887" y="7940"/>
                        <a:pt x="617967" y="11220"/>
                      </a:cubicBezTo>
                      <a:cubicBezTo>
                        <a:pt x="611366" y="15621"/>
                        <a:pt x="607400" y="23178"/>
                        <a:pt x="601138" y="28049"/>
                      </a:cubicBezTo>
                      <a:cubicBezTo>
                        <a:pt x="571509" y="51094"/>
                        <a:pt x="570760" y="43187"/>
                        <a:pt x="550650" y="67318"/>
                      </a:cubicBezTo>
                      <a:cubicBezTo>
                        <a:pt x="546334" y="72497"/>
                        <a:pt x="544197" y="79380"/>
                        <a:pt x="539430" y="84147"/>
                      </a:cubicBezTo>
                      <a:cubicBezTo>
                        <a:pt x="534663" y="88914"/>
                        <a:pt x="527640" y="90888"/>
                        <a:pt x="522601" y="95367"/>
                      </a:cubicBezTo>
                      <a:cubicBezTo>
                        <a:pt x="510742" y="105909"/>
                        <a:pt x="501636" y="119506"/>
                        <a:pt x="488942" y="129026"/>
                      </a:cubicBezTo>
                      <a:cubicBezTo>
                        <a:pt x="473964" y="140259"/>
                        <a:pt x="461396" y="148031"/>
                        <a:pt x="449673" y="162685"/>
                      </a:cubicBezTo>
                      <a:cubicBezTo>
                        <a:pt x="447061" y="165950"/>
                        <a:pt x="445933" y="170165"/>
                        <a:pt x="444063" y="173905"/>
                      </a:cubicBezTo>
                      <a:lnTo>
                        <a:pt x="494552" y="179514"/>
                      </a:lnTo>
                      <a:close/>
                    </a:path>
                  </a:pathLst>
                </a:custGeom>
                <a:solidFill>
                  <a:srgbClr val="7F9E4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3" name="Volný tvar 252"/>
                <p:cNvSpPr/>
                <p:nvPr/>
              </p:nvSpPr>
              <p:spPr>
                <a:xfrm>
                  <a:off x="1060438" y="2188034"/>
                  <a:ext cx="504056" cy="2039653"/>
                </a:xfrm>
                <a:custGeom>
                  <a:avLst/>
                  <a:gdLst>
                    <a:gd name="connsiteX0" fmla="*/ 18279 w 712571"/>
                    <a:gd name="connsiteY0" fmla="*/ 70608 h 2039653"/>
                    <a:gd name="connsiteX1" fmla="*/ 18279 w 712571"/>
                    <a:gd name="connsiteY1" fmla="*/ 70608 h 2039653"/>
                    <a:gd name="connsiteX2" fmla="*/ 91207 w 712571"/>
                    <a:gd name="connsiteY2" fmla="*/ 143535 h 2039653"/>
                    <a:gd name="connsiteX3" fmla="*/ 108036 w 712571"/>
                    <a:gd name="connsiteY3" fmla="*/ 160365 h 2039653"/>
                    <a:gd name="connsiteX4" fmla="*/ 119256 w 712571"/>
                    <a:gd name="connsiteY4" fmla="*/ 177194 h 2039653"/>
                    <a:gd name="connsiteX5" fmla="*/ 147305 w 712571"/>
                    <a:gd name="connsiteY5" fmla="*/ 210853 h 2039653"/>
                    <a:gd name="connsiteX6" fmla="*/ 152915 w 712571"/>
                    <a:gd name="connsiteY6" fmla="*/ 227683 h 2039653"/>
                    <a:gd name="connsiteX7" fmla="*/ 164134 w 712571"/>
                    <a:gd name="connsiteY7" fmla="*/ 244512 h 2039653"/>
                    <a:gd name="connsiteX8" fmla="*/ 169744 w 712571"/>
                    <a:gd name="connsiteY8" fmla="*/ 334269 h 2039653"/>
                    <a:gd name="connsiteX9" fmla="*/ 186574 w 712571"/>
                    <a:gd name="connsiteY9" fmla="*/ 373538 h 2039653"/>
                    <a:gd name="connsiteX10" fmla="*/ 209013 w 712571"/>
                    <a:gd name="connsiteY10" fmla="*/ 407197 h 2039653"/>
                    <a:gd name="connsiteX11" fmla="*/ 231452 w 712571"/>
                    <a:gd name="connsiteY11" fmla="*/ 457685 h 2039653"/>
                    <a:gd name="connsiteX12" fmla="*/ 242672 w 712571"/>
                    <a:gd name="connsiteY12" fmla="*/ 496954 h 2039653"/>
                    <a:gd name="connsiteX13" fmla="*/ 248282 w 712571"/>
                    <a:gd name="connsiteY13" fmla="*/ 513783 h 2039653"/>
                    <a:gd name="connsiteX14" fmla="*/ 259501 w 712571"/>
                    <a:gd name="connsiteY14" fmla="*/ 564272 h 2039653"/>
                    <a:gd name="connsiteX15" fmla="*/ 265111 w 712571"/>
                    <a:gd name="connsiteY15" fmla="*/ 592321 h 2039653"/>
                    <a:gd name="connsiteX16" fmla="*/ 276331 w 712571"/>
                    <a:gd name="connsiteY16" fmla="*/ 625980 h 2039653"/>
                    <a:gd name="connsiteX17" fmla="*/ 281940 w 712571"/>
                    <a:gd name="connsiteY17" fmla="*/ 642809 h 2039653"/>
                    <a:gd name="connsiteX18" fmla="*/ 287550 w 712571"/>
                    <a:gd name="connsiteY18" fmla="*/ 665248 h 2039653"/>
                    <a:gd name="connsiteX19" fmla="*/ 298770 w 712571"/>
                    <a:gd name="connsiteY19" fmla="*/ 704517 h 2039653"/>
                    <a:gd name="connsiteX20" fmla="*/ 304380 w 712571"/>
                    <a:gd name="connsiteY20" fmla="*/ 738176 h 2039653"/>
                    <a:gd name="connsiteX21" fmla="*/ 309989 w 712571"/>
                    <a:gd name="connsiteY21" fmla="*/ 906470 h 2039653"/>
                    <a:gd name="connsiteX22" fmla="*/ 321209 w 712571"/>
                    <a:gd name="connsiteY22" fmla="*/ 940129 h 2039653"/>
                    <a:gd name="connsiteX23" fmla="*/ 326819 w 712571"/>
                    <a:gd name="connsiteY23" fmla="*/ 956959 h 2039653"/>
                    <a:gd name="connsiteX24" fmla="*/ 332429 w 712571"/>
                    <a:gd name="connsiteY24" fmla="*/ 973788 h 2039653"/>
                    <a:gd name="connsiteX25" fmla="*/ 338039 w 712571"/>
                    <a:gd name="connsiteY25" fmla="*/ 1007447 h 2039653"/>
                    <a:gd name="connsiteX26" fmla="*/ 343648 w 712571"/>
                    <a:gd name="connsiteY26" fmla="*/ 1046716 h 2039653"/>
                    <a:gd name="connsiteX27" fmla="*/ 349258 w 712571"/>
                    <a:gd name="connsiteY27" fmla="*/ 1063545 h 2039653"/>
                    <a:gd name="connsiteX28" fmla="*/ 360478 w 712571"/>
                    <a:gd name="connsiteY28" fmla="*/ 1203791 h 2039653"/>
                    <a:gd name="connsiteX29" fmla="*/ 366088 w 712571"/>
                    <a:gd name="connsiteY29" fmla="*/ 1231840 h 2039653"/>
                    <a:gd name="connsiteX30" fmla="*/ 360478 w 712571"/>
                    <a:gd name="connsiteY30" fmla="*/ 1433793 h 2039653"/>
                    <a:gd name="connsiteX31" fmla="*/ 343648 w 712571"/>
                    <a:gd name="connsiteY31" fmla="*/ 1512331 h 2039653"/>
                    <a:gd name="connsiteX32" fmla="*/ 338039 w 712571"/>
                    <a:gd name="connsiteY32" fmla="*/ 1551599 h 2039653"/>
                    <a:gd name="connsiteX33" fmla="*/ 332429 w 712571"/>
                    <a:gd name="connsiteY33" fmla="*/ 1574039 h 2039653"/>
                    <a:gd name="connsiteX34" fmla="*/ 321209 w 712571"/>
                    <a:gd name="connsiteY34" fmla="*/ 1630137 h 2039653"/>
                    <a:gd name="connsiteX35" fmla="*/ 321209 w 712571"/>
                    <a:gd name="connsiteY35" fmla="*/ 1933067 h 2039653"/>
                    <a:gd name="connsiteX36" fmla="*/ 332429 w 712571"/>
                    <a:gd name="connsiteY36" fmla="*/ 1966726 h 2039653"/>
                    <a:gd name="connsiteX37" fmla="*/ 338039 w 712571"/>
                    <a:gd name="connsiteY37" fmla="*/ 2011604 h 2039653"/>
                    <a:gd name="connsiteX38" fmla="*/ 343648 w 712571"/>
                    <a:gd name="connsiteY38" fmla="*/ 2034043 h 2039653"/>
                    <a:gd name="connsiteX39" fmla="*/ 366088 w 712571"/>
                    <a:gd name="connsiteY39" fmla="*/ 2039653 h 2039653"/>
                    <a:gd name="connsiteX40" fmla="*/ 422186 w 712571"/>
                    <a:gd name="connsiteY40" fmla="*/ 2034043 h 2039653"/>
                    <a:gd name="connsiteX41" fmla="*/ 489504 w 712571"/>
                    <a:gd name="connsiteY41" fmla="*/ 2028434 h 2039653"/>
                    <a:gd name="connsiteX42" fmla="*/ 483894 w 712571"/>
                    <a:gd name="connsiteY42" fmla="*/ 2005994 h 2039653"/>
                    <a:gd name="connsiteX43" fmla="*/ 478284 w 712571"/>
                    <a:gd name="connsiteY43" fmla="*/ 1905018 h 2039653"/>
                    <a:gd name="connsiteX44" fmla="*/ 467064 w 712571"/>
                    <a:gd name="connsiteY44" fmla="*/ 1568429 h 2039653"/>
                    <a:gd name="connsiteX45" fmla="*/ 467064 w 712571"/>
                    <a:gd name="connsiteY45" fmla="*/ 1125253 h 2039653"/>
                    <a:gd name="connsiteX46" fmla="*/ 461455 w 712571"/>
                    <a:gd name="connsiteY46" fmla="*/ 1108424 h 2039653"/>
                    <a:gd name="connsiteX47" fmla="*/ 455845 w 712571"/>
                    <a:gd name="connsiteY47" fmla="*/ 1074765 h 2039653"/>
                    <a:gd name="connsiteX48" fmla="*/ 444625 w 712571"/>
                    <a:gd name="connsiteY48" fmla="*/ 1035496 h 2039653"/>
                    <a:gd name="connsiteX49" fmla="*/ 455845 w 712571"/>
                    <a:gd name="connsiteY49" fmla="*/ 940129 h 2039653"/>
                    <a:gd name="connsiteX50" fmla="*/ 461455 w 712571"/>
                    <a:gd name="connsiteY50" fmla="*/ 923300 h 2039653"/>
                    <a:gd name="connsiteX51" fmla="*/ 478284 w 712571"/>
                    <a:gd name="connsiteY51" fmla="*/ 900861 h 2039653"/>
                    <a:gd name="connsiteX52" fmla="*/ 495113 w 712571"/>
                    <a:gd name="connsiteY52" fmla="*/ 867202 h 2039653"/>
                    <a:gd name="connsiteX53" fmla="*/ 523162 w 712571"/>
                    <a:gd name="connsiteY53" fmla="*/ 816713 h 2039653"/>
                    <a:gd name="connsiteX54" fmla="*/ 539992 w 712571"/>
                    <a:gd name="connsiteY54" fmla="*/ 799884 h 2039653"/>
                    <a:gd name="connsiteX55" fmla="*/ 568041 w 712571"/>
                    <a:gd name="connsiteY55" fmla="*/ 777445 h 2039653"/>
                    <a:gd name="connsiteX56" fmla="*/ 579261 w 712571"/>
                    <a:gd name="connsiteY56" fmla="*/ 760615 h 2039653"/>
                    <a:gd name="connsiteX57" fmla="*/ 612920 w 712571"/>
                    <a:gd name="connsiteY57" fmla="*/ 732566 h 2039653"/>
                    <a:gd name="connsiteX58" fmla="*/ 629749 w 712571"/>
                    <a:gd name="connsiteY58" fmla="*/ 710127 h 2039653"/>
                    <a:gd name="connsiteX59" fmla="*/ 640969 w 712571"/>
                    <a:gd name="connsiteY59" fmla="*/ 693297 h 2039653"/>
                    <a:gd name="connsiteX60" fmla="*/ 674628 w 712571"/>
                    <a:gd name="connsiteY60" fmla="*/ 670858 h 2039653"/>
                    <a:gd name="connsiteX61" fmla="*/ 691457 w 712571"/>
                    <a:gd name="connsiteY61" fmla="*/ 659639 h 2039653"/>
                    <a:gd name="connsiteX62" fmla="*/ 697067 w 712571"/>
                    <a:gd name="connsiteY62" fmla="*/ 609150 h 2039653"/>
                    <a:gd name="connsiteX63" fmla="*/ 680237 w 712571"/>
                    <a:gd name="connsiteY63" fmla="*/ 603540 h 2039653"/>
                    <a:gd name="connsiteX64" fmla="*/ 640969 w 712571"/>
                    <a:gd name="connsiteY64" fmla="*/ 620370 h 2039653"/>
                    <a:gd name="connsiteX65" fmla="*/ 629749 w 712571"/>
                    <a:gd name="connsiteY65" fmla="*/ 637199 h 2039653"/>
                    <a:gd name="connsiteX66" fmla="*/ 596090 w 712571"/>
                    <a:gd name="connsiteY66" fmla="*/ 665248 h 2039653"/>
                    <a:gd name="connsiteX67" fmla="*/ 551212 w 712571"/>
                    <a:gd name="connsiteY67" fmla="*/ 704517 h 2039653"/>
                    <a:gd name="connsiteX68" fmla="*/ 517553 w 712571"/>
                    <a:gd name="connsiteY68" fmla="*/ 715737 h 2039653"/>
                    <a:gd name="connsiteX69" fmla="*/ 478284 w 712571"/>
                    <a:gd name="connsiteY69" fmla="*/ 732566 h 2039653"/>
                    <a:gd name="connsiteX70" fmla="*/ 461455 w 712571"/>
                    <a:gd name="connsiteY70" fmla="*/ 743786 h 2039653"/>
                    <a:gd name="connsiteX71" fmla="*/ 427796 w 712571"/>
                    <a:gd name="connsiteY71" fmla="*/ 755005 h 2039653"/>
                    <a:gd name="connsiteX72" fmla="*/ 410966 w 712571"/>
                    <a:gd name="connsiteY72" fmla="*/ 749396 h 2039653"/>
                    <a:gd name="connsiteX73" fmla="*/ 399747 w 712571"/>
                    <a:gd name="connsiteY73" fmla="*/ 732566 h 2039653"/>
                    <a:gd name="connsiteX74" fmla="*/ 377307 w 712571"/>
                    <a:gd name="connsiteY74" fmla="*/ 659639 h 2039653"/>
                    <a:gd name="connsiteX75" fmla="*/ 366088 w 712571"/>
                    <a:gd name="connsiteY75" fmla="*/ 625980 h 2039653"/>
                    <a:gd name="connsiteX76" fmla="*/ 349258 w 712571"/>
                    <a:gd name="connsiteY76" fmla="*/ 592321 h 2039653"/>
                    <a:gd name="connsiteX77" fmla="*/ 354868 w 712571"/>
                    <a:gd name="connsiteY77" fmla="*/ 418416 h 2039653"/>
                    <a:gd name="connsiteX78" fmla="*/ 366088 w 712571"/>
                    <a:gd name="connsiteY78" fmla="*/ 367928 h 2039653"/>
                    <a:gd name="connsiteX79" fmla="*/ 371697 w 712571"/>
                    <a:gd name="connsiteY79" fmla="*/ 306220 h 2039653"/>
                    <a:gd name="connsiteX80" fmla="*/ 388527 w 712571"/>
                    <a:gd name="connsiteY80" fmla="*/ 295000 h 2039653"/>
                    <a:gd name="connsiteX81" fmla="*/ 439015 w 712571"/>
                    <a:gd name="connsiteY81" fmla="*/ 255732 h 2039653"/>
                    <a:gd name="connsiteX82" fmla="*/ 439015 w 712571"/>
                    <a:gd name="connsiteY82" fmla="*/ 255732 h 2039653"/>
                    <a:gd name="connsiteX83" fmla="*/ 461455 w 712571"/>
                    <a:gd name="connsiteY83" fmla="*/ 238902 h 2039653"/>
                    <a:gd name="connsiteX84" fmla="*/ 478284 w 712571"/>
                    <a:gd name="connsiteY84" fmla="*/ 227683 h 2039653"/>
                    <a:gd name="connsiteX85" fmla="*/ 495113 w 712571"/>
                    <a:gd name="connsiteY85" fmla="*/ 210853 h 2039653"/>
                    <a:gd name="connsiteX86" fmla="*/ 528772 w 712571"/>
                    <a:gd name="connsiteY86" fmla="*/ 188414 h 2039653"/>
                    <a:gd name="connsiteX87" fmla="*/ 545602 w 712571"/>
                    <a:gd name="connsiteY87" fmla="*/ 177194 h 2039653"/>
                    <a:gd name="connsiteX88" fmla="*/ 579261 w 712571"/>
                    <a:gd name="connsiteY88" fmla="*/ 154755 h 2039653"/>
                    <a:gd name="connsiteX89" fmla="*/ 612920 w 712571"/>
                    <a:gd name="connsiteY89" fmla="*/ 126706 h 2039653"/>
                    <a:gd name="connsiteX90" fmla="*/ 663408 w 712571"/>
                    <a:gd name="connsiteY90" fmla="*/ 104267 h 2039653"/>
                    <a:gd name="connsiteX91" fmla="*/ 691457 w 712571"/>
                    <a:gd name="connsiteY91" fmla="*/ 53778 h 2039653"/>
                    <a:gd name="connsiteX92" fmla="*/ 669018 w 712571"/>
                    <a:gd name="connsiteY92" fmla="*/ 8900 h 2039653"/>
                    <a:gd name="connsiteX93" fmla="*/ 652188 w 712571"/>
                    <a:gd name="connsiteY93" fmla="*/ 25729 h 2039653"/>
                    <a:gd name="connsiteX94" fmla="*/ 635359 w 712571"/>
                    <a:gd name="connsiteY94" fmla="*/ 59388 h 2039653"/>
                    <a:gd name="connsiteX95" fmla="*/ 629749 w 712571"/>
                    <a:gd name="connsiteY95" fmla="*/ 76218 h 2039653"/>
                    <a:gd name="connsiteX96" fmla="*/ 607310 w 712571"/>
                    <a:gd name="connsiteY96" fmla="*/ 93047 h 2039653"/>
                    <a:gd name="connsiteX97" fmla="*/ 590480 w 712571"/>
                    <a:gd name="connsiteY97" fmla="*/ 109877 h 2039653"/>
                    <a:gd name="connsiteX98" fmla="*/ 539992 w 712571"/>
                    <a:gd name="connsiteY98" fmla="*/ 143535 h 2039653"/>
                    <a:gd name="connsiteX99" fmla="*/ 523162 w 712571"/>
                    <a:gd name="connsiteY99" fmla="*/ 154755 h 2039653"/>
                    <a:gd name="connsiteX100" fmla="*/ 506333 w 712571"/>
                    <a:gd name="connsiteY100" fmla="*/ 165975 h 2039653"/>
                    <a:gd name="connsiteX101" fmla="*/ 472674 w 712571"/>
                    <a:gd name="connsiteY101" fmla="*/ 182804 h 2039653"/>
                    <a:gd name="connsiteX102" fmla="*/ 455845 w 712571"/>
                    <a:gd name="connsiteY102" fmla="*/ 188414 h 2039653"/>
                    <a:gd name="connsiteX103" fmla="*/ 422186 w 712571"/>
                    <a:gd name="connsiteY103" fmla="*/ 210853 h 2039653"/>
                    <a:gd name="connsiteX104" fmla="*/ 388527 w 712571"/>
                    <a:gd name="connsiteY104" fmla="*/ 222073 h 2039653"/>
                    <a:gd name="connsiteX105" fmla="*/ 354868 w 712571"/>
                    <a:gd name="connsiteY105" fmla="*/ 238902 h 2039653"/>
                    <a:gd name="connsiteX106" fmla="*/ 332429 w 712571"/>
                    <a:gd name="connsiteY106" fmla="*/ 272561 h 2039653"/>
                    <a:gd name="connsiteX107" fmla="*/ 315599 w 712571"/>
                    <a:gd name="connsiteY107" fmla="*/ 323050 h 2039653"/>
                    <a:gd name="connsiteX108" fmla="*/ 309989 w 712571"/>
                    <a:gd name="connsiteY108" fmla="*/ 339879 h 2039653"/>
                    <a:gd name="connsiteX109" fmla="*/ 293160 w 712571"/>
                    <a:gd name="connsiteY109" fmla="*/ 345489 h 2039653"/>
                    <a:gd name="connsiteX110" fmla="*/ 270721 w 712571"/>
                    <a:gd name="connsiteY110" fmla="*/ 317440 h 2039653"/>
                    <a:gd name="connsiteX111" fmla="*/ 259501 w 712571"/>
                    <a:gd name="connsiteY111" fmla="*/ 300610 h 2039653"/>
                    <a:gd name="connsiteX112" fmla="*/ 248282 w 712571"/>
                    <a:gd name="connsiteY112" fmla="*/ 266951 h 2039653"/>
                    <a:gd name="connsiteX113" fmla="*/ 237062 w 712571"/>
                    <a:gd name="connsiteY113" fmla="*/ 233293 h 2039653"/>
                    <a:gd name="connsiteX114" fmla="*/ 231452 w 712571"/>
                    <a:gd name="connsiteY114" fmla="*/ 216463 h 2039653"/>
                    <a:gd name="connsiteX115" fmla="*/ 209013 w 712571"/>
                    <a:gd name="connsiteY115" fmla="*/ 182804 h 2039653"/>
                    <a:gd name="connsiteX116" fmla="*/ 192183 w 712571"/>
                    <a:gd name="connsiteY116" fmla="*/ 171585 h 2039653"/>
                    <a:gd name="connsiteX117" fmla="*/ 186574 w 712571"/>
                    <a:gd name="connsiteY117" fmla="*/ 154755 h 2039653"/>
                    <a:gd name="connsiteX118" fmla="*/ 169744 w 712571"/>
                    <a:gd name="connsiteY118" fmla="*/ 143535 h 2039653"/>
                    <a:gd name="connsiteX119" fmla="*/ 152915 w 712571"/>
                    <a:gd name="connsiteY119" fmla="*/ 126706 h 2039653"/>
                    <a:gd name="connsiteX120" fmla="*/ 130475 w 712571"/>
                    <a:gd name="connsiteY120" fmla="*/ 109877 h 2039653"/>
                    <a:gd name="connsiteX121" fmla="*/ 102426 w 712571"/>
                    <a:gd name="connsiteY121" fmla="*/ 81827 h 2039653"/>
                    <a:gd name="connsiteX122" fmla="*/ 85597 w 712571"/>
                    <a:gd name="connsiteY122" fmla="*/ 59388 h 2039653"/>
                    <a:gd name="connsiteX123" fmla="*/ 68767 w 712571"/>
                    <a:gd name="connsiteY123" fmla="*/ 53778 h 2039653"/>
                    <a:gd name="connsiteX124" fmla="*/ 51938 w 712571"/>
                    <a:gd name="connsiteY124" fmla="*/ 42559 h 2039653"/>
                    <a:gd name="connsiteX125" fmla="*/ 18279 w 712571"/>
                    <a:gd name="connsiteY125" fmla="*/ 31339 h 2039653"/>
                    <a:gd name="connsiteX126" fmla="*/ 12669 w 712571"/>
                    <a:gd name="connsiteY126" fmla="*/ 64998 h 2039653"/>
                    <a:gd name="connsiteX127" fmla="*/ 18279 w 712571"/>
                    <a:gd name="connsiteY127" fmla="*/ 70608 h 2039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12571" h="2039653">
                      <a:moveTo>
                        <a:pt x="18279" y="70608"/>
                      </a:moveTo>
                      <a:lnTo>
                        <a:pt x="18279" y="70608"/>
                      </a:lnTo>
                      <a:lnTo>
                        <a:pt x="91207" y="143535"/>
                      </a:lnTo>
                      <a:cubicBezTo>
                        <a:pt x="96817" y="149145"/>
                        <a:pt x="103635" y="153764"/>
                        <a:pt x="108036" y="160365"/>
                      </a:cubicBezTo>
                      <a:cubicBezTo>
                        <a:pt x="111776" y="165975"/>
                        <a:pt x="114940" y="172015"/>
                        <a:pt x="119256" y="177194"/>
                      </a:cubicBezTo>
                      <a:cubicBezTo>
                        <a:pt x="155251" y="220388"/>
                        <a:pt x="119448" y="169070"/>
                        <a:pt x="147305" y="210853"/>
                      </a:cubicBezTo>
                      <a:cubicBezTo>
                        <a:pt x="149175" y="216463"/>
                        <a:pt x="150270" y="222394"/>
                        <a:pt x="152915" y="227683"/>
                      </a:cubicBezTo>
                      <a:cubicBezTo>
                        <a:pt x="155930" y="233713"/>
                        <a:pt x="163083" y="237853"/>
                        <a:pt x="164134" y="244512"/>
                      </a:cubicBezTo>
                      <a:cubicBezTo>
                        <a:pt x="168809" y="274123"/>
                        <a:pt x="166606" y="304456"/>
                        <a:pt x="169744" y="334269"/>
                      </a:cubicBezTo>
                      <a:cubicBezTo>
                        <a:pt x="170732" y="343654"/>
                        <a:pt x="182985" y="367557"/>
                        <a:pt x="186574" y="373538"/>
                      </a:cubicBezTo>
                      <a:cubicBezTo>
                        <a:pt x="193512" y="385101"/>
                        <a:pt x="204749" y="394405"/>
                        <a:pt x="209013" y="407197"/>
                      </a:cubicBezTo>
                      <a:cubicBezTo>
                        <a:pt x="222364" y="447252"/>
                        <a:pt x="213672" y="431016"/>
                        <a:pt x="231452" y="457685"/>
                      </a:cubicBezTo>
                      <a:cubicBezTo>
                        <a:pt x="244905" y="498044"/>
                        <a:pt x="228581" y="447638"/>
                        <a:pt x="242672" y="496954"/>
                      </a:cubicBezTo>
                      <a:cubicBezTo>
                        <a:pt x="244297" y="502640"/>
                        <a:pt x="246412" y="508173"/>
                        <a:pt x="248282" y="513783"/>
                      </a:cubicBezTo>
                      <a:cubicBezTo>
                        <a:pt x="263713" y="606380"/>
                        <a:pt x="245693" y="509043"/>
                        <a:pt x="259501" y="564272"/>
                      </a:cubicBezTo>
                      <a:cubicBezTo>
                        <a:pt x="261814" y="573522"/>
                        <a:pt x="262602" y="583122"/>
                        <a:pt x="265111" y="592321"/>
                      </a:cubicBezTo>
                      <a:cubicBezTo>
                        <a:pt x="268223" y="603731"/>
                        <a:pt x="272591" y="614760"/>
                        <a:pt x="276331" y="625980"/>
                      </a:cubicBezTo>
                      <a:cubicBezTo>
                        <a:pt x="278201" y="631590"/>
                        <a:pt x="280506" y="637073"/>
                        <a:pt x="281940" y="642809"/>
                      </a:cubicBezTo>
                      <a:cubicBezTo>
                        <a:pt x="283810" y="650289"/>
                        <a:pt x="285432" y="657835"/>
                        <a:pt x="287550" y="665248"/>
                      </a:cubicBezTo>
                      <a:cubicBezTo>
                        <a:pt x="294678" y="690196"/>
                        <a:pt x="292925" y="675293"/>
                        <a:pt x="298770" y="704517"/>
                      </a:cubicBezTo>
                      <a:cubicBezTo>
                        <a:pt x="301001" y="715671"/>
                        <a:pt x="302510" y="726956"/>
                        <a:pt x="304380" y="738176"/>
                      </a:cubicBezTo>
                      <a:cubicBezTo>
                        <a:pt x="306250" y="794274"/>
                        <a:pt x="305328" y="850535"/>
                        <a:pt x="309989" y="906470"/>
                      </a:cubicBezTo>
                      <a:cubicBezTo>
                        <a:pt x="310971" y="918256"/>
                        <a:pt x="317469" y="928909"/>
                        <a:pt x="321209" y="940129"/>
                      </a:cubicBezTo>
                      <a:lnTo>
                        <a:pt x="326819" y="956959"/>
                      </a:lnTo>
                      <a:lnTo>
                        <a:pt x="332429" y="973788"/>
                      </a:lnTo>
                      <a:cubicBezTo>
                        <a:pt x="334299" y="985008"/>
                        <a:pt x="336310" y="996205"/>
                        <a:pt x="338039" y="1007447"/>
                      </a:cubicBezTo>
                      <a:cubicBezTo>
                        <a:pt x="340049" y="1020516"/>
                        <a:pt x="341055" y="1033750"/>
                        <a:pt x="343648" y="1046716"/>
                      </a:cubicBezTo>
                      <a:cubicBezTo>
                        <a:pt x="344808" y="1052514"/>
                        <a:pt x="347388" y="1057935"/>
                        <a:pt x="349258" y="1063545"/>
                      </a:cubicBezTo>
                      <a:cubicBezTo>
                        <a:pt x="351265" y="1091648"/>
                        <a:pt x="356485" y="1171846"/>
                        <a:pt x="360478" y="1203791"/>
                      </a:cubicBezTo>
                      <a:cubicBezTo>
                        <a:pt x="361661" y="1213252"/>
                        <a:pt x="364218" y="1222490"/>
                        <a:pt x="366088" y="1231840"/>
                      </a:cubicBezTo>
                      <a:cubicBezTo>
                        <a:pt x="364218" y="1299158"/>
                        <a:pt x="364861" y="1366592"/>
                        <a:pt x="360478" y="1433793"/>
                      </a:cubicBezTo>
                      <a:cubicBezTo>
                        <a:pt x="357263" y="1483081"/>
                        <a:pt x="350035" y="1477201"/>
                        <a:pt x="343648" y="1512331"/>
                      </a:cubicBezTo>
                      <a:cubicBezTo>
                        <a:pt x="341283" y="1525340"/>
                        <a:pt x="340404" y="1538590"/>
                        <a:pt x="338039" y="1551599"/>
                      </a:cubicBezTo>
                      <a:cubicBezTo>
                        <a:pt x="336660" y="1559185"/>
                        <a:pt x="333941" y="1566479"/>
                        <a:pt x="332429" y="1574039"/>
                      </a:cubicBezTo>
                      <a:cubicBezTo>
                        <a:pt x="318674" y="1642813"/>
                        <a:pt x="334240" y="1578014"/>
                        <a:pt x="321209" y="1630137"/>
                      </a:cubicBezTo>
                      <a:cubicBezTo>
                        <a:pt x="314509" y="1757433"/>
                        <a:pt x="310256" y="1783375"/>
                        <a:pt x="321209" y="1933067"/>
                      </a:cubicBezTo>
                      <a:cubicBezTo>
                        <a:pt x="322072" y="1944862"/>
                        <a:pt x="332429" y="1966726"/>
                        <a:pt x="332429" y="1966726"/>
                      </a:cubicBezTo>
                      <a:cubicBezTo>
                        <a:pt x="334299" y="1981685"/>
                        <a:pt x="335561" y="1996733"/>
                        <a:pt x="338039" y="2011604"/>
                      </a:cubicBezTo>
                      <a:cubicBezTo>
                        <a:pt x="339306" y="2019209"/>
                        <a:pt x="338196" y="2028591"/>
                        <a:pt x="343648" y="2034043"/>
                      </a:cubicBezTo>
                      <a:cubicBezTo>
                        <a:pt x="349100" y="2039495"/>
                        <a:pt x="358608" y="2037783"/>
                        <a:pt x="366088" y="2039653"/>
                      </a:cubicBezTo>
                      <a:lnTo>
                        <a:pt x="422186" y="2034043"/>
                      </a:lnTo>
                      <a:lnTo>
                        <a:pt x="489504" y="2028434"/>
                      </a:lnTo>
                      <a:cubicBezTo>
                        <a:pt x="496523" y="2025244"/>
                        <a:pt x="485764" y="2013474"/>
                        <a:pt x="483894" y="2005994"/>
                      </a:cubicBezTo>
                      <a:cubicBezTo>
                        <a:pt x="482024" y="1972335"/>
                        <a:pt x="479207" y="1938716"/>
                        <a:pt x="478284" y="1905018"/>
                      </a:cubicBezTo>
                      <a:cubicBezTo>
                        <a:pt x="469104" y="1569962"/>
                        <a:pt x="493163" y="1698918"/>
                        <a:pt x="467064" y="1568429"/>
                      </a:cubicBezTo>
                      <a:cubicBezTo>
                        <a:pt x="481358" y="1382615"/>
                        <a:pt x="477008" y="1468341"/>
                        <a:pt x="467064" y="1125253"/>
                      </a:cubicBezTo>
                      <a:cubicBezTo>
                        <a:pt x="466893" y="1119342"/>
                        <a:pt x="462738" y="1114196"/>
                        <a:pt x="461455" y="1108424"/>
                      </a:cubicBezTo>
                      <a:cubicBezTo>
                        <a:pt x="458988" y="1097320"/>
                        <a:pt x="458076" y="1085919"/>
                        <a:pt x="455845" y="1074765"/>
                      </a:cubicBezTo>
                      <a:cubicBezTo>
                        <a:pt x="452323" y="1057156"/>
                        <a:pt x="449971" y="1051535"/>
                        <a:pt x="444625" y="1035496"/>
                      </a:cubicBezTo>
                      <a:cubicBezTo>
                        <a:pt x="448908" y="979817"/>
                        <a:pt x="444928" y="978336"/>
                        <a:pt x="455845" y="940129"/>
                      </a:cubicBezTo>
                      <a:cubicBezTo>
                        <a:pt x="457470" y="934443"/>
                        <a:pt x="458521" y="928434"/>
                        <a:pt x="461455" y="923300"/>
                      </a:cubicBezTo>
                      <a:cubicBezTo>
                        <a:pt x="466094" y="915182"/>
                        <a:pt x="472674" y="908341"/>
                        <a:pt x="478284" y="900861"/>
                      </a:cubicBezTo>
                      <a:cubicBezTo>
                        <a:pt x="492385" y="858557"/>
                        <a:pt x="473364" y="910702"/>
                        <a:pt x="495113" y="867202"/>
                      </a:cubicBezTo>
                      <a:cubicBezTo>
                        <a:pt x="509220" y="838988"/>
                        <a:pt x="487791" y="852082"/>
                        <a:pt x="523162" y="816713"/>
                      </a:cubicBezTo>
                      <a:cubicBezTo>
                        <a:pt x="528772" y="811103"/>
                        <a:pt x="534913" y="805979"/>
                        <a:pt x="539992" y="799884"/>
                      </a:cubicBezTo>
                      <a:cubicBezTo>
                        <a:pt x="559512" y="776461"/>
                        <a:pt x="540413" y="786653"/>
                        <a:pt x="568041" y="777445"/>
                      </a:cubicBezTo>
                      <a:cubicBezTo>
                        <a:pt x="571781" y="771835"/>
                        <a:pt x="574493" y="765383"/>
                        <a:pt x="579261" y="760615"/>
                      </a:cubicBezTo>
                      <a:cubicBezTo>
                        <a:pt x="631201" y="708675"/>
                        <a:pt x="557774" y="796904"/>
                        <a:pt x="612920" y="732566"/>
                      </a:cubicBezTo>
                      <a:cubicBezTo>
                        <a:pt x="619005" y="725467"/>
                        <a:pt x="624315" y="717735"/>
                        <a:pt x="629749" y="710127"/>
                      </a:cubicBezTo>
                      <a:cubicBezTo>
                        <a:pt x="633668" y="704640"/>
                        <a:pt x="635895" y="697737"/>
                        <a:pt x="640969" y="693297"/>
                      </a:cubicBezTo>
                      <a:cubicBezTo>
                        <a:pt x="651117" y="684418"/>
                        <a:pt x="663408" y="678338"/>
                        <a:pt x="674628" y="670858"/>
                      </a:cubicBezTo>
                      <a:lnTo>
                        <a:pt x="691457" y="659639"/>
                      </a:lnTo>
                      <a:cubicBezTo>
                        <a:pt x="703779" y="641157"/>
                        <a:pt x="712571" y="636281"/>
                        <a:pt x="697067" y="609150"/>
                      </a:cubicBezTo>
                      <a:cubicBezTo>
                        <a:pt x="694133" y="604016"/>
                        <a:pt x="685847" y="605410"/>
                        <a:pt x="680237" y="603540"/>
                      </a:cubicBezTo>
                      <a:cubicBezTo>
                        <a:pt x="663069" y="607832"/>
                        <a:pt x="653883" y="607456"/>
                        <a:pt x="640969" y="620370"/>
                      </a:cubicBezTo>
                      <a:cubicBezTo>
                        <a:pt x="636202" y="625137"/>
                        <a:pt x="634065" y="632020"/>
                        <a:pt x="629749" y="637199"/>
                      </a:cubicBezTo>
                      <a:cubicBezTo>
                        <a:pt x="616248" y="653400"/>
                        <a:pt x="612641" y="654215"/>
                        <a:pt x="596090" y="665248"/>
                      </a:cubicBezTo>
                      <a:cubicBezTo>
                        <a:pt x="583000" y="684882"/>
                        <a:pt x="579260" y="695167"/>
                        <a:pt x="551212" y="704517"/>
                      </a:cubicBezTo>
                      <a:cubicBezTo>
                        <a:pt x="539992" y="708257"/>
                        <a:pt x="527394" y="709177"/>
                        <a:pt x="517553" y="715737"/>
                      </a:cubicBezTo>
                      <a:cubicBezTo>
                        <a:pt x="494308" y="731232"/>
                        <a:pt x="507264" y="725321"/>
                        <a:pt x="478284" y="732566"/>
                      </a:cubicBezTo>
                      <a:cubicBezTo>
                        <a:pt x="472674" y="736306"/>
                        <a:pt x="467616" y="741048"/>
                        <a:pt x="461455" y="743786"/>
                      </a:cubicBezTo>
                      <a:cubicBezTo>
                        <a:pt x="450648" y="748589"/>
                        <a:pt x="427796" y="755005"/>
                        <a:pt x="427796" y="755005"/>
                      </a:cubicBezTo>
                      <a:cubicBezTo>
                        <a:pt x="422186" y="753135"/>
                        <a:pt x="415584" y="753090"/>
                        <a:pt x="410966" y="749396"/>
                      </a:cubicBezTo>
                      <a:cubicBezTo>
                        <a:pt x="405701" y="745184"/>
                        <a:pt x="402485" y="738727"/>
                        <a:pt x="399747" y="732566"/>
                      </a:cubicBezTo>
                      <a:cubicBezTo>
                        <a:pt x="392724" y="716763"/>
                        <a:pt x="381990" y="674859"/>
                        <a:pt x="377307" y="659639"/>
                      </a:cubicBezTo>
                      <a:cubicBezTo>
                        <a:pt x="373829" y="648335"/>
                        <a:pt x="372648" y="635820"/>
                        <a:pt x="366088" y="625980"/>
                      </a:cubicBezTo>
                      <a:cubicBezTo>
                        <a:pt x="351588" y="604230"/>
                        <a:pt x="357000" y="615546"/>
                        <a:pt x="349258" y="592321"/>
                      </a:cubicBezTo>
                      <a:cubicBezTo>
                        <a:pt x="351128" y="534353"/>
                        <a:pt x="351651" y="476325"/>
                        <a:pt x="354868" y="418416"/>
                      </a:cubicBezTo>
                      <a:cubicBezTo>
                        <a:pt x="355377" y="409259"/>
                        <a:pt x="363513" y="378228"/>
                        <a:pt x="366088" y="367928"/>
                      </a:cubicBezTo>
                      <a:cubicBezTo>
                        <a:pt x="367958" y="347359"/>
                        <a:pt x="365623" y="325961"/>
                        <a:pt x="371697" y="306220"/>
                      </a:cubicBezTo>
                      <a:cubicBezTo>
                        <a:pt x="373680" y="299776"/>
                        <a:pt x="383347" y="299316"/>
                        <a:pt x="388527" y="295000"/>
                      </a:cubicBezTo>
                      <a:cubicBezTo>
                        <a:pt x="441255" y="251061"/>
                        <a:pt x="353944" y="312445"/>
                        <a:pt x="439015" y="255732"/>
                      </a:cubicBezTo>
                      <a:lnTo>
                        <a:pt x="439015" y="255732"/>
                      </a:lnTo>
                      <a:cubicBezTo>
                        <a:pt x="446495" y="250122"/>
                        <a:pt x="453847" y="244337"/>
                        <a:pt x="461455" y="238902"/>
                      </a:cubicBezTo>
                      <a:cubicBezTo>
                        <a:pt x="466941" y="234983"/>
                        <a:pt x="473105" y="231999"/>
                        <a:pt x="478284" y="227683"/>
                      </a:cubicBezTo>
                      <a:cubicBezTo>
                        <a:pt x="484379" y="222604"/>
                        <a:pt x="488851" y="215724"/>
                        <a:pt x="495113" y="210853"/>
                      </a:cubicBezTo>
                      <a:cubicBezTo>
                        <a:pt x="505757" y="202574"/>
                        <a:pt x="517552" y="195894"/>
                        <a:pt x="528772" y="188414"/>
                      </a:cubicBezTo>
                      <a:cubicBezTo>
                        <a:pt x="534382" y="184674"/>
                        <a:pt x="540834" y="181962"/>
                        <a:pt x="545602" y="177194"/>
                      </a:cubicBezTo>
                      <a:cubicBezTo>
                        <a:pt x="566612" y="156184"/>
                        <a:pt x="554905" y="162874"/>
                        <a:pt x="579261" y="154755"/>
                      </a:cubicBezTo>
                      <a:cubicBezTo>
                        <a:pt x="589830" y="144186"/>
                        <a:pt x="598861" y="132955"/>
                        <a:pt x="612920" y="126706"/>
                      </a:cubicBezTo>
                      <a:cubicBezTo>
                        <a:pt x="673008" y="99999"/>
                        <a:pt x="625316" y="129659"/>
                        <a:pt x="663408" y="104267"/>
                      </a:cubicBezTo>
                      <a:cubicBezTo>
                        <a:pt x="689127" y="65688"/>
                        <a:pt x="681583" y="83400"/>
                        <a:pt x="691457" y="53778"/>
                      </a:cubicBezTo>
                      <a:cubicBezTo>
                        <a:pt x="690982" y="50452"/>
                        <a:pt x="695720" y="0"/>
                        <a:pt x="669018" y="8900"/>
                      </a:cubicBezTo>
                      <a:cubicBezTo>
                        <a:pt x="661492" y="11409"/>
                        <a:pt x="657798" y="20119"/>
                        <a:pt x="652188" y="25729"/>
                      </a:cubicBezTo>
                      <a:cubicBezTo>
                        <a:pt x="638087" y="68033"/>
                        <a:pt x="657108" y="15888"/>
                        <a:pt x="635359" y="59388"/>
                      </a:cubicBezTo>
                      <a:cubicBezTo>
                        <a:pt x="632714" y="64677"/>
                        <a:pt x="633535" y="71675"/>
                        <a:pt x="629749" y="76218"/>
                      </a:cubicBezTo>
                      <a:cubicBezTo>
                        <a:pt x="623764" y="83401"/>
                        <a:pt x="614409" y="86962"/>
                        <a:pt x="607310" y="93047"/>
                      </a:cubicBezTo>
                      <a:cubicBezTo>
                        <a:pt x="601286" y="98210"/>
                        <a:pt x="596743" y="105006"/>
                        <a:pt x="590480" y="109877"/>
                      </a:cubicBezTo>
                      <a:cubicBezTo>
                        <a:pt x="590475" y="109881"/>
                        <a:pt x="548410" y="137923"/>
                        <a:pt x="539992" y="143535"/>
                      </a:cubicBezTo>
                      <a:lnTo>
                        <a:pt x="523162" y="154755"/>
                      </a:lnTo>
                      <a:cubicBezTo>
                        <a:pt x="517552" y="158495"/>
                        <a:pt x="512729" y="163843"/>
                        <a:pt x="506333" y="165975"/>
                      </a:cubicBezTo>
                      <a:cubicBezTo>
                        <a:pt x="464033" y="180076"/>
                        <a:pt x="516173" y="161055"/>
                        <a:pt x="472674" y="182804"/>
                      </a:cubicBezTo>
                      <a:cubicBezTo>
                        <a:pt x="467385" y="185448"/>
                        <a:pt x="461014" y="185542"/>
                        <a:pt x="455845" y="188414"/>
                      </a:cubicBezTo>
                      <a:cubicBezTo>
                        <a:pt x="444058" y="194963"/>
                        <a:pt x="434978" y="206589"/>
                        <a:pt x="422186" y="210853"/>
                      </a:cubicBezTo>
                      <a:cubicBezTo>
                        <a:pt x="410966" y="214593"/>
                        <a:pt x="398367" y="215513"/>
                        <a:pt x="388527" y="222073"/>
                      </a:cubicBezTo>
                      <a:cubicBezTo>
                        <a:pt x="366777" y="236573"/>
                        <a:pt x="378093" y="231161"/>
                        <a:pt x="354868" y="238902"/>
                      </a:cubicBezTo>
                      <a:cubicBezTo>
                        <a:pt x="347388" y="250122"/>
                        <a:pt x="336693" y="259769"/>
                        <a:pt x="332429" y="272561"/>
                      </a:cubicBezTo>
                      <a:lnTo>
                        <a:pt x="315599" y="323050"/>
                      </a:lnTo>
                      <a:cubicBezTo>
                        <a:pt x="313729" y="328660"/>
                        <a:pt x="315599" y="338009"/>
                        <a:pt x="309989" y="339879"/>
                      </a:cubicBezTo>
                      <a:lnTo>
                        <a:pt x="293160" y="345489"/>
                      </a:lnTo>
                      <a:cubicBezTo>
                        <a:pt x="264791" y="326575"/>
                        <a:pt x="284270" y="344536"/>
                        <a:pt x="270721" y="317440"/>
                      </a:cubicBezTo>
                      <a:cubicBezTo>
                        <a:pt x="267706" y="311409"/>
                        <a:pt x="262239" y="306771"/>
                        <a:pt x="259501" y="300610"/>
                      </a:cubicBezTo>
                      <a:cubicBezTo>
                        <a:pt x="254698" y="289803"/>
                        <a:pt x="252022" y="278171"/>
                        <a:pt x="248282" y="266951"/>
                      </a:cubicBezTo>
                      <a:lnTo>
                        <a:pt x="237062" y="233293"/>
                      </a:lnTo>
                      <a:cubicBezTo>
                        <a:pt x="235192" y="227683"/>
                        <a:pt x="234732" y="221383"/>
                        <a:pt x="231452" y="216463"/>
                      </a:cubicBezTo>
                      <a:cubicBezTo>
                        <a:pt x="223972" y="205243"/>
                        <a:pt x="220233" y="190283"/>
                        <a:pt x="209013" y="182804"/>
                      </a:cubicBezTo>
                      <a:lnTo>
                        <a:pt x="192183" y="171585"/>
                      </a:lnTo>
                      <a:cubicBezTo>
                        <a:pt x="190313" y="165975"/>
                        <a:pt x="190268" y="159373"/>
                        <a:pt x="186574" y="154755"/>
                      </a:cubicBezTo>
                      <a:cubicBezTo>
                        <a:pt x="182362" y="149490"/>
                        <a:pt x="174924" y="147851"/>
                        <a:pt x="169744" y="143535"/>
                      </a:cubicBezTo>
                      <a:cubicBezTo>
                        <a:pt x="163649" y="138456"/>
                        <a:pt x="158938" y="131869"/>
                        <a:pt x="152915" y="126706"/>
                      </a:cubicBezTo>
                      <a:cubicBezTo>
                        <a:pt x="145816" y="120621"/>
                        <a:pt x="137955" y="115487"/>
                        <a:pt x="130475" y="109877"/>
                      </a:cubicBezTo>
                      <a:cubicBezTo>
                        <a:pt x="100561" y="65002"/>
                        <a:pt x="139822" y="119223"/>
                        <a:pt x="102426" y="81827"/>
                      </a:cubicBezTo>
                      <a:cubicBezTo>
                        <a:pt x="95815" y="75216"/>
                        <a:pt x="92780" y="65373"/>
                        <a:pt x="85597" y="59388"/>
                      </a:cubicBezTo>
                      <a:cubicBezTo>
                        <a:pt x="81054" y="55602"/>
                        <a:pt x="74056" y="56423"/>
                        <a:pt x="68767" y="53778"/>
                      </a:cubicBezTo>
                      <a:cubicBezTo>
                        <a:pt x="62737" y="50763"/>
                        <a:pt x="58099" y="45297"/>
                        <a:pt x="51938" y="42559"/>
                      </a:cubicBezTo>
                      <a:cubicBezTo>
                        <a:pt x="41131" y="37756"/>
                        <a:pt x="18279" y="31339"/>
                        <a:pt x="18279" y="31339"/>
                      </a:cubicBezTo>
                      <a:cubicBezTo>
                        <a:pt x="9396" y="44663"/>
                        <a:pt x="0" y="49163"/>
                        <a:pt x="12669" y="64998"/>
                      </a:cubicBezTo>
                      <a:cubicBezTo>
                        <a:pt x="16881" y="70263"/>
                        <a:pt x="29499" y="76218"/>
                        <a:pt x="18279" y="70608"/>
                      </a:cubicBezTo>
                      <a:close/>
                    </a:path>
                  </a:pathLst>
                </a:custGeom>
                <a:solidFill>
                  <a:srgbClr val="752B29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4" name="Volný tvar 253"/>
                <p:cNvSpPr/>
                <p:nvPr/>
              </p:nvSpPr>
              <p:spPr>
                <a:xfrm>
                  <a:off x="1647722" y="2708920"/>
                  <a:ext cx="288032" cy="1512168"/>
                </a:xfrm>
                <a:custGeom>
                  <a:avLst/>
                  <a:gdLst>
                    <a:gd name="connsiteX0" fmla="*/ 18279 w 712571"/>
                    <a:gd name="connsiteY0" fmla="*/ 70608 h 2039653"/>
                    <a:gd name="connsiteX1" fmla="*/ 18279 w 712571"/>
                    <a:gd name="connsiteY1" fmla="*/ 70608 h 2039653"/>
                    <a:gd name="connsiteX2" fmla="*/ 91207 w 712571"/>
                    <a:gd name="connsiteY2" fmla="*/ 143535 h 2039653"/>
                    <a:gd name="connsiteX3" fmla="*/ 108036 w 712571"/>
                    <a:gd name="connsiteY3" fmla="*/ 160365 h 2039653"/>
                    <a:gd name="connsiteX4" fmla="*/ 119256 w 712571"/>
                    <a:gd name="connsiteY4" fmla="*/ 177194 h 2039653"/>
                    <a:gd name="connsiteX5" fmla="*/ 147305 w 712571"/>
                    <a:gd name="connsiteY5" fmla="*/ 210853 h 2039653"/>
                    <a:gd name="connsiteX6" fmla="*/ 152915 w 712571"/>
                    <a:gd name="connsiteY6" fmla="*/ 227683 h 2039653"/>
                    <a:gd name="connsiteX7" fmla="*/ 164134 w 712571"/>
                    <a:gd name="connsiteY7" fmla="*/ 244512 h 2039653"/>
                    <a:gd name="connsiteX8" fmla="*/ 169744 w 712571"/>
                    <a:gd name="connsiteY8" fmla="*/ 334269 h 2039653"/>
                    <a:gd name="connsiteX9" fmla="*/ 186574 w 712571"/>
                    <a:gd name="connsiteY9" fmla="*/ 373538 h 2039653"/>
                    <a:gd name="connsiteX10" fmla="*/ 209013 w 712571"/>
                    <a:gd name="connsiteY10" fmla="*/ 407197 h 2039653"/>
                    <a:gd name="connsiteX11" fmla="*/ 231452 w 712571"/>
                    <a:gd name="connsiteY11" fmla="*/ 457685 h 2039653"/>
                    <a:gd name="connsiteX12" fmla="*/ 242672 w 712571"/>
                    <a:gd name="connsiteY12" fmla="*/ 496954 h 2039653"/>
                    <a:gd name="connsiteX13" fmla="*/ 248282 w 712571"/>
                    <a:gd name="connsiteY13" fmla="*/ 513783 h 2039653"/>
                    <a:gd name="connsiteX14" fmla="*/ 259501 w 712571"/>
                    <a:gd name="connsiteY14" fmla="*/ 564272 h 2039653"/>
                    <a:gd name="connsiteX15" fmla="*/ 265111 w 712571"/>
                    <a:gd name="connsiteY15" fmla="*/ 592321 h 2039653"/>
                    <a:gd name="connsiteX16" fmla="*/ 276331 w 712571"/>
                    <a:gd name="connsiteY16" fmla="*/ 625980 h 2039653"/>
                    <a:gd name="connsiteX17" fmla="*/ 281940 w 712571"/>
                    <a:gd name="connsiteY17" fmla="*/ 642809 h 2039653"/>
                    <a:gd name="connsiteX18" fmla="*/ 287550 w 712571"/>
                    <a:gd name="connsiteY18" fmla="*/ 665248 h 2039653"/>
                    <a:gd name="connsiteX19" fmla="*/ 298770 w 712571"/>
                    <a:gd name="connsiteY19" fmla="*/ 704517 h 2039653"/>
                    <a:gd name="connsiteX20" fmla="*/ 304380 w 712571"/>
                    <a:gd name="connsiteY20" fmla="*/ 738176 h 2039653"/>
                    <a:gd name="connsiteX21" fmla="*/ 309989 w 712571"/>
                    <a:gd name="connsiteY21" fmla="*/ 906470 h 2039653"/>
                    <a:gd name="connsiteX22" fmla="*/ 321209 w 712571"/>
                    <a:gd name="connsiteY22" fmla="*/ 940129 h 2039653"/>
                    <a:gd name="connsiteX23" fmla="*/ 326819 w 712571"/>
                    <a:gd name="connsiteY23" fmla="*/ 956959 h 2039653"/>
                    <a:gd name="connsiteX24" fmla="*/ 332429 w 712571"/>
                    <a:gd name="connsiteY24" fmla="*/ 973788 h 2039653"/>
                    <a:gd name="connsiteX25" fmla="*/ 338039 w 712571"/>
                    <a:gd name="connsiteY25" fmla="*/ 1007447 h 2039653"/>
                    <a:gd name="connsiteX26" fmla="*/ 343648 w 712571"/>
                    <a:gd name="connsiteY26" fmla="*/ 1046716 h 2039653"/>
                    <a:gd name="connsiteX27" fmla="*/ 349258 w 712571"/>
                    <a:gd name="connsiteY27" fmla="*/ 1063545 h 2039653"/>
                    <a:gd name="connsiteX28" fmla="*/ 360478 w 712571"/>
                    <a:gd name="connsiteY28" fmla="*/ 1203791 h 2039653"/>
                    <a:gd name="connsiteX29" fmla="*/ 366088 w 712571"/>
                    <a:gd name="connsiteY29" fmla="*/ 1231840 h 2039653"/>
                    <a:gd name="connsiteX30" fmla="*/ 360478 w 712571"/>
                    <a:gd name="connsiteY30" fmla="*/ 1433793 h 2039653"/>
                    <a:gd name="connsiteX31" fmla="*/ 343648 w 712571"/>
                    <a:gd name="connsiteY31" fmla="*/ 1512331 h 2039653"/>
                    <a:gd name="connsiteX32" fmla="*/ 338039 w 712571"/>
                    <a:gd name="connsiteY32" fmla="*/ 1551599 h 2039653"/>
                    <a:gd name="connsiteX33" fmla="*/ 332429 w 712571"/>
                    <a:gd name="connsiteY33" fmla="*/ 1574039 h 2039653"/>
                    <a:gd name="connsiteX34" fmla="*/ 321209 w 712571"/>
                    <a:gd name="connsiteY34" fmla="*/ 1630137 h 2039653"/>
                    <a:gd name="connsiteX35" fmla="*/ 321209 w 712571"/>
                    <a:gd name="connsiteY35" fmla="*/ 1933067 h 2039653"/>
                    <a:gd name="connsiteX36" fmla="*/ 332429 w 712571"/>
                    <a:gd name="connsiteY36" fmla="*/ 1966726 h 2039653"/>
                    <a:gd name="connsiteX37" fmla="*/ 338039 w 712571"/>
                    <a:gd name="connsiteY37" fmla="*/ 2011604 h 2039653"/>
                    <a:gd name="connsiteX38" fmla="*/ 343648 w 712571"/>
                    <a:gd name="connsiteY38" fmla="*/ 2034043 h 2039653"/>
                    <a:gd name="connsiteX39" fmla="*/ 366088 w 712571"/>
                    <a:gd name="connsiteY39" fmla="*/ 2039653 h 2039653"/>
                    <a:gd name="connsiteX40" fmla="*/ 422186 w 712571"/>
                    <a:gd name="connsiteY40" fmla="*/ 2034043 h 2039653"/>
                    <a:gd name="connsiteX41" fmla="*/ 489504 w 712571"/>
                    <a:gd name="connsiteY41" fmla="*/ 2028434 h 2039653"/>
                    <a:gd name="connsiteX42" fmla="*/ 483894 w 712571"/>
                    <a:gd name="connsiteY42" fmla="*/ 2005994 h 2039653"/>
                    <a:gd name="connsiteX43" fmla="*/ 478284 w 712571"/>
                    <a:gd name="connsiteY43" fmla="*/ 1905018 h 2039653"/>
                    <a:gd name="connsiteX44" fmla="*/ 467064 w 712571"/>
                    <a:gd name="connsiteY44" fmla="*/ 1568429 h 2039653"/>
                    <a:gd name="connsiteX45" fmla="*/ 467064 w 712571"/>
                    <a:gd name="connsiteY45" fmla="*/ 1125253 h 2039653"/>
                    <a:gd name="connsiteX46" fmla="*/ 461455 w 712571"/>
                    <a:gd name="connsiteY46" fmla="*/ 1108424 h 2039653"/>
                    <a:gd name="connsiteX47" fmla="*/ 455845 w 712571"/>
                    <a:gd name="connsiteY47" fmla="*/ 1074765 h 2039653"/>
                    <a:gd name="connsiteX48" fmla="*/ 444625 w 712571"/>
                    <a:gd name="connsiteY48" fmla="*/ 1035496 h 2039653"/>
                    <a:gd name="connsiteX49" fmla="*/ 455845 w 712571"/>
                    <a:gd name="connsiteY49" fmla="*/ 940129 h 2039653"/>
                    <a:gd name="connsiteX50" fmla="*/ 461455 w 712571"/>
                    <a:gd name="connsiteY50" fmla="*/ 923300 h 2039653"/>
                    <a:gd name="connsiteX51" fmla="*/ 478284 w 712571"/>
                    <a:gd name="connsiteY51" fmla="*/ 900861 h 2039653"/>
                    <a:gd name="connsiteX52" fmla="*/ 495113 w 712571"/>
                    <a:gd name="connsiteY52" fmla="*/ 867202 h 2039653"/>
                    <a:gd name="connsiteX53" fmla="*/ 523162 w 712571"/>
                    <a:gd name="connsiteY53" fmla="*/ 816713 h 2039653"/>
                    <a:gd name="connsiteX54" fmla="*/ 539992 w 712571"/>
                    <a:gd name="connsiteY54" fmla="*/ 799884 h 2039653"/>
                    <a:gd name="connsiteX55" fmla="*/ 568041 w 712571"/>
                    <a:gd name="connsiteY55" fmla="*/ 777445 h 2039653"/>
                    <a:gd name="connsiteX56" fmla="*/ 579261 w 712571"/>
                    <a:gd name="connsiteY56" fmla="*/ 760615 h 2039653"/>
                    <a:gd name="connsiteX57" fmla="*/ 612920 w 712571"/>
                    <a:gd name="connsiteY57" fmla="*/ 732566 h 2039653"/>
                    <a:gd name="connsiteX58" fmla="*/ 629749 w 712571"/>
                    <a:gd name="connsiteY58" fmla="*/ 710127 h 2039653"/>
                    <a:gd name="connsiteX59" fmla="*/ 640969 w 712571"/>
                    <a:gd name="connsiteY59" fmla="*/ 693297 h 2039653"/>
                    <a:gd name="connsiteX60" fmla="*/ 674628 w 712571"/>
                    <a:gd name="connsiteY60" fmla="*/ 670858 h 2039653"/>
                    <a:gd name="connsiteX61" fmla="*/ 691457 w 712571"/>
                    <a:gd name="connsiteY61" fmla="*/ 659639 h 2039653"/>
                    <a:gd name="connsiteX62" fmla="*/ 697067 w 712571"/>
                    <a:gd name="connsiteY62" fmla="*/ 609150 h 2039653"/>
                    <a:gd name="connsiteX63" fmla="*/ 680237 w 712571"/>
                    <a:gd name="connsiteY63" fmla="*/ 603540 h 2039653"/>
                    <a:gd name="connsiteX64" fmla="*/ 640969 w 712571"/>
                    <a:gd name="connsiteY64" fmla="*/ 620370 h 2039653"/>
                    <a:gd name="connsiteX65" fmla="*/ 629749 w 712571"/>
                    <a:gd name="connsiteY65" fmla="*/ 637199 h 2039653"/>
                    <a:gd name="connsiteX66" fmla="*/ 596090 w 712571"/>
                    <a:gd name="connsiteY66" fmla="*/ 665248 h 2039653"/>
                    <a:gd name="connsiteX67" fmla="*/ 551212 w 712571"/>
                    <a:gd name="connsiteY67" fmla="*/ 704517 h 2039653"/>
                    <a:gd name="connsiteX68" fmla="*/ 517553 w 712571"/>
                    <a:gd name="connsiteY68" fmla="*/ 715737 h 2039653"/>
                    <a:gd name="connsiteX69" fmla="*/ 478284 w 712571"/>
                    <a:gd name="connsiteY69" fmla="*/ 732566 h 2039653"/>
                    <a:gd name="connsiteX70" fmla="*/ 461455 w 712571"/>
                    <a:gd name="connsiteY70" fmla="*/ 743786 h 2039653"/>
                    <a:gd name="connsiteX71" fmla="*/ 427796 w 712571"/>
                    <a:gd name="connsiteY71" fmla="*/ 755005 h 2039653"/>
                    <a:gd name="connsiteX72" fmla="*/ 410966 w 712571"/>
                    <a:gd name="connsiteY72" fmla="*/ 749396 h 2039653"/>
                    <a:gd name="connsiteX73" fmla="*/ 399747 w 712571"/>
                    <a:gd name="connsiteY73" fmla="*/ 732566 h 2039653"/>
                    <a:gd name="connsiteX74" fmla="*/ 377307 w 712571"/>
                    <a:gd name="connsiteY74" fmla="*/ 659639 h 2039653"/>
                    <a:gd name="connsiteX75" fmla="*/ 366088 w 712571"/>
                    <a:gd name="connsiteY75" fmla="*/ 625980 h 2039653"/>
                    <a:gd name="connsiteX76" fmla="*/ 349258 w 712571"/>
                    <a:gd name="connsiteY76" fmla="*/ 592321 h 2039653"/>
                    <a:gd name="connsiteX77" fmla="*/ 354868 w 712571"/>
                    <a:gd name="connsiteY77" fmla="*/ 418416 h 2039653"/>
                    <a:gd name="connsiteX78" fmla="*/ 366088 w 712571"/>
                    <a:gd name="connsiteY78" fmla="*/ 367928 h 2039653"/>
                    <a:gd name="connsiteX79" fmla="*/ 371697 w 712571"/>
                    <a:gd name="connsiteY79" fmla="*/ 306220 h 2039653"/>
                    <a:gd name="connsiteX80" fmla="*/ 388527 w 712571"/>
                    <a:gd name="connsiteY80" fmla="*/ 295000 h 2039653"/>
                    <a:gd name="connsiteX81" fmla="*/ 439015 w 712571"/>
                    <a:gd name="connsiteY81" fmla="*/ 255732 h 2039653"/>
                    <a:gd name="connsiteX82" fmla="*/ 439015 w 712571"/>
                    <a:gd name="connsiteY82" fmla="*/ 255732 h 2039653"/>
                    <a:gd name="connsiteX83" fmla="*/ 461455 w 712571"/>
                    <a:gd name="connsiteY83" fmla="*/ 238902 h 2039653"/>
                    <a:gd name="connsiteX84" fmla="*/ 478284 w 712571"/>
                    <a:gd name="connsiteY84" fmla="*/ 227683 h 2039653"/>
                    <a:gd name="connsiteX85" fmla="*/ 495113 w 712571"/>
                    <a:gd name="connsiteY85" fmla="*/ 210853 h 2039653"/>
                    <a:gd name="connsiteX86" fmla="*/ 528772 w 712571"/>
                    <a:gd name="connsiteY86" fmla="*/ 188414 h 2039653"/>
                    <a:gd name="connsiteX87" fmla="*/ 545602 w 712571"/>
                    <a:gd name="connsiteY87" fmla="*/ 177194 h 2039653"/>
                    <a:gd name="connsiteX88" fmla="*/ 579261 w 712571"/>
                    <a:gd name="connsiteY88" fmla="*/ 154755 h 2039653"/>
                    <a:gd name="connsiteX89" fmla="*/ 612920 w 712571"/>
                    <a:gd name="connsiteY89" fmla="*/ 126706 h 2039653"/>
                    <a:gd name="connsiteX90" fmla="*/ 663408 w 712571"/>
                    <a:gd name="connsiteY90" fmla="*/ 104267 h 2039653"/>
                    <a:gd name="connsiteX91" fmla="*/ 691457 w 712571"/>
                    <a:gd name="connsiteY91" fmla="*/ 53778 h 2039653"/>
                    <a:gd name="connsiteX92" fmla="*/ 669018 w 712571"/>
                    <a:gd name="connsiteY92" fmla="*/ 8900 h 2039653"/>
                    <a:gd name="connsiteX93" fmla="*/ 652188 w 712571"/>
                    <a:gd name="connsiteY93" fmla="*/ 25729 h 2039653"/>
                    <a:gd name="connsiteX94" fmla="*/ 635359 w 712571"/>
                    <a:gd name="connsiteY94" fmla="*/ 59388 h 2039653"/>
                    <a:gd name="connsiteX95" fmla="*/ 629749 w 712571"/>
                    <a:gd name="connsiteY95" fmla="*/ 76218 h 2039653"/>
                    <a:gd name="connsiteX96" fmla="*/ 607310 w 712571"/>
                    <a:gd name="connsiteY96" fmla="*/ 93047 h 2039653"/>
                    <a:gd name="connsiteX97" fmla="*/ 590480 w 712571"/>
                    <a:gd name="connsiteY97" fmla="*/ 109877 h 2039653"/>
                    <a:gd name="connsiteX98" fmla="*/ 539992 w 712571"/>
                    <a:gd name="connsiteY98" fmla="*/ 143535 h 2039653"/>
                    <a:gd name="connsiteX99" fmla="*/ 523162 w 712571"/>
                    <a:gd name="connsiteY99" fmla="*/ 154755 h 2039653"/>
                    <a:gd name="connsiteX100" fmla="*/ 506333 w 712571"/>
                    <a:gd name="connsiteY100" fmla="*/ 165975 h 2039653"/>
                    <a:gd name="connsiteX101" fmla="*/ 472674 w 712571"/>
                    <a:gd name="connsiteY101" fmla="*/ 182804 h 2039653"/>
                    <a:gd name="connsiteX102" fmla="*/ 455845 w 712571"/>
                    <a:gd name="connsiteY102" fmla="*/ 188414 h 2039653"/>
                    <a:gd name="connsiteX103" fmla="*/ 422186 w 712571"/>
                    <a:gd name="connsiteY103" fmla="*/ 210853 h 2039653"/>
                    <a:gd name="connsiteX104" fmla="*/ 388527 w 712571"/>
                    <a:gd name="connsiteY104" fmla="*/ 222073 h 2039653"/>
                    <a:gd name="connsiteX105" fmla="*/ 354868 w 712571"/>
                    <a:gd name="connsiteY105" fmla="*/ 238902 h 2039653"/>
                    <a:gd name="connsiteX106" fmla="*/ 332429 w 712571"/>
                    <a:gd name="connsiteY106" fmla="*/ 272561 h 2039653"/>
                    <a:gd name="connsiteX107" fmla="*/ 315599 w 712571"/>
                    <a:gd name="connsiteY107" fmla="*/ 323050 h 2039653"/>
                    <a:gd name="connsiteX108" fmla="*/ 309989 w 712571"/>
                    <a:gd name="connsiteY108" fmla="*/ 339879 h 2039653"/>
                    <a:gd name="connsiteX109" fmla="*/ 293160 w 712571"/>
                    <a:gd name="connsiteY109" fmla="*/ 345489 h 2039653"/>
                    <a:gd name="connsiteX110" fmla="*/ 270721 w 712571"/>
                    <a:gd name="connsiteY110" fmla="*/ 317440 h 2039653"/>
                    <a:gd name="connsiteX111" fmla="*/ 259501 w 712571"/>
                    <a:gd name="connsiteY111" fmla="*/ 300610 h 2039653"/>
                    <a:gd name="connsiteX112" fmla="*/ 248282 w 712571"/>
                    <a:gd name="connsiteY112" fmla="*/ 266951 h 2039653"/>
                    <a:gd name="connsiteX113" fmla="*/ 237062 w 712571"/>
                    <a:gd name="connsiteY113" fmla="*/ 233293 h 2039653"/>
                    <a:gd name="connsiteX114" fmla="*/ 231452 w 712571"/>
                    <a:gd name="connsiteY114" fmla="*/ 216463 h 2039653"/>
                    <a:gd name="connsiteX115" fmla="*/ 209013 w 712571"/>
                    <a:gd name="connsiteY115" fmla="*/ 182804 h 2039653"/>
                    <a:gd name="connsiteX116" fmla="*/ 192183 w 712571"/>
                    <a:gd name="connsiteY116" fmla="*/ 171585 h 2039653"/>
                    <a:gd name="connsiteX117" fmla="*/ 186574 w 712571"/>
                    <a:gd name="connsiteY117" fmla="*/ 154755 h 2039653"/>
                    <a:gd name="connsiteX118" fmla="*/ 169744 w 712571"/>
                    <a:gd name="connsiteY118" fmla="*/ 143535 h 2039653"/>
                    <a:gd name="connsiteX119" fmla="*/ 152915 w 712571"/>
                    <a:gd name="connsiteY119" fmla="*/ 126706 h 2039653"/>
                    <a:gd name="connsiteX120" fmla="*/ 130475 w 712571"/>
                    <a:gd name="connsiteY120" fmla="*/ 109877 h 2039653"/>
                    <a:gd name="connsiteX121" fmla="*/ 102426 w 712571"/>
                    <a:gd name="connsiteY121" fmla="*/ 81827 h 2039653"/>
                    <a:gd name="connsiteX122" fmla="*/ 85597 w 712571"/>
                    <a:gd name="connsiteY122" fmla="*/ 59388 h 2039653"/>
                    <a:gd name="connsiteX123" fmla="*/ 68767 w 712571"/>
                    <a:gd name="connsiteY123" fmla="*/ 53778 h 2039653"/>
                    <a:gd name="connsiteX124" fmla="*/ 51938 w 712571"/>
                    <a:gd name="connsiteY124" fmla="*/ 42559 h 2039653"/>
                    <a:gd name="connsiteX125" fmla="*/ 18279 w 712571"/>
                    <a:gd name="connsiteY125" fmla="*/ 31339 h 2039653"/>
                    <a:gd name="connsiteX126" fmla="*/ 12669 w 712571"/>
                    <a:gd name="connsiteY126" fmla="*/ 64998 h 2039653"/>
                    <a:gd name="connsiteX127" fmla="*/ 18279 w 712571"/>
                    <a:gd name="connsiteY127" fmla="*/ 70608 h 2039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12571" h="2039653">
                      <a:moveTo>
                        <a:pt x="18279" y="70608"/>
                      </a:moveTo>
                      <a:lnTo>
                        <a:pt x="18279" y="70608"/>
                      </a:lnTo>
                      <a:lnTo>
                        <a:pt x="91207" y="143535"/>
                      </a:lnTo>
                      <a:cubicBezTo>
                        <a:pt x="96817" y="149145"/>
                        <a:pt x="103635" y="153764"/>
                        <a:pt x="108036" y="160365"/>
                      </a:cubicBezTo>
                      <a:cubicBezTo>
                        <a:pt x="111776" y="165975"/>
                        <a:pt x="114940" y="172015"/>
                        <a:pt x="119256" y="177194"/>
                      </a:cubicBezTo>
                      <a:cubicBezTo>
                        <a:pt x="155251" y="220388"/>
                        <a:pt x="119448" y="169070"/>
                        <a:pt x="147305" y="210853"/>
                      </a:cubicBezTo>
                      <a:cubicBezTo>
                        <a:pt x="149175" y="216463"/>
                        <a:pt x="150270" y="222394"/>
                        <a:pt x="152915" y="227683"/>
                      </a:cubicBezTo>
                      <a:cubicBezTo>
                        <a:pt x="155930" y="233713"/>
                        <a:pt x="163083" y="237853"/>
                        <a:pt x="164134" y="244512"/>
                      </a:cubicBezTo>
                      <a:cubicBezTo>
                        <a:pt x="168809" y="274123"/>
                        <a:pt x="166606" y="304456"/>
                        <a:pt x="169744" y="334269"/>
                      </a:cubicBezTo>
                      <a:cubicBezTo>
                        <a:pt x="170732" y="343654"/>
                        <a:pt x="182985" y="367557"/>
                        <a:pt x="186574" y="373538"/>
                      </a:cubicBezTo>
                      <a:cubicBezTo>
                        <a:pt x="193512" y="385101"/>
                        <a:pt x="204749" y="394405"/>
                        <a:pt x="209013" y="407197"/>
                      </a:cubicBezTo>
                      <a:cubicBezTo>
                        <a:pt x="222364" y="447252"/>
                        <a:pt x="213672" y="431016"/>
                        <a:pt x="231452" y="457685"/>
                      </a:cubicBezTo>
                      <a:cubicBezTo>
                        <a:pt x="244905" y="498044"/>
                        <a:pt x="228581" y="447638"/>
                        <a:pt x="242672" y="496954"/>
                      </a:cubicBezTo>
                      <a:cubicBezTo>
                        <a:pt x="244297" y="502640"/>
                        <a:pt x="246412" y="508173"/>
                        <a:pt x="248282" y="513783"/>
                      </a:cubicBezTo>
                      <a:cubicBezTo>
                        <a:pt x="263713" y="606380"/>
                        <a:pt x="245693" y="509043"/>
                        <a:pt x="259501" y="564272"/>
                      </a:cubicBezTo>
                      <a:cubicBezTo>
                        <a:pt x="261814" y="573522"/>
                        <a:pt x="262602" y="583122"/>
                        <a:pt x="265111" y="592321"/>
                      </a:cubicBezTo>
                      <a:cubicBezTo>
                        <a:pt x="268223" y="603731"/>
                        <a:pt x="272591" y="614760"/>
                        <a:pt x="276331" y="625980"/>
                      </a:cubicBezTo>
                      <a:cubicBezTo>
                        <a:pt x="278201" y="631590"/>
                        <a:pt x="280506" y="637073"/>
                        <a:pt x="281940" y="642809"/>
                      </a:cubicBezTo>
                      <a:cubicBezTo>
                        <a:pt x="283810" y="650289"/>
                        <a:pt x="285432" y="657835"/>
                        <a:pt x="287550" y="665248"/>
                      </a:cubicBezTo>
                      <a:cubicBezTo>
                        <a:pt x="294678" y="690196"/>
                        <a:pt x="292925" y="675293"/>
                        <a:pt x="298770" y="704517"/>
                      </a:cubicBezTo>
                      <a:cubicBezTo>
                        <a:pt x="301001" y="715671"/>
                        <a:pt x="302510" y="726956"/>
                        <a:pt x="304380" y="738176"/>
                      </a:cubicBezTo>
                      <a:cubicBezTo>
                        <a:pt x="306250" y="794274"/>
                        <a:pt x="305328" y="850535"/>
                        <a:pt x="309989" y="906470"/>
                      </a:cubicBezTo>
                      <a:cubicBezTo>
                        <a:pt x="310971" y="918256"/>
                        <a:pt x="317469" y="928909"/>
                        <a:pt x="321209" y="940129"/>
                      </a:cubicBezTo>
                      <a:lnTo>
                        <a:pt x="326819" y="956959"/>
                      </a:lnTo>
                      <a:lnTo>
                        <a:pt x="332429" y="973788"/>
                      </a:lnTo>
                      <a:cubicBezTo>
                        <a:pt x="334299" y="985008"/>
                        <a:pt x="336310" y="996205"/>
                        <a:pt x="338039" y="1007447"/>
                      </a:cubicBezTo>
                      <a:cubicBezTo>
                        <a:pt x="340049" y="1020516"/>
                        <a:pt x="341055" y="1033750"/>
                        <a:pt x="343648" y="1046716"/>
                      </a:cubicBezTo>
                      <a:cubicBezTo>
                        <a:pt x="344808" y="1052514"/>
                        <a:pt x="347388" y="1057935"/>
                        <a:pt x="349258" y="1063545"/>
                      </a:cubicBezTo>
                      <a:cubicBezTo>
                        <a:pt x="351265" y="1091648"/>
                        <a:pt x="356485" y="1171846"/>
                        <a:pt x="360478" y="1203791"/>
                      </a:cubicBezTo>
                      <a:cubicBezTo>
                        <a:pt x="361661" y="1213252"/>
                        <a:pt x="364218" y="1222490"/>
                        <a:pt x="366088" y="1231840"/>
                      </a:cubicBezTo>
                      <a:cubicBezTo>
                        <a:pt x="364218" y="1299158"/>
                        <a:pt x="364861" y="1366592"/>
                        <a:pt x="360478" y="1433793"/>
                      </a:cubicBezTo>
                      <a:cubicBezTo>
                        <a:pt x="357263" y="1483081"/>
                        <a:pt x="350035" y="1477201"/>
                        <a:pt x="343648" y="1512331"/>
                      </a:cubicBezTo>
                      <a:cubicBezTo>
                        <a:pt x="341283" y="1525340"/>
                        <a:pt x="340404" y="1538590"/>
                        <a:pt x="338039" y="1551599"/>
                      </a:cubicBezTo>
                      <a:cubicBezTo>
                        <a:pt x="336660" y="1559185"/>
                        <a:pt x="333941" y="1566479"/>
                        <a:pt x="332429" y="1574039"/>
                      </a:cubicBezTo>
                      <a:cubicBezTo>
                        <a:pt x="318674" y="1642813"/>
                        <a:pt x="334240" y="1578014"/>
                        <a:pt x="321209" y="1630137"/>
                      </a:cubicBezTo>
                      <a:cubicBezTo>
                        <a:pt x="314509" y="1757433"/>
                        <a:pt x="310256" y="1783375"/>
                        <a:pt x="321209" y="1933067"/>
                      </a:cubicBezTo>
                      <a:cubicBezTo>
                        <a:pt x="322072" y="1944862"/>
                        <a:pt x="332429" y="1966726"/>
                        <a:pt x="332429" y="1966726"/>
                      </a:cubicBezTo>
                      <a:cubicBezTo>
                        <a:pt x="334299" y="1981685"/>
                        <a:pt x="335561" y="1996733"/>
                        <a:pt x="338039" y="2011604"/>
                      </a:cubicBezTo>
                      <a:cubicBezTo>
                        <a:pt x="339306" y="2019209"/>
                        <a:pt x="338196" y="2028591"/>
                        <a:pt x="343648" y="2034043"/>
                      </a:cubicBezTo>
                      <a:cubicBezTo>
                        <a:pt x="349100" y="2039495"/>
                        <a:pt x="358608" y="2037783"/>
                        <a:pt x="366088" y="2039653"/>
                      </a:cubicBezTo>
                      <a:lnTo>
                        <a:pt x="422186" y="2034043"/>
                      </a:lnTo>
                      <a:lnTo>
                        <a:pt x="489504" y="2028434"/>
                      </a:lnTo>
                      <a:cubicBezTo>
                        <a:pt x="496523" y="2025244"/>
                        <a:pt x="485764" y="2013474"/>
                        <a:pt x="483894" y="2005994"/>
                      </a:cubicBezTo>
                      <a:cubicBezTo>
                        <a:pt x="482024" y="1972335"/>
                        <a:pt x="479207" y="1938716"/>
                        <a:pt x="478284" y="1905018"/>
                      </a:cubicBezTo>
                      <a:cubicBezTo>
                        <a:pt x="469104" y="1569962"/>
                        <a:pt x="493163" y="1698918"/>
                        <a:pt x="467064" y="1568429"/>
                      </a:cubicBezTo>
                      <a:cubicBezTo>
                        <a:pt x="481358" y="1382615"/>
                        <a:pt x="477008" y="1468341"/>
                        <a:pt x="467064" y="1125253"/>
                      </a:cubicBezTo>
                      <a:cubicBezTo>
                        <a:pt x="466893" y="1119342"/>
                        <a:pt x="462738" y="1114196"/>
                        <a:pt x="461455" y="1108424"/>
                      </a:cubicBezTo>
                      <a:cubicBezTo>
                        <a:pt x="458988" y="1097320"/>
                        <a:pt x="458076" y="1085919"/>
                        <a:pt x="455845" y="1074765"/>
                      </a:cubicBezTo>
                      <a:cubicBezTo>
                        <a:pt x="452323" y="1057156"/>
                        <a:pt x="449971" y="1051535"/>
                        <a:pt x="444625" y="1035496"/>
                      </a:cubicBezTo>
                      <a:cubicBezTo>
                        <a:pt x="448908" y="979817"/>
                        <a:pt x="444928" y="978336"/>
                        <a:pt x="455845" y="940129"/>
                      </a:cubicBezTo>
                      <a:cubicBezTo>
                        <a:pt x="457470" y="934443"/>
                        <a:pt x="458521" y="928434"/>
                        <a:pt x="461455" y="923300"/>
                      </a:cubicBezTo>
                      <a:cubicBezTo>
                        <a:pt x="466094" y="915182"/>
                        <a:pt x="472674" y="908341"/>
                        <a:pt x="478284" y="900861"/>
                      </a:cubicBezTo>
                      <a:cubicBezTo>
                        <a:pt x="492385" y="858557"/>
                        <a:pt x="473364" y="910702"/>
                        <a:pt x="495113" y="867202"/>
                      </a:cubicBezTo>
                      <a:cubicBezTo>
                        <a:pt x="509220" y="838988"/>
                        <a:pt x="487791" y="852082"/>
                        <a:pt x="523162" y="816713"/>
                      </a:cubicBezTo>
                      <a:cubicBezTo>
                        <a:pt x="528772" y="811103"/>
                        <a:pt x="534913" y="805979"/>
                        <a:pt x="539992" y="799884"/>
                      </a:cubicBezTo>
                      <a:cubicBezTo>
                        <a:pt x="559512" y="776461"/>
                        <a:pt x="540413" y="786653"/>
                        <a:pt x="568041" y="777445"/>
                      </a:cubicBezTo>
                      <a:cubicBezTo>
                        <a:pt x="571781" y="771835"/>
                        <a:pt x="574493" y="765383"/>
                        <a:pt x="579261" y="760615"/>
                      </a:cubicBezTo>
                      <a:cubicBezTo>
                        <a:pt x="631201" y="708675"/>
                        <a:pt x="557774" y="796904"/>
                        <a:pt x="612920" y="732566"/>
                      </a:cubicBezTo>
                      <a:cubicBezTo>
                        <a:pt x="619005" y="725467"/>
                        <a:pt x="624315" y="717735"/>
                        <a:pt x="629749" y="710127"/>
                      </a:cubicBezTo>
                      <a:cubicBezTo>
                        <a:pt x="633668" y="704640"/>
                        <a:pt x="635895" y="697737"/>
                        <a:pt x="640969" y="693297"/>
                      </a:cubicBezTo>
                      <a:cubicBezTo>
                        <a:pt x="651117" y="684418"/>
                        <a:pt x="663408" y="678338"/>
                        <a:pt x="674628" y="670858"/>
                      </a:cubicBezTo>
                      <a:lnTo>
                        <a:pt x="691457" y="659639"/>
                      </a:lnTo>
                      <a:cubicBezTo>
                        <a:pt x="703779" y="641157"/>
                        <a:pt x="712571" y="636281"/>
                        <a:pt x="697067" y="609150"/>
                      </a:cubicBezTo>
                      <a:cubicBezTo>
                        <a:pt x="694133" y="604016"/>
                        <a:pt x="685847" y="605410"/>
                        <a:pt x="680237" y="603540"/>
                      </a:cubicBezTo>
                      <a:cubicBezTo>
                        <a:pt x="663069" y="607832"/>
                        <a:pt x="653883" y="607456"/>
                        <a:pt x="640969" y="620370"/>
                      </a:cubicBezTo>
                      <a:cubicBezTo>
                        <a:pt x="636202" y="625137"/>
                        <a:pt x="634065" y="632020"/>
                        <a:pt x="629749" y="637199"/>
                      </a:cubicBezTo>
                      <a:cubicBezTo>
                        <a:pt x="616248" y="653400"/>
                        <a:pt x="612641" y="654215"/>
                        <a:pt x="596090" y="665248"/>
                      </a:cubicBezTo>
                      <a:cubicBezTo>
                        <a:pt x="583000" y="684882"/>
                        <a:pt x="579260" y="695167"/>
                        <a:pt x="551212" y="704517"/>
                      </a:cubicBezTo>
                      <a:cubicBezTo>
                        <a:pt x="539992" y="708257"/>
                        <a:pt x="527394" y="709177"/>
                        <a:pt x="517553" y="715737"/>
                      </a:cubicBezTo>
                      <a:cubicBezTo>
                        <a:pt x="494308" y="731232"/>
                        <a:pt x="507264" y="725321"/>
                        <a:pt x="478284" y="732566"/>
                      </a:cubicBezTo>
                      <a:cubicBezTo>
                        <a:pt x="472674" y="736306"/>
                        <a:pt x="467616" y="741048"/>
                        <a:pt x="461455" y="743786"/>
                      </a:cubicBezTo>
                      <a:cubicBezTo>
                        <a:pt x="450648" y="748589"/>
                        <a:pt x="427796" y="755005"/>
                        <a:pt x="427796" y="755005"/>
                      </a:cubicBezTo>
                      <a:cubicBezTo>
                        <a:pt x="422186" y="753135"/>
                        <a:pt x="415584" y="753090"/>
                        <a:pt x="410966" y="749396"/>
                      </a:cubicBezTo>
                      <a:cubicBezTo>
                        <a:pt x="405701" y="745184"/>
                        <a:pt x="402485" y="738727"/>
                        <a:pt x="399747" y="732566"/>
                      </a:cubicBezTo>
                      <a:cubicBezTo>
                        <a:pt x="392724" y="716763"/>
                        <a:pt x="381990" y="674859"/>
                        <a:pt x="377307" y="659639"/>
                      </a:cubicBezTo>
                      <a:cubicBezTo>
                        <a:pt x="373829" y="648335"/>
                        <a:pt x="372648" y="635820"/>
                        <a:pt x="366088" y="625980"/>
                      </a:cubicBezTo>
                      <a:cubicBezTo>
                        <a:pt x="351588" y="604230"/>
                        <a:pt x="357000" y="615546"/>
                        <a:pt x="349258" y="592321"/>
                      </a:cubicBezTo>
                      <a:cubicBezTo>
                        <a:pt x="351128" y="534353"/>
                        <a:pt x="351651" y="476325"/>
                        <a:pt x="354868" y="418416"/>
                      </a:cubicBezTo>
                      <a:cubicBezTo>
                        <a:pt x="355377" y="409259"/>
                        <a:pt x="363513" y="378228"/>
                        <a:pt x="366088" y="367928"/>
                      </a:cubicBezTo>
                      <a:cubicBezTo>
                        <a:pt x="367958" y="347359"/>
                        <a:pt x="365623" y="325961"/>
                        <a:pt x="371697" y="306220"/>
                      </a:cubicBezTo>
                      <a:cubicBezTo>
                        <a:pt x="373680" y="299776"/>
                        <a:pt x="383347" y="299316"/>
                        <a:pt x="388527" y="295000"/>
                      </a:cubicBezTo>
                      <a:cubicBezTo>
                        <a:pt x="441255" y="251061"/>
                        <a:pt x="353944" y="312445"/>
                        <a:pt x="439015" y="255732"/>
                      </a:cubicBezTo>
                      <a:lnTo>
                        <a:pt x="439015" y="255732"/>
                      </a:lnTo>
                      <a:cubicBezTo>
                        <a:pt x="446495" y="250122"/>
                        <a:pt x="453847" y="244337"/>
                        <a:pt x="461455" y="238902"/>
                      </a:cubicBezTo>
                      <a:cubicBezTo>
                        <a:pt x="466941" y="234983"/>
                        <a:pt x="473105" y="231999"/>
                        <a:pt x="478284" y="227683"/>
                      </a:cubicBezTo>
                      <a:cubicBezTo>
                        <a:pt x="484379" y="222604"/>
                        <a:pt x="488851" y="215724"/>
                        <a:pt x="495113" y="210853"/>
                      </a:cubicBezTo>
                      <a:cubicBezTo>
                        <a:pt x="505757" y="202574"/>
                        <a:pt x="517552" y="195894"/>
                        <a:pt x="528772" y="188414"/>
                      </a:cubicBezTo>
                      <a:cubicBezTo>
                        <a:pt x="534382" y="184674"/>
                        <a:pt x="540834" y="181962"/>
                        <a:pt x="545602" y="177194"/>
                      </a:cubicBezTo>
                      <a:cubicBezTo>
                        <a:pt x="566612" y="156184"/>
                        <a:pt x="554905" y="162874"/>
                        <a:pt x="579261" y="154755"/>
                      </a:cubicBezTo>
                      <a:cubicBezTo>
                        <a:pt x="589830" y="144186"/>
                        <a:pt x="598861" y="132955"/>
                        <a:pt x="612920" y="126706"/>
                      </a:cubicBezTo>
                      <a:cubicBezTo>
                        <a:pt x="673008" y="99999"/>
                        <a:pt x="625316" y="129659"/>
                        <a:pt x="663408" y="104267"/>
                      </a:cubicBezTo>
                      <a:cubicBezTo>
                        <a:pt x="689127" y="65688"/>
                        <a:pt x="681583" y="83400"/>
                        <a:pt x="691457" y="53778"/>
                      </a:cubicBezTo>
                      <a:cubicBezTo>
                        <a:pt x="690982" y="50452"/>
                        <a:pt x="695720" y="0"/>
                        <a:pt x="669018" y="8900"/>
                      </a:cubicBezTo>
                      <a:cubicBezTo>
                        <a:pt x="661492" y="11409"/>
                        <a:pt x="657798" y="20119"/>
                        <a:pt x="652188" y="25729"/>
                      </a:cubicBezTo>
                      <a:cubicBezTo>
                        <a:pt x="638087" y="68033"/>
                        <a:pt x="657108" y="15888"/>
                        <a:pt x="635359" y="59388"/>
                      </a:cubicBezTo>
                      <a:cubicBezTo>
                        <a:pt x="632714" y="64677"/>
                        <a:pt x="633535" y="71675"/>
                        <a:pt x="629749" y="76218"/>
                      </a:cubicBezTo>
                      <a:cubicBezTo>
                        <a:pt x="623764" y="83401"/>
                        <a:pt x="614409" y="86962"/>
                        <a:pt x="607310" y="93047"/>
                      </a:cubicBezTo>
                      <a:cubicBezTo>
                        <a:pt x="601286" y="98210"/>
                        <a:pt x="596743" y="105006"/>
                        <a:pt x="590480" y="109877"/>
                      </a:cubicBezTo>
                      <a:cubicBezTo>
                        <a:pt x="590475" y="109881"/>
                        <a:pt x="548410" y="137923"/>
                        <a:pt x="539992" y="143535"/>
                      </a:cubicBezTo>
                      <a:lnTo>
                        <a:pt x="523162" y="154755"/>
                      </a:lnTo>
                      <a:cubicBezTo>
                        <a:pt x="517552" y="158495"/>
                        <a:pt x="512729" y="163843"/>
                        <a:pt x="506333" y="165975"/>
                      </a:cubicBezTo>
                      <a:cubicBezTo>
                        <a:pt x="464033" y="180076"/>
                        <a:pt x="516173" y="161055"/>
                        <a:pt x="472674" y="182804"/>
                      </a:cubicBezTo>
                      <a:cubicBezTo>
                        <a:pt x="467385" y="185448"/>
                        <a:pt x="461014" y="185542"/>
                        <a:pt x="455845" y="188414"/>
                      </a:cubicBezTo>
                      <a:cubicBezTo>
                        <a:pt x="444058" y="194963"/>
                        <a:pt x="434978" y="206589"/>
                        <a:pt x="422186" y="210853"/>
                      </a:cubicBezTo>
                      <a:cubicBezTo>
                        <a:pt x="410966" y="214593"/>
                        <a:pt x="398367" y="215513"/>
                        <a:pt x="388527" y="222073"/>
                      </a:cubicBezTo>
                      <a:cubicBezTo>
                        <a:pt x="366777" y="236573"/>
                        <a:pt x="378093" y="231161"/>
                        <a:pt x="354868" y="238902"/>
                      </a:cubicBezTo>
                      <a:cubicBezTo>
                        <a:pt x="347388" y="250122"/>
                        <a:pt x="336693" y="259769"/>
                        <a:pt x="332429" y="272561"/>
                      </a:cubicBezTo>
                      <a:lnTo>
                        <a:pt x="315599" y="323050"/>
                      </a:lnTo>
                      <a:cubicBezTo>
                        <a:pt x="313729" y="328660"/>
                        <a:pt x="315599" y="338009"/>
                        <a:pt x="309989" y="339879"/>
                      </a:cubicBezTo>
                      <a:lnTo>
                        <a:pt x="293160" y="345489"/>
                      </a:lnTo>
                      <a:cubicBezTo>
                        <a:pt x="264791" y="326575"/>
                        <a:pt x="284270" y="344536"/>
                        <a:pt x="270721" y="317440"/>
                      </a:cubicBezTo>
                      <a:cubicBezTo>
                        <a:pt x="267706" y="311409"/>
                        <a:pt x="262239" y="306771"/>
                        <a:pt x="259501" y="300610"/>
                      </a:cubicBezTo>
                      <a:cubicBezTo>
                        <a:pt x="254698" y="289803"/>
                        <a:pt x="252022" y="278171"/>
                        <a:pt x="248282" y="266951"/>
                      </a:cubicBezTo>
                      <a:lnTo>
                        <a:pt x="237062" y="233293"/>
                      </a:lnTo>
                      <a:cubicBezTo>
                        <a:pt x="235192" y="227683"/>
                        <a:pt x="234732" y="221383"/>
                        <a:pt x="231452" y="216463"/>
                      </a:cubicBezTo>
                      <a:cubicBezTo>
                        <a:pt x="223972" y="205243"/>
                        <a:pt x="220233" y="190283"/>
                        <a:pt x="209013" y="182804"/>
                      </a:cubicBezTo>
                      <a:lnTo>
                        <a:pt x="192183" y="171585"/>
                      </a:lnTo>
                      <a:cubicBezTo>
                        <a:pt x="190313" y="165975"/>
                        <a:pt x="190268" y="159373"/>
                        <a:pt x="186574" y="154755"/>
                      </a:cubicBezTo>
                      <a:cubicBezTo>
                        <a:pt x="182362" y="149490"/>
                        <a:pt x="174924" y="147851"/>
                        <a:pt x="169744" y="143535"/>
                      </a:cubicBezTo>
                      <a:cubicBezTo>
                        <a:pt x="163649" y="138456"/>
                        <a:pt x="158938" y="131869"/>
                        <a:pt x="152915" y="126706"/>
                      </a:cubicBezTo>
                      <a:cubicBezTo>
                        <a:pt x="145816" y="120621"/>
                        <a:pt x="137955" y="115487"/>
                        <a:pt x="130475" y="109877"/>
                      </a:cubicBezTo>
                      <a:cubicBezTo>
                        <a:pt x="100561" y="65002"/>
                        <a:pt x="139822" y="119223"/>
                        <a:pt x="102426" y="81827"/>
                      </a:cubicBezTo>
                      <a:cubicBezTo>
                        <a:pt x="95815" y="75216"/>
                        <a:pt x="92780" y="65373"/>
                        <a:pt x="85597" y="59388"/>
                      </a:cubicBezTo>
                      <a:cubicBezTo>
                        <a:pt x="81054" y="55602"/>
                        <a:pt x="74056" y="56423"/>
                        <a:pt x="68767" y="53778"/>
                      </a:cubicBezTo>
                      <a:cubicBezTo>
                        <a:pt x="62737" y="50763"/>
                        <a:pt x="58099" y="45297"/>
                        <a:pt x="51938" y="42559"/>
                      </a:cubicBezTo>
                      <a:cubicBezTo>
                        <a:pt x="41131" y="37756"/>
                        <a:pt x="18279" y="31339"/>
                        <a:pt x="18279" y="31339"/>
                      </a:cubicBezTo>
                      <a:cubicBezTo>
                        <a:pt x="9396" y="44663"/>
                        <a:pt x="0" y="49163"/>
                        <a:pt x="12669" y="64998"/>
                      </a:cubicBezTo>
                      <a:cubicBezTo>
                        <a:pt x="16881" y="70263"/>
                        <a:pt x="29499" y="76218"/>
                        <a:pt x="18279" y="70608"/>
                      </a:cubicBezTo>
                      <a:close/>
                    </a:path>
                  </a:pathLst>
                </a:custGeom>
                <a:solidFill>
                  <a:srgbClr val="752B29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5" name="Volný tvar 254"/>
                <p:cNvSpPr/>
                <p:nvPr/>
              </p:nvSpPr>
              <p:spPr>
                <a:xfrm>
                  <a:off x="611560" y="2996952"/>
                  <a:ext cx="504056" cy="1247565"/>
                </a:xfrm>
                <a:custGeom>
                  <a:avLst/>
                  <a:gdLst>
                    <a:gd name="connsiteX0" fmla="*/ 18279 w 712571"/>
                    <a:gd name="connsiteY0" fmla="*/ 70608 h 2039653"/>
                    <a:gd name="connsiteX1" fmla="*/ 18279 w 712571"/>
                    <a:gd name="connsiteY1" fmla="*/ 70608 h 2039653"/>
                    <a:gd name="connsiteX2" fmla="*/ 91207 w 712571"/>
                    <a:gd name="connsiteY2" fmla="*/ 143535 h 2039653"/>
                    <a:gd name="connsiteX3" fmla="*/ 108036 w 712571"/>
                    <a:gd name="connsiteY3" fmla="*/ 160365 h 2039653"/>
                    <a:gd name="connsiteX4" fmla="*/ 119256 w 712571"/>
                    <a:gd name="connsiteY4" fmla="*/ 177194 h 2039653"/>
                    <a:gd name="connsiteX5" fmla="*/ 147305 w 712571"/>
                    <a:gd name="connsiteY5" fmla="*/ 210853 h 2039653"/>
                    <a:gd name="connsiteX6" fmla="*/ 152915 w 712571"/>
                    <a:gd name="connsiteY6" fmla="*/ 227683 h 2039653"/>
                    <a:gd name="connsiteX7" fmla="*/ 164134 w 712571"/>
                    <a:gd name="connsiteY7" fmla="*/ 244512 h 2039653"/>
                    <a:gd name="connsiteX8" fmla="*/ 169744 w 712571"/>
                    <a:gd name="connsiteY8" fmla="*/ 334269 h 2039653"/>
                    <a:gd name="connsiteX9" fmla="*/ 186574 w 712571"/>
                    <a:gd name="connsiteY9" fmla="*/ 373538 h 2039653"/>
                    <a:gd name="connsiteX10" fmla="*/ 209013 w 712571"/>
                    <a:gd name="connsiteY10" fmla="*/ 407197 h 2039653"/>
                    <a:gd name="connsiteX11" fmla="*/ 231452 w 712571"/>
                    <a:gd name="connsiteY11" fmla="*/ 457685 h 2039653"/>
                    <a:gd name="connsiteX12" fmla="*/ 242672 w 712571"/>
                    <a:gd name="connsiteY12" fmla="*/ 496954 h 2039653"/>
                    <a:gd name="connsiteX13" fmla="*/ 248282 w 712571"/>
                    <a:gd name="connsiteY13" fmla="*/ 513783 h 2039653"/>
                    <a:gd name="connsiteX14" fmla="*/ 259501 w 712571"/>
                    <a:gd name="connsiteY14" fmla="*/ 564272 h 2039653"/>
                    <a:gd name="connsiteX15" fmla="*/ 265111 w 712571"/>
                    <a:gd name="connsiteY15" fmla="*/ 592321 h 2039653"/>
                    <a:gd name="connsiteX16" fmla="*/ 276331 w 712571"/>
                    <a:gd name="connsiteY16" fmla="*/ 625980 h 2039653"/>
                    <a:gd name="connsiteX17" fmla="*/ 281940 w 712571"/>
                    <a:gd name="connsiteY17" fmla="*/ 642809 h 2039653"/>
                    <a:gd name="connsiteX18" fmla="*/ 287550 w 712571"/>
                    <a:gd name="connsiteY18" fmla="*/ 665248 h 2039653"/>
                    <a:gd name="connsiteX19" fmla="*/ 298770 w 712571"/>
                    <a:gd name="connsiteY19" fmla="*/ 704517 h 2039653"/>
                    <a:gd name="connsiteX20" fmla="*/ 304380 w 712571"/>
                    <a:gd name="connsiteY20" fmla="*/ 738176 h 2039653"/>
                    <a:gd name="connsiteX21" fmla="*/ 309989 w 712571"/>
                    <a:gd name="connsiteY21" fmla="*/ 906470 h 2039653"/>
                    <a:gd name="connsiteX22" fmla="*/ 321209 w 712571"/>
                    <a:gd name="connsiteY22" fmla="*/ 940129 h 2039653"/>
                    <a:gd name="connsiteX23" fmla="*/ 326819 w 712571"/>
                    <a:gd name="connsiteY23" fmla="*/ 956959 h 2039653"/>
                    <a:gd name="connsiteX24" fmla="*/ 332429 w 712571"/>
                    <a:gd name="connsiteY24" fmla="*/ 973788 h 2039653"/>
                    <a:gd name="connsiteX25" fmla="*/ 338039 w 712571"/>
                    <a:gd name="connsiteY25" fmla="*/ 1007447 h 2039653"/>
                    <a:gd name="connsiteX26" fmla="*/ 343648 w 712571"/>
                    <a:gd name="connsiteY26" fmla="*/ 1046716 h 2039653"/>
                    <a:gd name="connsiteX27" fmla="*/ 349258 w 712571"/>
                    <a:gd name="connsiteY27" fmla="*/ 1063545 h 2039653"/>
                    <a:gd name="connsiteX28" fmla="*/ 360478 w 712571"/>
                    <a:gd name="connsiteY28" fmla="*/ 1203791 h 2039653"/>
                    <a:gd name="connsiteX29" fmla="*/ 366088 w 712571"/>
                    <a:gd name="connsiteY29" fmla="*/ 1231840 h 2039653"/>
                    <a:gd name="connsiteX30" fmla="*/ 360478 w 712571"/>
                    <a:gd name="connsiteY30" fmla="*/ 1433793 h 2039653"/>
                    <a:gd name="connsiteX31" fmla="*/ 343648 w 712571"/>
                    <a:gd name="connsiteY31" fmla="*/ 1512331 h 2039653"/>
                    <a:gd name="connsiteX32" fmla="*/ 338039 w 712571"/>
                    <a:gd name="connsiteY32" fmla="*/ 1551599 h 2039653"/>
                    <a:gd name="connsiteX33" fmla="*/ 332429 w 712571"/>
                    <a:gd name="connsiteY33" fmla="*/ 1574039 h 2039653"/>
                    <a:gd name="connsiteX34" fmla="*/ 321209 w 712571"/>
                    <a:gd name="connsiteY34" fmla="*/ 1630137 h 2039653"/>
                    <a:gd name="connsiteX35" fmla="*/ 321209 w 712571"/>
                    <a:gd name="connsiteY35" fmla="*/ 1933067 h 2039653"/>
                    <a:gd name="connsiteX36" fmla="*/ 332429 w 712571"/>
                    <a:gd name="connsiteY36" fmla="*/ 1966726 h 2039653"/>
                    <a:gd name="connsiteX37" fmla="*/ 338039 w 712571"/>
                    <a:gd name="connsiteY37" fmla="*/ 2011604 h 2039653"/>
                    <a:gd name="connsiteX38" fmla="*/ 343648 w 712571"/>
                    <a:gd name="connsiteY38" fmla="*/ 2034043 h 2039653"/>
                    <a:gd name="connsiteX39" fmla="*/ 366088 w 712571"/>
                    <a:gd name="connsiteY39" fmla="*/ 2039653 h 2039653"/>
                    <a:gd name="connsiteX40" fmla="*/ 422186 w 712571"/>
                    <a:gd name="connsiteY40" fmla="*/ 2034043 h 2039653"/>
                    <a:gd name="connsiteX41" fmla="*/ 489504 w 712571"/>
                    <a:gd name="connsiteY41" fmla="*/ 2028434 h 2039653"/>
                    <a:gd name="connsiteX42" fmla="*/ 483894 w 712571"/>
                    <a:gd name="connsiteY42" fmla="*/ 2005994 h 2039653"/>
                    <a:gd name="connsiteX43" fmla="*/ 478284 w 712571"/>
                    <a:gd name="connsiteY43" fmla="*/ 1905018 h 2039653"/>
                    <a:gd name="connsiteX44" fmla="*/ 467064 w 712571"/>
                    <a:gd name="connsiteY44" fmla="*/ 1568429 h 2039653"/>
                    <a:gd name="connsiteX45" fmla="*/ 467064 w 712571"/>
                    <a:gd name="connsiteY45" fmla="*/ 1125253 h 2039653"/>
                    <a:gd name="connsiteX46" fmla="*/ 461455 w 712571"/>
                    <a:gd name="connsiteY46" fmla="*/ 1108424 h 2039653"/>
                    <a:gd name="connsiteX47" fmla="*/ 455845 w 712571"/>
                    <a:gd name="connsiteY47" fmla="*/ 1074765 h 2039653"/>
                    <a:gd name="connsiteX48" fmla="*/ 444625 w 712571"/>
                    <a:gd name="connsiteY48" fmla="*/ 1035496 h 2039653"/>
                    <a:gd name="connsiteX49" fmla="*/ 455845 w 712571"/>
                    <a:gd name="connsiteY49" fmla="*/ 940129 h 2039653"/>
                    <a:gd name="connsiteX50" fmla="*/ 461455 w 712571"/>
                    <a:gd name="connsiteY50" fmla="*/ 923300 h 2039653"/>
                    <a:gd name="connsiteX51" fmla="*/ 478284 w 712571"/>
                    <a:gd name="connsiteY51" fmla="*/ 900861 h 2039653"/>
                    <a:gd name="connsiteX52" fmla="*/ 495113 w 712571"/>
                    <a:gd name="connsiteY52" fmla="*/ 867202 h 2039653"/>
                    <a:gd name="connsiteX53" fmla="*/ 523162 w 712571"/>
                    <a:gd name="connsiteY53" fmla="*/ 816713 h 2039653"/>
                    <a:gd name="connsiteX54" fmla="*/ 539992 w 712571"/>
                    <a:gd name="connsiteY54" fmla="*/ 799884 h 2039653"/>
                    <a:gd name="connsiteX55" fmla="*/ 568041 w 712571"/>
                    <a:gd name="connsiteY55" fmla="*/ 777445 h 2039653"/>
                    <a:gd name="connsiteX56" fmla="*/ 579261 w 712571"/>
                    <a:gd name="connsiteY56" fmla="*/ 760615 h 2039653"/>
                    <a:gd name="connsiteX57" fmla="*/ 612920 w 712571"/>
                    <a:gd name="connsiteY57" fmla="*/ 732566 h 2039653"/>
                    <a:gd name="connsiteX58" fmla="*/ 629749 w 712571"/>
                    <a:gd name="connsiteY58" fmla="*/ 710127 h 2039653"/>
                    <a:gd name="connsiteX59" fmla="*/ 640969 w 712571"/>
                    <a:gd name="connsiteY59" fmla="*/ 693297 h 2039653"/>
                    <a:gd name="connsiteX60" fmla="*/ 674628 w 712571"/>
                    <a:gd name="connsiteY60" fmla="*/ 670858 h 2039653"/>
                    <a:gd name="connsiteX61" fmla="*/ 691457 w 712571"/>
                    <a:gd name="connsiteY61" fmla="*/ 659639 h 2039653"/>
                    <a:gd name="connsiteX62" fmla="*/ 697067 w 712571"/>
                    <a:gd name="connsiteY62" fmla="*/ 609150 h 2039653"/>
                    <a:gd name="connsiteX63" fmla="*/ 680237 w 712571"/>
                    <a:gd name="connsiteY63" fmla="*/ 603540 h 2039653"/>
                    <a:gd name="connsiteX64" fmla="*/ 640969 w 712571"/>
                    <a:gd name="connsiteY64" fmla="*/ 620370 h 2039653"/>
                    <a:gd name="connsiteX65" fmla="*/ 629749 w 712571"/>
                    <a:gd name="connsiteY65" fmla="*/ 637199 h 2039653"/>
                    <a:gd name="connsiteX66" fmla="*/ 596090 w 712571"/>
                    <a:gd name="connsiteY66" fmla="*/ 665248 h 2039653"/>
                    <a:gd name="connsiteX67" fmla="*/ 551212 w 712571"/>
                    <a:gd name="connsiteY67" fmla="*/ 704517 h 2039653"/>
                    <a:gd name="connsiteX68" fmla="*/ 517553 w 712571"/>
                    <a:gd name="connsiteY68" fmla="*/ 715737 h 2039653"/>
                    <a:gd name="connsiteX69" fmla="*/ 478284 w 712571"/>
                    <a:gd name="connsiteY69" fmla="*/ 732566 h 2039653"/>
                    <a:gd name="connsiteX70" fmla="*/ 461455 w 712571"/>
                    <a:gd name="connsiteY70" fmla="*/ 743786 h 2039653"/>
                    <a:gd name="connsiteX71" fmla="*/ 427796 w 712571"/>
                    <a:gd name="connsiteY71" fmla="*/ 755005 h 2039653"/>
                    <a:gd name="connsiteX72" fmla="*/ 410966 w 712571"/>
                    <a:gd name="connsiteY72" fmla="*/ 749396 h 2039653"/>
                    <a:gd name="connsiteX73" fmla="*/ 399747 w 712571"/>
                    <a:gd name="connsiteY73" fmla="*/ 732566 h 2039653"/>
                    <a:gd name="connsiteX74" fmla="*/ 377307 w 712571"/>
                    <a:gd name="connsiteY74" fmla="*/ 659639 h 2039653"/>
                    <a:gd name="connsiteX75" fmla="*/ 366088 w 712571"/>
                    <a:gd name="connsiteY75" fmla="*/ 625980 h 2039653"/>
                    <a:gd name="connsiteX76" fmla="*/ 349258 w 712571"/>
                    <a:gd name="connsiteY76" fmla="*/ 592321 h 2039653"/>
                    <a:gd name="connsiteX77" fmla="*/ 354868 w 712571"/>
                    <a:gd name="connsiteY77" fmla="*/ 418416 h 2039653"/>
                    <a:gd name="connsiteX78" fmla="*/ 366088 w 712571"/>
                    <a:gd name="connsiteY78" fmla="*/ 367928 h 2039653"/>
                    <a:gd name="connsiteX79" fmla="*/ 371697 w 712571"/>
                    <a:gd name="connsiteY79" fmla="*/ 306220 h 2039653"/>
                    <a:gd name="connsiteX80" fmla="*/ 388527 w 712571"/>
                    <a:gd name="connsiteY80" fmla="*/ 295000 h 2039653"/>
                    <a:gd name="connsiteX81" fmla="*/ 439015 w 712571"/>
                    <a:gd name="connsiteY81" fmla="*/ 255732 h 2039653"/>
                    <a:gd name="connsiteX82" fmla="*/ 439015 w 712571"/>
                    <a:gd name="connsiteY82" fmla="*/ 255732 h 2039653"/>
                    <a:gd name="connsiteX83" fmla="*/ 461455 w 712571"/>
                    <a:gd name="connsiteY83" fmla="*/ 238902 h 2039653"/>
                    <a:gd name="connsiteX84" fmla="*/ 478284 w 712571"/>
                    <a:gd name="connsiteY84" fmla="*/ 227683 h 2039653"/>
                    <a:gd name="connsiteX85" fmla="*/ 495113 w 712571"/>
                    <a:gd name="connsiteY85" fmla="*/ 210853 h 2039653"/>
                    <a:gd name="connsiteX86" fmla="*/ 528772 w 712571"/>
                    <a:gd name="connsiteY86" fmla="*/ 188414 h 2039653"/>
                    <a:gd name="connsiteX87" fmla="*/ 545602 w 712571"/>
                    <a:gd name="connsiteY87" fmla="*/ 177194 h 2039653"/>
                    <a:gd name="connsiteX88" fmla="*/ 579261 w 712571"/>
                    <a:gd name="connsiteY88" fmla="*/ 154755 h 2039653"/>
                    <a:gd name="connsiteX89" fmla="*/ 612920 w 712571"/>
                    <a:gd name="connsiteY89" fmla="*/ 126706 h 2039653"/>
                    <a:gd name="connsiteX90" fmla="*/ 663408 w 712571"/>
                    <a:gd name="connsiteY90" fmla="*/ 104267 h 2039653"/>
                    <a:gd name="connsiteX91" fmla="*/ 691457 w 712571"/>
                    <a:gd name="connsiteY91" fmla="*/ 53778 h 2039653"/>
                    <a:gd name="connsiteX92" fmla="*/ 669018 w 712571"/>
                    <a:gd name="connsiteY92" fmla="*/ 8900 h 2039653"/>
                    <a:gd name="connsiteX93" fmla="*/ 652188 w 712571"/>
                    <a:gd name="connsiteY93" fmla="*/ 25729 h 2039653"/>
                    <a:gd name="connsiteX94" fmla="*/ 635359 w 712571"/>
                    <a:gd name="connsiteY94" fmla="*/ 59388 h 2039653"/>
                    <a:gd name="connsiteX95" fmla="*/ 629749 w 712571"/>
                    <a:gd name="connsiteY95" fmla="*/ 76218 h 2039653"/>
                    <a:gd name="connsiteX96" fmla="*/ 607310 w 712571"/>
                    <a:gd name="connsiteY96" fmla="*/ 93047 h 2039653"/>
                    <a:gd name="connsiteX97" fmla="*/ 590480 w 712571"/>
                    <a:gd name="connsiteY97" fmla="*/ 109877 h 2039653"/>
                    <a:gd name="connsiteX98" fmla="*/ 539992 w 712571"/>
                    <a:gd name="connsiteY98" fmla="*/ 143535 h 2039653"/>
                    <a:gd name="connsiteX99" fmla="*/ 523162 w 712571"/>
                    <a:gd name="connsiteY99" fmla="*/ 154755 h 2039653"/>
                    <a:gd name="connsiteX100" fmla="*/ 506333 w 712571"/>
                    <a:gd name="connsiteY100" fmla="*/ 165975 h 2039653"/>
                    <a:gd name="connsiteX101" fmla="*/ 472674 w 712571"/>
                    <a:gd name="connsiteY101" fmla="*/ 182804 h 2039653"/>
                    <a:gd name="connsiteX102" fmla="*/ 455845 w 712571"/>
                    <a:gd name="connsiteY102" fmla="*/ 188414 h 2039653"/>
                    <a:gd name="connsiteX103" fmla="*/ 422186 w 712571"/>
                    <a:gd name="connsiteY103" fmla="*/ 210853 h 2039653"/>
                    <a:gd name="connsiteX104" fmla="*/ 388527 w 712571"/>
                    <a:gd name="connsiteY104" fmla="*/ 222073 h 2039653"/>
                    <a:gd name="connsiteX105" fmla="*/ 354868 w 712571"/>
                    <a:gd name="connsiteY105" fmla="*/ 238902 h 2039653"/>
                    <a:gd name="connsiteX106" fmla="*/ 332429 w 712571"/>
                    <a:gd name="connsiteY106" fmla="*/ 272561 h 2039653"/>
                    <a:gd name="connsiteX107" fmla="*/ 315599 w 712571"/>
                    <a:gd name="connsiteY107" fmla="*/ 323050 h 2039653"/>
                    <a:gd name="connsiteX108" fmla="*/ 309989 w 712571"/>
                    <a:gd name="connsiteY108" fmla="*/ 339879 h 2039653"/>
                    <a:gd name="connsiteX109" fmla="*/ 293160 w 712571"/>
                    <a:gd name="connsiteY109" fmla="*/ 345489 h 2039653"/>
                    <a:gd name="connsiteX110" fmla="*/ 270721 w 712571"/>
                    <a:gd name="connsiteY110" fmla="*/ 317440 h 2039653"/>
                    <a:gd name="connsiteX111" fmla="*/ 259501 w 712571"/>
                    <a:gd name="connsiteY111" fmla="*/ 300610 h 2039653"/>
                    <a:gd name="connsiteX112" fmla="*/ 248282 w 712571"/>
                    <a:gd name="connsiteY112" fmla="*/ 266951 h 2039653"/>
                    <a:gd name="connsiteX113" fmla="*/ 237062 w 712571"/>
                    <a:gd name="connsiteY113" fmla="*/ 233293 h 2039653"/>
                    <a:gd name="connsiteX114" fmla="*/ 231452 w 712571"/>
                    <a:gd name="connsiteY114" fmla="*/ 216463 h 2039653"/>
                    <a:gd name="connsiteX115" fmla="*/ 209013 w 712571"/>
                    <a:gd name="connsiteY115" fmla="*/ 182804 h 2039653"/>
                    <a:gd name="connsiteX116" fmla="*/ 192183 w 712571"/>
                    <a:gd name="connsiteY116" fmla="*/ 171585 h 2039653"/>
                    <a:gd name="connsiteX117" fmla="*/ 186574 w 712571"/>
                    <a:gd name="connsiteY117" fmla="*/ 154755 h 2039653"/>
                    <a:gd name="connsiteX118" fmla="*/ 169744 w 712571"/>
                    <a:gd name="connsiteY118" fmla="*/ 143535 h 2039653"/>
                    <a:gd name="connsiteX119" fmla="*/ 152915 w 712571"/>
                    <a:gd name="connsiteY119" fmla="*/ 126706 h 2039653"/>
                    <a:gd name="connsiteX120" fmla="*/ 130475 w 712571"/>
                    <a:gd name="connsiteY120" fmla="*/ 109877 h 2039653"/>
                    <a:gd name="connsiteX121" fmla="*/ 102426 w 712571"/>
                    <a:gd name="connsiteY121" fmla="*/ 81827 h 2039653"/>
                    <a:gd name="connsiteX122" fmla="*/ 85597 w 712571"/>
                    <a:gd name="connsiteY122" fmla="*/ 59388 h 2039653"/>
                    <a:gd name="connsiteX123" fmla="*/ 68767 w 712571"/>
                    <a:gd name="connsiteY123" fmla="*/ 53778 h 2039653"/>
                    <a:gd name="connsiteX124" fmla="*/ 51938 w 712571"/>
                    <a:gd name="connsiteY124" fmla="*/ 42559 h 2039653"/>
                    <a:gd name="connsiteX125" fmla="*/ 18279 w 712571"/>
                    <a:gd name="connsiteY125" fmla="*/ 31339 h 2039653"/>
                    <a:gd name="connsiteX126" fmla="*/ 12669 w 712571"/>
                    <a:gd name="connsiteY126" fmla="*/ 64998 h 2039653"/>
                    <a:gd name="connsiteX127" fmla="*/ 18279 w 712571"/>
                    <a:gd name="connsiteY127" fmla="*/ 70608 h 2039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12571" h="2039653">
                      <a:moveTo>
                        <a:pt x="18279" y="70608"/>
                      </a:moveTo>
                      <a:lnTo>
                        <a:pt x="18279" y="70608"/>
                      </a:lnTo>
                      <a:lnTo>
                        <a:pt x="91207" y="143535"/>
                      </a:lnTo>
                      <a:cubicBezTo>
                        <a:pt x="96817" y="149145"/>
                        <a:pt x="103635" y="153764"/>
                        <a:pt x="108036" y="160365"/>
                      </a:cubicBezTo>
                      <a:cubicBezTo>
                        <a:pt x="111776" y="165975"/>
                        <a:pt x="114940" y="172015"/>
                        <a:pt x="119256" y="177194"/>
                      </a:cubicBezTo>
                      <a:cubicBezTo>
                        <a:pt x="155251" y="220388"/>
                        <a:pt x="119448" y="169070"/>
                        <a:pt x="147305" y="210853"/>
                      </a:cubicBezTo>
                      <a:cubicBezTo>
                        <a:pt x="149175" y="216463"/>
                        <a:pt x="150270" y="222394"/>
                        <a:pt x="152915" y="227683"/>
                      </a:cubicBezTo>
                      <a:cubicBezTo>
                        <a:pt x="155930" y="233713"/>
                        <a:pt x="163083" y="237853"/>
                        <a:pt x="164134" y="244512"/>
                      </a:cubicBezTo>
                      <a:cubicBezTo>
                        <a:pt x="168809" y="274123"/>
                        <a:pt x="166606" y="304456"/>
                        <a:pt x="169744" y="334269"/>
                      </a:cubicBezTo>
                      <a:cubicBezTo>
                        <a:pt x="170732" y="343654"/>
                        <a:pt x="182985" y="367557"/>
                        <a:pt x="186574" y="373538"/>
                      </a:cubicBezTo>
                      <a:cubicBezTo>
                        <a:pt x="193512" y="385101"/>
                        <a:pt x="204749" y="394405"/>
                        <a:pt x="209013" y="407197"/>
                      </a:cubicBezTo>
                      <a:cubicBezTo>
                        <a:pt x="222364" y="447252"/>
                        <a:pt x="213672" y="431016"/>
                        <a:pt x="231452" y="457685"/>
                      </a:cubicBezTo>
                      <a:cubicBezTo>
                        <a:pt x="244905" y="498044"/>
                        <a:pt x="228581" y="447638"/>
                        <a:pt x="242672" y="496954"/>
                      </a:cubicBezTo>
                      <a:cubicBezTo>
                        <a:pt x="244297" y="502640"/>
                        <a:pt x="246412" y="508173"/>
                        <a:pt x="248282" y="513783"/>
                      </a:cubicBezTo>
                      <a:cubicBezTo>
                        <a:pt x="263713" y="606380"/>
                        <a:pt x="245693" y="509043"/>
                        <a:pt x="259501" y="564272"/>
                      </a:cubicBezTo>
                      <a:cubicBezTo>
                        <a:pt x="261814" y="573522"/>
                        <a:pt x="262602" y="583122"/>
                        <a:pt x="265111" y="592321"/>
                      </a:cubicBezTo>
                      <a:cubicBezTo>
                        <a:pt x="268223" y="603731"/>
                        <a:pt x="272591" y="614760"/>
                        <a:pt x="276331" y="625980"/>
                      </a:cubicBezTo>
                      <a:cubicBezTo>
                        <a:pt x="278201" y="631590"/>
                        <a:pt x="280506" y="637073"/>
                        <a:pt x="281940" y="642809"/>
                      </a:cubicBezTo>
                      <a:cubicBezTo>
                        <a:pt x="283810" y="650289"/>
                        <a:pt x="285432" y="657835"/>
                        <a:pt x="287550" y="665248"/>
                      </a:cubicBezTo>
                      <a:cubicBezTo>
                        <a:pt x="294678" y="690196"/>
                        <a:pt x="292925" y="675293"/>
                        <a:pt x="298770" y="704517"/>
                      </a:cubicBezTo>
                      <a:cubicBezTo>
                        <a:pt x="301001" y="715671"/>
                        <a:pt x="302510" y="726956"/>
                        <a:pt x="304380" y="738176"/>
                      </a:cubicBezTo>
                      <a:cubicBezTo>
                        <a:pt x="306250" y="794274"/>
                        <a:pt x="305328" y="850535"/>
                        <a:pt x="309989" y="906470"/>
                      </a:cubicBezTo>
                      <a:cubicBezTo>
                        <a:pt x="310971" y="918256"/>
                        <a:pt x="317469" y="928909"/>
                        <a:pt x="321209" y="940129"/>
                      </a:cubicBezTo>
                      <a:lnTo>
                        <a:pt x="326819" y="956959"/>
                      </a:lnTo>
                      <a:lnTo>
                        <a:pt x="332429" y="973788"/>
                      </a:lnTo>
                      <a:cubicBezTo>
                        <a:pt x="334299" y="985008"/>
                        <a:pt x="336310" y="996205"/>
                        <a:pt x="338039" y="1007447"/>
                      </a:cubicBezTo>
                      <a:cubicBezTo>
                        <a:pt x="340049" y="1020516"/>
                        <a:pt x="341055" y="1033750"/>
                        <a:pt x="343648" y="1046716"/>
                      </a:cubicBezTo>
                      <a:cubicBezTo>
                        <a:pt x="344808" y="1052514"/>
                        <a:pt x="347388" y="1057935"/>
                        <a:pt x="349258" y="1063545"/>
                      </a:cubicBezTo>
                      <a:cubicBezTo>
                        <a:pt x="351265" y="1091648"/>
                        <a:pt x="356485" y="1171846"/>
                        <a:pt x="360478" y="1203791"/>
                      </a:cubicBezTo>
                      <a:cubicBezTo>
                        <a:pt x="361661" y="1213252"/>
                        <a:pt x="364218" y="1222490"/>
                        <a:pt x="366088" y="1231840"/>
                      </a:cubicBezTo>
                      <a:cubicBezTo>
                        <a:pt x="364218" y="1299158"/>
                        <a:pt x="364861" y="1366592"/>
                        <a:pt x="360478" y="1433793"/>
                      </a:cubicBezTo>
                      <a:cubicBezTo>
                        <a:pt x="357263" y="1483081"/>
                        <a:pt x="350035" y="1477201"/>
                        <a:pt x="343648" y="1512331"/>
                      </a:cubicBezTo>
                      <a:cubicBezTo>
                        <a:pt x="341283" y="1525340"/>
                        <a:pt x="340404" y="1538590"/>
                        <a:pt x="338039" y="1551599"/>
                      </a:cubicBezTo>
                      <a:cubicBezTo>
                        <a:pt x="336660" y="1559185"/>
                        <a:pt x="333941" y="1566479"/>
                        <a:pt x="332429" y="1574039"/>
                      </a:cubicBezTo>
                      <a:cubicBezTo>
                        <a:pt x="318674" y="1642813"/>
                        <a:pt x="334240" y="1578014"/>
                        <a:pt x="321209" y="1630137"/>
                      </a:cubicBezTo>
                      <a:cubicBezTo>
                        <a:pt x="314509" y="1757433"/>
                        <a:pt x="310256" y="1783375"/>
                        <a:pt x="321209" y="1933067"/>
                      </a:cubicBezTo>
                      <a:cubicBezTo>
                        <a:pt x="322072" y="1944862"/>
                        <a:pt x="332429" y="1966726"/>
                        <a:pt x="332429" y="1966726"/>
                      </a:cubicBezTo>
                      <a:cubicBezTo>
                        <a:pt x="334299" y="1981685"/>
                        <a:pt x="335561" y="1996733"/>
                        <a:pt x="338039" y="2011604"/>
                      </a:cubicBezTo>
                      <a:cubicBezTo>
                        <a:pt x="339306" y="2019209"/>
                        <a:pt x="338196" y="2028591"/>
                        <a:pt x="343648" y="2034043"/>
                      </a:cubicBezTo>
                      <a:cubicBezTo>
                        <a:pt x="349100" y="2039495"/>
                        <a:pt x="358608" y="2037783"/>
                        <a:pt x="366088" y="2039653"/>
                      </a:cubicBezTo>
                      <a:lnTo>
                        <a:pt x="422186" y="2034043"/>
                      </a:lnTo>
                      <a:lnTo>
                        <a:pt x="489504" y="2028434"/>
                      </a:lnTo>
                      <a:cubicBezTo>
                        <a:pt x="496523" y="2025244"/>
                        <a:pt x="485764" y="2013474"/>
                        <a:pt x="483894" y="2005994"/>
                      </a:cubicBezTo>
                      <a:cubicBezTo>
                        <a:pt x="482024" y="1972335"/>
                        <a:pt x="479207" y="1938716"/>
                        <a:pt x="478284" y="1905018"/>
                      </a:cubicBezTo>
                      <a:cubicBezTo>
                        <a:pt x="469104" y="1569962"/>
                        <a:pt x="493163" y="1698918"/>
                        <a:pt x="467064" y="1568429"/>
                      </a:cubicBezTo>
                      <a:cubicBezTo>
                        <a:pt x="481358" y="1382615"/>
                        <a:pt x="477008" y="1468341"/>
                        <a:pt x="467064" y="1125253"/>
                      </a:cubicBezTo>
                      <a:cubicBezTo>
                        <a:pt x="466893" y="1119342"/>
                        <a:pt x="462738" y="1114196"/>
                        <a:pt x="461455" y="1108424"/>
                      </a:cubicBezTo>
                      <a:cubicBezTo>
                        <a:pt x="458988" y="1097320"/>
                        <a:pt x="458076" y="1085919"/>
                        <a:pt x="455845" y="1074765"/>
                      </a:cubicBezTo>
                      <a:cubicBezTo>
                        <a:pt x="452323" y="1057156"/>
                        <a:pt x="449971" y="1051535"/>
                        <a:pt x="444625" y="1035496"/>
                      </a:cubicBezTo>
                      <a:cubicBezTo>
                        <a:pt x="448908" y="979817"/>
                        <a:pt x="444928" y="978336"/>
                        <a:pt x="455845" y="940129"/>
                      </a:cubicBezTo>
                      <a:cubicBezTo>
                        <a:pt x="457470" y="934443"/>
                        <a:pt x="458521" y="928434"/>
                        <a:pt x="461455" y="923300"/>
                      </a:cubicBezTo>
                      <a:cubicBezTo>
                        <a:pt x="466094" y="915182"/>
                        <a:pt x="472674" y="908341"/>
                        <a:pt x="478284" y="900861"/>
                      </a:cubicBezTo>
                      <a:cubicBezTo>
                        <a:pt x="492385" y="858557"/>
                        <a:pt x="473364" y="910702"/>
                        <a:pt x="495113" y="867202"/>
                      </a:cubicBezTo>
                      <a:cubicBezTo>
                        <a:pt x="509220" y="838988"/>
                        <a:pt x="487791" y="852082"/>
                        <a:pt x="523162" y="816713"/>
                      </a:cubicBezTo>
                      <a:cubicBezTo>
                        <a:pt x="528772" y="811103"/>
                        <a:pt x="534913" y="805979"/>
                        <a:pt x="539992" y="799884"/>
                      </a:cubicBezTo>
                      <a:cubicBezTo>
                        <a:pt x="559512" y="776461"/>
                        <a:pt x="540413" y="786653"/>
                        <a:pt x="568041" y="777445"/>
                      </a:cubicBezTo>
                      <a:cubicBezTo>
                        <a:pt x="571781" y="771835"/>
                        <a:pt x="574493" y="765383"/>
                        <a:pt x="579261" y="760615"/>
                      </a:cubicBezTo>
                      <a:cubicBezTo>
                        <a:pt x="631201" y="708675"/>
                        <a:pt x="557774" y="796904"/>
                        <a:pt x="612920" y="732566"/>
                      </a:cubicBezTo>
                      <a:cubicBezTo>
                        <a:pt x="619005" y="725467"/>
                        <a:pt x="624315" y="717735"/>
                        <a:pt x="629749" y="710127"/>
                      </a:cubicBezTo>
                      <a:cubicBezTo>
                        <a:pt x="633668" y="704640"/>
                        <a:pt x="635895" y="697737"/>
                        <a:pt x="640969" y="693297"/>
                      </a:cubicBezTo>
                      <a:cubicBezTo>
                        <a:pt x="651117" y="684418"/>
                        <a:pt x="663408" y="678338"/>
                        <a:pt x="674628" y="670858"/>
                      </a:cubicBezTo>
                      <a:lnTo>
                        <a:pt x="691457" y="659639"/>
                      </a:lnTo>
                      <a:cubicBezTo>
                        <a:pt x="703779" y="641157"/>
                        <a:pt x="712571" y="636281"/>
                        <a:pt x="697067" y="609150"/>
                      </a:cubicBezTo>
                      <a:cubicBezTo>
                        <a:pt x="694133" y="604016"/>
                        <a:pt x="685847" y="605410"/>
                        <a:pt x="680237" y="603540"/>
                      </a:cubicBezTo>
                      <a:cubicBezTo>
                        <a:pt x="663069" y="607832"/>
                        <a:pt x="653883" y="607456"/>
                        <a:pt x="640969" y="620370"/>
                      </a:cubicBezTo>
                      <a:cubicBezTo>
                        <a:pt x="636202" y="625137"/>
                        <a:pt x="634065" y="632020"/>
                        <a:pt x="629749" y="637199"/>
                      </a:cubicBezTo>
                      <a:cubicBezTo>
                        <a:pt x="616248" y="653400"/>
                        <a:pt x="612641" y="654215"/>
                        <a:pt x="596090" y="665248"/>
                      </a:cubicBezTo>
                      <a:cubicBezTo>
                        <a:pt x="583000" y="684882"/>
                        <a:pt x="579260" y="695167"/>
                        <a:pt x="551212" y="704517"/>
                      </a:cubicBezTo>
                      <a:cubicBezTo>
                        <a:pt x="539992" y="708257"/>
                        <a:pt x="527394" y="709177"/>
                        <a:pt x="517553" y="715737"/>
                      </a:cubicBezTo>
                      <a:cubicBezTo>
                        <a:pt x="494308" y="731232"/>
                        <a:pt x="507264" y="725321"/>
                        <a:pt x="478284" y="732566"/>
                      </a:cubicBezTo>
                      <a:cubicBezTo>
                        <a:pt x="472674" y="736306"/>
                        <a:pt x="467616" y="741048"/>
                        <a:pt x="461455" y="743786"/>
                      </a:cubicBezTo>
                      <a:cubicBezTo>
                        <a:pt x="450648" y="748589"/>
                        <a:pt x="427796" y="755005"/>
                        <a:pt x="427796" y="755005"/>
                      </a:cubicBezTo>
                      <a:cubicBezTo>
                        <a:pt x="422186" y="753135"/>
                        <a:pt x="415584" y="753090"/>
                        <a:pt x="410966" y="749396"/>
                      </a:cubicBezTo>
                      <a:cubicBezTo>
                        <a:pt x="405701" y="745184"/>
                        <a:pt x="402485" y="738727"/>
                        <a:pt x="399747" y="732566"/>
                      </a:cubicBezTo>
                      <a:cubicBezTo>
                        <a:pt x="392724" y="716763"/>
                        <a:pt x="381990" y="674859"/>
                        <a:pt x="377307" y="659639"/>
                      </a:cubicBezTo>
                      <a:cubicBezTo>
                        <a:pt x="373829" y="648335"/>
                        <a:pt x="372648" y="635820"/>
                        <a:pt x="366088" y="625980"/>
                      </a:cubicBezTo>
                      <a:cubicBezTo>
                        <a:pt x="351588" y="604230"/>
                        <a:pt x="357000" y="615546"/>
                        <a:pt x="349258" y="592321"/>
                      </a:cubicBezTo>
                      <a:cubicBezTo>
                        <a:pt x="351128" y="534353"/>
                        <a:pt x="351651" y="476325"/>
                        <a:pt x="354868" y="418416"/>
                      </a:cubicBezTo>
                      <a:cubicBezTo>
                        <a:pt x="355377" y="409259"/>
                        <a:pt x="363513" y="378228"/>
                        <a:pt x="366088" y="367928"/>
                      </a:cubicBezTo>
                      <a:cubicBezTo>
                        <a:pt x="367958" y="347359"/>
                        <a:pt x="365623" y="325961"/>
                        <a:pt x="371697" y="306220"/>
                      </a:cubicBezTo>
                      <a:cubicBezTo>
                        <a:pt x="373680" y="299776"/>
                        <a:pt x="383347" y="299316"/>
                        <a:pt x="388527" y="295000"/>
                      </a:cubicBezTo>
                      <a:cubicBezTo>
                        <a:pt x="441255" y="251061"/>
                        <a:pt x="353944" y="312445"/>
                        <a:pt x="439015" y="255732"/>
                      </a:cubicBezTo>
                      <a:lnTo>
                        <a:pt x="439015" y="255732"/>
                      </a:lnTo>
                      <a:cubicBezTo>
                        <a:pt x="446495" y="250122"/>
                        <a:pt x="453847" y="244337"/>
                        <a:pt x="461455" y="238902"/>
                      </a:cubicBezTo>
                      <a:cubicBezTo>
                        <a:pt x="466941" y="234983"/>
                        <a:pt x="473105" y="231999"/>
                        <a:pt x="478284" y="227683"/>
                      </a:cubicBezTo>
                      <a:cubicBezTo>
                        <a:pt x="484379" y="222604"/>
                        <a:pt x="488851" y="215724"/>
                        <a:pt x="495113" y="210853"/>
                      </a:cubicBezTo>
                      <a:cubicBezTo>
                        <a:pt x="505757" y="202574"/>
                        <a:pt x="517552" y="195894"/>
                        <a:pt x="528772" y="188414"/>
                      </a:cubicBezTo>
                      <a:cubicBezTo>
                        <a:pt x="534382" y="184674"/>
                        <a:pt x="540834" y="181962"/>
                        <a:pt x="545602" y="177194"/>
                      </a:cubicBezTo>
                      <a:cubicBezTo>
                        <a:pt x="566612" y="156184"/>
                        <a:pt x="554905" y="162874"/>
                        <a:pt x="579261" y="154755"/>
                      </a:cubicBezTo>
                      <a:cubicBezTo>
                        <a:pt x="589830" y="144186"/>
                        <a:pt x="598861" y="132955"/>
                        <a:pt x="612920" y="126706"/>
                      </a:cubicBezTo>
                      <a:cubicBezTo>
                        <a:pt x="673008" y="99999"/>
                        <a:pt x="625316" y="129659"/>
                        <a:pt x="663408" y="104267"/>
                      </a:cubicBezTo>
                      <a:cubicBezTo>
                        <a:pt x="689127" y="65688"/>
                        <a:pt x="681583" y="83400"/>
                        <a:pt x="691457" y="53778"/>
                      </a:cubicBezTo>
                      <a:cubicBezTo>
                        <a:pt x="690982" y="50452"/>
                        <a:pt x="695720" y="0"/>
                        <a:pt x="669018" y="8900"/>
                      </a:cubicBezTo>
                      <a:cubicBezTo>
                        <a:pt x="661492" y="11409"/>
                        <a:pt x="657798" y="20119"/>
                        <a:pt x="652188" y="25729"/>
                      </a:cubicBezTo>
                      <a:cubicBezTo>
                        <a:pt x="638087" y="68033"/>
                        <a:pt x="657108" y="15888"/>
                        <a:pt x="635359" y="59388"/>
                      </a:cubicBezTo>
                      <a:cubicBezTo>
                        <a:pt x="632714" y="64677"/>
                        <a:pt x="633535" y="71675"/>
                        <a:pt x="629749" y="76218"/>
                      </a:cubicBezTo>
                      <a:cubicBezTo>
                        <a:pt x="623764" y="83401"/>
                        <a:pt x="614409" y="86962"/>
                        <a:pt x="607310" y="93047"/>
                      </a:cubicBezTo>
                      <a:cubicBezTo>
                        <a:pt x="601286" y="98210"/>
                        <a:pt x="596743" y="105006"/>
                        <a:pt x="590480" y="109877"/>
                      </a:cubicBezTo>
                      <a:cubicBezTo>
                        <a:pt x="590475" y="109881"/>
                        <a:pt x="548410" y="137923"/>
                        <a:pt x="539992" y="143535"/>
                      </a:cubicBezTo>
                      <a:lnTo>
                        <a:pt x="523162" y="154755"/>
                      </a:lnTo>
                      <a:cubicBezTo>
                        <a:pt x="517552" y="158495"/>
                        <a:pt x="512729" y="163843"/>
                        <a:pt x="506333" y="165975"/>
                      </a:cubicBezTo>
                      <a:cubicBezTo>
                        <a:pt x="464033" y="180076"/>
                        <a:pt x="516173" y="161055"/>
                        <a:pt x="472674" y="182804"/>
                      </a:cubicBezTo>
                      <a:cubicBezTo>
                        <a:pt x="467385" y="185448"/>
                        <a:pt x="461014" y="185542"/>
                        <a:pt x="455845" y="188414"/>
                      </a:cubicBezTo>
                      <a:cubicBezTo>
                        <a:pt x="444058" y="194963"/>
                        <a:pt x="434978" y="206589"/>
                        <a:pt x="422186" y="210853"/>
                      </a:cubicBezTo>
                      <a:cubicBezTo>
                        <a:pt x="410966" y="214593"/>
                        <a:pt x="398367" y="215513"/>
                        <a:pt x="388527" y="222073"/>
                      </a:cubicBezTo>
                      <a:cubicBezTo>
                        <a:pt x="366777" y="236573"/>
                        <a:pt x="378093" y="231161"/>
                        <a:pt x="354868" y="238902"/>
                      </a:cubicBezTo>
                      <a:cubicBezTo>
                        <a:pt x="347388" y="250122"/>
                        <a:pt x="336693" y="259769"/>
                        <a:pt x="332429" y="272561"/>
                      </a:cubicBezTo>
                      <a:lnTo>
                        <a:pt x="315599" y="323050"/>
                      </a:lnTo>
                      <a:cubicBezTo>
                        <a:pt x="313729" y="328660"/>
                        <a:pt x="315599" y="338009"/>
                        <a:pt x="309989" y="339879"/>
                      </a:cubicBezTo>
                      <a:lnTo>
                        <a:pt x="293160" y="345489"/>
                      </a:lnTo>
                      <a:cubicBezTo>
                        <a:pt x="264791" y="326575"/>
                        <a:pt x="284270" y="344536"/>
                        <a:pt x="270721" y="317440"/>
                      </a:cubicBezTo>
                      <a:cubicBezTo>
                        <a:pt x="267706" y="311409"/>
                        <a:pt x="262239" y="306771"/>
                        <a:pt x="259501" y="300610"/>
                      </a:cubicBezTo>
                      <a:cubicBezTo>
                        <a:pt x="254698" y="289803"/>
                        <a:pt x="252022" y="278171"/>
                        <a:pt x="248282" y="266951"/>
                      </a:cubicBezTo>
                      <a:lnTo>
                        <a:pt x="237062" y="233293"/>
                      </a:lnTo>
                      <a:cubicBezTo>
                        <a:pt x="235192" y="227683"/>
                        <a:pt x="234732" y="221383"/>
                        <a:pt x="231452" y="216463"/>
                      </a:cubicBezTo>
                      <a:cubicBezTo>
                        <a:pt x="223972" y="205243"/>
                        <a:pt x="220233" y="190283"/>
                        <a:pt x="209013" y="182804"/>
                      </a:cubicBezTo>
                      <a:lnTo>
                        <a:pt x="192183" y="171585"/>
                      </a:lnTo>
                      <a:cubicBezTo>
                        <a:pt x="190313" y="165975"/>
                        <a:pt x="190268" y="159373"/>
                        <a:pt x="186574" y="154755"/>
                      </a:cubicBezTo>
                      <a:cubicBezTo>
                        <a:pt x="182362" y="149490"/>
                        <a:pt x="174924" y="147851"/>
                        <a:pt x="169744" y="143535"/>
                      </a:cubicBezTo>
                      <a:cubicBezTo>
                        <a:pt x="163649" y="138456"/>
                        <a:pt x="158938" y="131869"/>
                        <a:pt x="152915" y="126706"/>
                      </a:cubicBezTo>
                      <a:cubicBezTo>
                        <a:pt x="145816" y="120621"/>
                        <a:pt x="137955" y="115487"/>
                        <a:pt x="130475" y="109877"/>
                      </a:cubicBezTo>
                      <a:cubicBezTo>
                        <a:pt x="100561" y="65002"/>
                        <a:pt x="139822" y="119223"/>
                        <a:pt x="102426" y="81827"/>
                      </a:cubicBezTo>
                      <a:cubicBezTo>
                        <a:pt x="95815" y="75216"/>
                        <a:pt x="92780" y="65373"/>
                        <a:pt x="85597" y="59388"/>
                      </a:cubicBezTo>
                      <a:cubicBezTo>
                        <a:pt x="81054" y="55602"/>
                        <a:pt x="74056" y="56423"/>
                        <a:pt x="68767" y="53778"/>
                      </a:cubicBezTo>
                      <a:cubicBezTo>
                        <a:pt x="62737" y="50763"/>
                        <a:pt x="58099" y="45297"/>
                        <a:pt x="51938" y="42559"/>
                      </a:cubicBezTo>
                      <a:cubicBezTo>
                        <a:pt x="41131" y="37756"/>
                        <a:pt x="18279" y="31339"/>
                        <a:pt x="18279" y="31339"/>
                      </a:cubicBezTo>
                      <a:cubicBezTo>
                        <a:pt x="9396" y="44663"/>
                        <a:pt x="0" y="49163"/>
                        <a:pt x="12669" y="64998"/>
                      </a:cubicBezTo>
                      <a:cubicBezTo>
                        <a:pt x="16881" y="70263"/>
                        <a:pt x="29499" y="76218"/>
                        <a:pt x="18279" y="70608"/>
                      </a:cubicBezTo>
                      <a:close/>
                    </a:path>
                  </a:pathLst>
                </a:custGeom>
                <a:solidFill>
                  <a:srgbClr val="752B29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265" name="Obdélník 264"/>
            <p:cNvSpPr/>
            <p:nvPr/>
          </p:nvSpPr>
          <p:spPr>
            <a:xfrm>
              <a:off x="3935760" y="1628800"/>
              <a:ext cx="1368152" cy="936104"/>
            </a:xfrm>
            <a:prstGeom prst="rect">
              <a:avLst/>
            </a:prstGeom>
            <a:solidFill>
              <a:srgbClr val="D6A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dirty="0"/>
                <a:t>950</a:t>
              </a:r>
            </a:p>
          </p:txBody>
        </p:sp>
        <p:sp>
          <p:nvSpPr>
            <p:cNvPr id="266" name="Obdélník 265"/>
            <p:cNvSpPr/>
            <p:nvPr/>
          </p:nvSpPr>
          <p:spPr>
            <a:xfrm>
              <a:off x="6384032" y="2132856"/>
              <a:ext cx="1080120" cy="576064"/>
            </a:xfrm>
            <a:prstGeom prst="rect">
              <a:avLst/>
            </a:prstGeom>
            <a:solidFill>
              <a:srgbClr val="D6A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dirty="0"/>
                <a:t>250</a:t>
              </a:r>
            </a:p>
          </p:txBody>
        </p:sp>
        <p:sp>
          <p:nvSpPr>
            <p:cNvPr id="267" name="Obdélník 266"/>
            <p:cNvSpPr/>
            <p:nvPr/>
          </p:nvSpPr>
          <p:spPr>
            <a:xfrm>
              <a:off x="8688288" y="1844824"/>
              <a:ext cx="1224136" cy="648072"/>
            </a:xfrm>
            <a:prstGeom prst="rect">
              <a:avLst/>
            </a:prstGeom>
            <a:solidFill>
              <a:srgbClr val="D6A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dirty="0"/>
                <a:t>500</a:t>
              </a:r>
            </a:p>
          </p:txBody>
        </p:sp>
        <p:sp>
          <p:nvSpPr>
            <p:cNvPr id="268" name="Obdélník 267"/>
            <p:cNvSpPr/>
            <p:nvPr/>
          </p:nvSpPr>
          <p:spPr>
            <a:xfrm>
              <a:off x="3791744" y="5661248"/>
              <a:ext cx="1296144" cy="720080"/>
            </a:xfrm>
            <a:prstGeom prst="rect">
              <a:avLst/>
            </a:prstGeom>
            <a:solidFill>
              <a:srgbClr val="B0540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dirty="0"/>
                <a:t>600</a:t>
              </a:r>
            </a:p>
          </p:txBody>
        </p:sp>
        <p:sp>
          <p:nvSpPr>
            <p:cNvPr id="269" name="Obdélník 268"/>
            <p:cNvSpPr/>
            <p:nvPr/>
          </p:nvSpPr>
          <p:spPr>
            <a:xfrm>
              <a:off x="6456040" y="5373216"/>
              <a:ext cx="1224136" cy="648072"/>
            </a:xfrm>
            <a:prstGeom prst="rect">
              <a:avLst/>
            </a:prstGeom>
            <a:solidFill>
              <a:srgbClr val="B0540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dirty="0"/>
                <a:t>500</a:t>
              </a:r>
            </a:p>
          </p:txBody>
        </p:sp>
        <p:sp>
          <p:nvSpPr>
            <p:cNvPr id="270" name="Obdélník 269"/>
            <p:cNvSpPr/>
            <p:nvPr/>
          </p:nvSpPr>
          <p:spPr>
            <a:xfrm>
              <a:off x="9192344" y="4941168"/>
              <a:ext cx="652600" cy="432048"/>
            </a:xfrm>
            <a:prstGeom prst="rect">
              <a:avLst/>
            </a:prstGeom>
            <a:solidFill>
              <a:srgbClr val="B0540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dirty="0"/>
                <a:t>80</a:t>
              </a:r>
            </a:p>
          </p:txBody>
        </p:sp>
        <p:grpSp>
          <p:nvGrpSpPr>
            <p:cNvPr id="271" name="Skupina 270"/>
            <p:cNvGrpSpPr/>
            <p:nvPr/>
          </p:nvGrpSpPr>
          <p:grpSpPr>
            <a:xfrm>
              <a:off x="8904312" y="3429000"/>
              <a:ext cx="1157738" cy="1229746"/>
              <a:chOff x="6067338" y="3423390"/>
              <a:chExt cx="1157738" cy="1229746"/>
            </a:xfrm>
          </p:grpSpPr>
          <p:grpSp>
            <p:nvGrpSpPr>
              <p:cNvPr id="272" name="Skupina 10"/>
              <p:cNvGrpSpPr/>
              <p:nvPr/>
            </p:nvGrpSpPr>
            <p:grpSpPr>
              <a:xfrm>
                <a:off x="6156176" y="4221088"/>
                <a:ext cx="320532" cy="417250"/>
                <a:chOff x="3479111" y="4221088"/>
                <a:chExt cx="320532" cy="417250"/>
              </a:xfrm>
            </p:grpSpPr>
            <p:sp>
              <p:nvSpPr>
                <p:cNvPr id="295" name="Volný tvar 5"/>
                <p:cNvSpPr/>
                <p:nvPr/>
              </p:nvSpPr>
              <p:spPr>
                <a:xfrm>
                  <a:off x="3479111" y="4240267"/>
                  <a:ext cx="116345" cy="326597"/>
                </a:xfrm>
                <a:custGeom>
                  <a:avLst/>
                  <a:gdLst>
                    <a:gd name="connsiteX0" fmla="*/ 116345 w 116345"/>
                    <a:gd name="connsiteY0" fmla="*/ 3259 h 326597"/>
                    <a:gd name="connsiteX1" fmla="*/ 80835 w 116345"/>
                    <a:gd name="connsiteY1" fmla="*/ 47648 h 326597"/>
                    <a:gd name="connsiteX2" fmla="*/ 63079 w 116345"/>
                    <a:gd name="connsiteY2" fmla="*/ 65403 h 326597"/>
                    <a:gd name="connsiteX3" fmla="*/ 45324 w 116345"/>
                    <a:gd name="connsiteY3" fmla="*/ 92036 h 326597"/>
                    <a:gd name="connsiteX4" fmla="*/ 36446 w 116345"/>
                    <a:gd name="connsiteY4" fmla="*/ 189690 h 326597"/>
                    <a:gd name="connsiteX5" fmla="*/ 18691 w 116345"/>
                    <a:gd name="connsiteY5" fmla="*/ 242956 h 326597"/>
                    <a:gd name="connsiteX6" fmla="*/ 9813 w 116345"/>
                    <a:gd name="connsiteY6" fmla="*/ 287345 h 326597"/>
                    <a:gd name="connsiteX7" fmla="*/ 936 w 116345"/>
                    <a:gd name="connsiteY7" fmla="*/ 322855 h 326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6345" h="326597">
                      <a:moveTo>
                        <a:pt x="116345" y="3259"/>
                      </a:moveTo>
                      <a:cubicBezTo>
                        <a:pt x="63297" y="38625"/>
                        <a:pt x="109424" y="0"/>
                        <a:pt x="80835" y="47648"/>
                      </a:cubicBezTo>
                      <a:cubicBezTo>
                        <a:pt x="76529" y="54825"/>
                        <a:pt x="68308" y="58867"/>
                        <a:pt x="63079" y="65403"/>
                      </a:cubicBezTo>
                      <a:cubicBezTo>
                        <a:pt x="56414" y="73734"/>
                        <a:pt x="51242" y="83158"/>
                        <a:pt x="45324" y="92036"/>
                      </a:cubicBezTo>
                      <a:cubicBezTo>
                        <a:pt x="42365" y="124587"/>
                        <a:pt x="42126" y="157502"/>
                        <a:pt x="36446" y="189690"/>
                      </a:cubicBezTo>
                      <a:cubicBezTo>
                        <a:pt x="33193" y="208121"/>
                        <a:pt x="22362" y="224604"/>
                        <a:pt x="18691" y="242956"/>
                      </a:cubicBezTo>
                      <a:cubicBezTo>
                        <a:pt x="15732" y="257752"/>
                        <a:pt x="13473" y="272706"/>
                        <a:pt x="9813" y="287345"/>
                      </a:cubicBezTo>
                      <a:cubicBezTo>
                        <a:pt x="0" y="326597"/>
                        <a:pt x="936" y="301518"/>
                        <a:pt x="936" y="322855"/>
                      </a:cubicBezTo>
                    </a:path>
                  </a:pathLst>
                </a:custGeom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6" name="Volný tvar 6"/>
                <p:cNvSpPr/>
                <p:nvPr/>
              </p:nvSpPr>
              <p:spPr>
                <a:xfrm>
                  <a:off x="3563888" y="4221088"/>
                  <a:ext cx="46937" cy="417250"/>
                </a:xfrm>
                <a:custGeom>
                  <a:avLst/>
                  <a:gdLst>
                    <a:gd name="connsiteX0" fmla="*/ 26633 w 46937"/>
                    <a:gd name="connsiteY0" fmla="*/ 0 h 417250"/>
                    <a:gd name="connsiteX1" fmla="*/ 26633 w 46937"/>
                    <a:gd name="connsiteY1" fmla="*/ 142042 h 417250"/>
                    <a:gd name="connsiteX2" fmla="*/ 17756 w 46937"/>
                    <a:gd name="connsiteY2" fmla="*/ 186431 h 417250"/>
                    <a:gd name="connsiteX3" fmla="*/ 0 w 46937"/>
                    <a:gd name="connsiteY3" fmla="*/ 248574 h 417250"/>
                    <a:gd name="connsiteX4" fmla="*/ 8878 w 46937"/>
                    <a:gd name="connsiteY4" fmla="*/ 319596 h 417250"/>
                    <a:gd name="connsiteX5" fmla="*/ 26633 w 46937"/>
                    <a:gd name="connsiteY5" fmla="*/ 372862 h 417250"/>
                    <a:gd name="connsiteX6" fmla="*/ 35511 w 46937"/>
                    <a:gd name="connsiteY6" fmla="*/ 399495 h 417250"/>
                    <a:gd name="connsiteX7" fmla="*/ 35511 w 46937"/>
                    <a:gd name="connsiteY7" fmla="*/ 417250 h 41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937" h="417250">
                      <a:moveTo>
                        <a:pt x="26633" y="0"/>
                      </a:moveTo>
                      <a:cubicBezTo>
                        <a:pt x="46937" y="60909"/>
                        <a:pt x="39427" y="26896"/>
                        <a:pt x="26633" y="142042"/>
                      </a:cubicBezTo>
                      <a:cubicBezTo>
                        <a:pt x="24967" y="157039"/>
                        <a:pt x="21029" y="171701"/>
                        <a:pt x="17756" y="186431"/>
                      </a:cubicBezTo>
                      <a:cubicBezTo>
                        <a:pt x="10326" y="219867"/>
                        <a:pt x="9885" y="218920"/>
                        <a:pt x="0" y="248574"/>
                      </a:cubicBezTo>
                      <a:cubicBezTo>
                        <a:pt x="2959" y="272248"/>
                        <a:pt x="3879" y="296267"/>
                        <a:pt x="8878" y="319596"/>
                      </a:cubicBezTo>
                      <a:cubicBezTo>
                        <a:pt x="12799" y="337896"/>
                        <a:pt x="20715" y="355107"/>
                        <a:pt x="26633" y="372862"/>
                      </a:cubicBezTo>
                      <a:cubicBezTo>
                        <a:pt x="29592" y="381740"/>
                        <a:pt x="35511" y="390137"/>
                        <a:pt x="35511" y="399495"/>
                      </a:cubicBezTo>
                      <a:lnTo>
                        <a:pt x="35511" y="417250"/>
                      </a:lnTo>
                    </a:path>
                  </a:pathLst>
                </a:custGeom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7" name="Volný tvar 7"/>
                <p:cNvSpPr/>
                <p:nvPr/>
              </p:nvSpPr>
              <p:spPr>
                <a:xfrm>
                  <a:off x="3585918" y="4221088"/>
                  <a:ext cx="121986" cy="372862"/>
                </a:xfrm>
                <a:custGeom>
                  <a:avLst/>
                  <a:gdLst>
                    <a:gd name="connsiteX0" fmla="*/ 0 w 121986"/>
                    <a:gd name="connsiteY0" fmla="*/ 0 h 372862"/>
                    <a:gd name="connsiteX1" fmla="*/ 17756 w 121986"/>
                    <a:gd name="connsiteY1" fmla="*/ 26633 h 372862"/>
                    <a:gd name="connsiteX2" fmla="*/ 44389 w 121986"/>
                    <a:gd name="connsiteY2" fmla="*/ 53266 h 372862"/>
                    <a:gd name="connsiteX3" fmla="*/ 79899 w 121986"/>
                    <a:gd name="connsiteY3" fmla="*/ 88776 h 372862"/>
                    <a:gd name="connsiteX4" fmla="*/ 97655 w 121986"/>
                    <a:gd name="connsiteY4" fmla="*/ 372862 h 37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986" h="372862">
                      <a:moveTo>
                        <a:pt x="0" y="0"/>
                      </a:moveTo>
                      <a:cubicBezTo>
                        <a:pt x="5919" y="8878"/>
                        <a:pt x="10925" y="18436"/>
                        <a:pt x="17756" y="26633"/>
                      </a:cubicBezTo>
                      <a:cubicBezTo>
                        <a:pt x="25794" y="36278"/>
                        <a:pt x="37425" y="42820"/>
                        <a:pt x="44389" y="53266"/>
                      </a:cubicBezTo>
                      <a:cubicBezTo>
                        <a:pt x="71444" y="93849"/>
                        <a:pt x="29169" y="71867"/>
                        <a:pt x="79899" y="88776"/>
                      </a:cubicBezTo>
                      <a:cubicBezTo>
                        <a:pt x="121986" y="215033"/>
                        <a:pt x="97655" y="123326"/>
                        <a:pt x="97655" y="372862"/>
                      </a:cubicBezTo>
                    </a:path>
                  </a:pathLst>
                </a:custGeom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8" name="Volný tvar 8"/>
                <p:cNvSpPr/>
                <p:nvPr/>
              </p:nvSpPr>
              <p:spPr>
                <a:xfrm>
                  <a:off x="3595456" y="4243526"/>
                  <a:ext cx="204187" cy="248575"/>
                </a:xfrm>
                <a:custGeom>
                  <a:avLst/>
                  <a:gdLst>
                    <a:gd name="connsiteX0" fmla="*/ 0 w 204187"/>
                    <a:gd name="connsiteY0" fmla="*/ 0 h 248575"/>
                    <a:gd name="connsiteX1" fmla="*/ 79899 w 204187"/>
                    <a:gd name="connsiteY1" fmla="*/ 17756 h 248575"/>
                    <a:gd name="connsiteX2" fmla="*/ 97655 w 204187"/>
                    <a:gd name="connsiteY2" fmla="*/ 35511 h 248575"/>
                    <a:gd name="connsiteX3" fmla="*/ 124288 w 204187"/>
                    <a:gd name="connsiteY3" fmla="*/ 53266 h 248575"/>
                    <a:gd name="connsiteX4" fmla="*/ 133165 w 204187"/>
                    <a:gd name="connsiteY4" fmla="*/ 79899 h 248575"/>
                    <a:gd name="connsiteX5" fmla="*/ 168676 w 204187"/>
                    <a:gd name="connsiteY5" fmla="*/ 124288 h 248575"/>
                    <a:gd name="connsiteX6" fmla="*/ 186431 w 204187"/>
                    <a:gd name="connsiteY6" fmla="*/ 177554 h 248575"/>
                    <a:gd name="connsiteX7" fmla="*/ 195309 w 204187"/>
                    <a:gd name="connsiteY7" fmla="*/ 204187 h 248575"/>
                    <a:gd name="connsiteX8" fmla="*/ 204187 w 204187"/>
                    <a:gd name="connsiteY8" fmla="*/ 230820 h 248575"/>
                    <a:gd name="connsiteX9" fmla="*/ 204187 w 204187"/>
                    <a:gd name="connsiteY9" fmla="*/ 248575 h 24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4187" h="248575">
                      <a:moveTo>
                        <a:pt x="0" y="0"/>
                      </a:moveTo>
                      <a:cubicBezTo>
                        <a:pt x="10759" y="1793"/>
                        <a:pt x="63086" y="7669"/>
                        <a:pt x="79899" y="17756"/>
                      </a:cubicBezTo>
                      <a:cubicBezTo>
                        <a:pt x="87076" y="22062"/>
                        <a:pt x="91119" y="30282"/>
                        <a:pt x="97655" y="35511"/>
                      </a:cubicBezTo>
                      <a:cubicBezTo>
                        <a:pt x="105987" y="42176"/>
                        <a:pt x="115410" y="47348"/>
                        <a:pt x="124288" y="53266"/>
                      </a:cubicBezTo>
                      <a:cubicBezTo>
                        <a:pt x="127247" y="62144"/>
                        <a:pt x="128350" y="71875"/>
                        <a:pt x="133165" y="79899"/>
                      </a:cubicBezTo>
                      <a:cubicBezTo>
                        <a:pt x="164789" y="132607"/>
                        <a:pt x="138217" y="55754"/>
                        <a:pt x="168676" y="124288"/>
                      </a:cubicBezTo>
                      <a:cubicBezTo>
                        <a:pt x="176277" y="141391"/>
                        <a:pt x="180513" y="159799"/>
                        <a:pt x="186431" y="177554"/>
                      </a:cubicBezTo>
                      <a:lnTo>
                        <a:pt x="195309" y="204187"/>
                      </a:lnTo>
                      <a:cubicBezTo>
                        <a:pt x="198268" y="213065"/>
                        <a:pt x="204187" y="221462"/>
                        <a:pt x="204187" y="230820"/>
                      </a:cubicBezTo>
                      <a:lnTo>
                        <a:pt x="204187" y="248575"/>
                      </a:lnTo>
                    </a:path>
                  </a:pathLst>
                </a:custGeom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73" name="Skupina 11"/>
              <p:cNvGrpSpPr/>
              <p:nvPr/>
            </p:nvGrpSpPr>
            <p:grpSpPr>
              <a:xfrm>
                <a:off x="6876256" y="4221088"/>
                <a:ext cx="320532" cy="417250"/>
                <a:chOff x="3479111" y="4221088"/>
                <a:chExt cx="320532" cy="417250"/>
              </a:xfrm>
            </p:grpSpPr>
            <p:sp>
              <p:nvSpPr>
                <p:cNvPr id="291" name="Volný tvar 290"/>
                <p:cNvSpPr/>
                <p:nvPr/>
              </p:nvSpPr>
              <p:spPr>
                <a:xfrm>
                  <a:off x="3479111" y="4240267"/>
                  <a:ext cx="116345" cy="326597"/>
                </a:xfrm>
                <a:custGeom>
                  <a:avLst/>
                  <a:gdLst>
                    <a:gd name="connsiteX0" fmla="*/ 116345 w 116345"/>
                    <a:gd name="connsiteY0" fmla="*/ 3259 h 326597"/>
                    <a:gd name="connsiteX1" fmla="*/ 80835 w 116345"/>
                    <a:gd name="connsiteY1" fmla="*/ 47648 h 326597"/>
                    <a:gd name="connsiteX2" fmla="*/ 63079 w 116345"/>
                    <a:gd name="connsiteY2" fmla="*/ 65403 h 326597"/>
                    <a:gd name="connsiteX3" fmla="*/ 45324 w 116345"/>
                    <a:gd name="connsiteY3" fmla="*/ 92036 h 326597"/>
                    <a:gd name="connsiteX4" fmla="*/ 36446 w 116345"/>
                    <a:gd name="connsiteY4" fmla="*/ 189690 h 326597"/>
                    <a:gd name="connsiteX5" fmla="*/ 18691 w 116345"/>
                    <a:gd name="connsiteY5" fmla="*/ 242956 h 326597"/>
                    <a:gd name="connsiteX6" fmla="*/ 9813 w 116345"/>
                    <a:gd name="connsiteY6" fmla="*/ 287345 h 326597"/>
                    <a:gd name="connsiteX7" fmla="*/ 936 w 116345"/>
                    <a:gd name="connsiteY7" fmla="*/ 322855 h 326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6345" h="326597">
                      <a:moveTo>
                        <a:pt x="116345" y="3259"/>
                      </a:moveTo>
                      <a:cubicBezTo>
                        <a:pt x="63297" y="38625"/>
                        <a:pt x="109424" y="0"/>
                        <a:pt x="80835" y="47648"/>
                      </a:cubicBezTo>
                      <a:cubicBezTo>
                        <a:pt x="76529" y="54825"/>
                        <a:pt x="68308" y="58867"/>
                        <a:pt x="63079" y="65403"/>
                      </a:cubicBezTo>
                      <a:cubicBezTo>
                        <a:pt x="56414" y="73734"/>
                        <a:pt x="51242" y="83158"/>
                        <a:pt x="45324" y="92036"/>
                      </a:cubicBezTo>
                      <a:cubicBezTo>
                        <a:pt x="42365" y="124587"/>
                        <a:pt x="42126" y="157502"/>
                        <a:pt x="36446" y="189690"/>
                      </a:cubicBezTo>
                      <a:cubicBezTo>
                        <a:pt x="33193" y="208121"/>
                        <a:pt x="22362" y="224604"/>
                        <a:pt x="18691" y="242956"/>
                      </a:cubicBezTo>
                      <a:cubicBezTo>
                        <a:pt x="15732" y="257752"/>
                        <a:pt x="13473" y="272706"/>
                        <a:pt x="9813" y="287345"/>
                      </a:cubicBezTo>
                      <a:cubicBezTo>
                        <a:pt x="0" y="326597"/>
                        <a:pt x="936" y="301518"/>
                        <a:pt x="936" y="322855"/>
                      </a:cubicBezTo>
                    </a:path>
                  </a:pathLst>
                </a:custGeom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2" name="Volný tvar 291"/>
                <p:cNvSpPr/>
                <p:nvPr/>
              </p:nvSpPr>
              <p:spPr>
                <a:xfrm>
                  <a:off x="3563888" y="4221088"/>
                  <a:ext cx="46937" cy="417250"/>
                </a:xfrm>
                <a:custGeom>
                  <a:avLst/>
                  <a:gdLst>
                    <a:gd name="connsiteX0" fmla="*/ 26633 w 46937"/>
                    <a:gd name="connsiteY0" fmla="*/ 0 h 417250"/>
                    <a:gd name="connsiteX1" fmla="*/ 26633 w 46937"/>
                    <a:gd name="connsiteY1" fmla="*/ 142042 h 417250"/>
                    <a:gd name="connsiteX2" fmla="*/ 17756 w 46937"/>
                    <a:gd name="connsiteY2" fmla="*/ 186431 h 417250"/>
                    <a:gd name="connsiteX3" fmla="*/ 0 w 46937"/>
                    <a:gd name="connsiteY3" fmla="*/ 248574 h 417250"/>
                    <a:gd name="connsiteX4" fmla="*/ 8878 w 46937"/>
                    <a:gd name="connsiteY4" fmla="*/ 319596 h 417250"/>
                    <a:gd name="connsiteX5" fmla="*/ 26633 w 46937"/>
                    <a:gd name="connsiteY5" fmla="*/ 372862 h 417250"/>
                    <a:gd name="connsiteX6" fmla="*/ 35511 w 46937"/>
                    <a:gd name="connsiteY6" fmla="*/ 399495 h 417250"/>
                    <a:gd name="connsiteX7" fmla="*/ 35511 w 46937"/>
                    <a:gd name="connsiteY7" fmla="*/ 417250 h 41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937" h="417250">
                      <a:moveTo>
                        <a:pt x="26633" y="0"/>
                      </a:moveTo>
                      <a:cubicBezTo>
                        <a:pt x="46937" y="60909"/>
                        <a:pt x="39427" y="26896"/>
                        <a:pt x="26633" y="142042"/>
                      </a:cubicBezTo>
                      <a:cubicBezTo>
                        <a:pt x="24967" y="157039"/>
                        <a:pt x="21029" y="171701"/>
                        <a:pt x="17756" y="186431"/>
                      </a:cubicBezTo>
                      <a:cubicBezTo>
                        <a:pt x="10326" y="219867"/>
                        <a:pt x="9885" y="218920"/>
                        <a:pt x="0" y="248574"/>
                      </a:cubicBezTo>
                      <a:cubicBezTo>
                        <a:pt x="2959" y="272248"/>
                        <a:pt x="3879" y="296267"/>
                        <a:pt x="8878" y="319596"/>
                      </a:cubicBezTo>
                      <a:cubicBezTo>
                        <a:pt x="12799" y="337896"/>
                        <a:pt x="20715" y="355107"/>
                        <a:pt x="26633" y="372862"/>
                      </a:cubicBezTo>
                      <a:cubicBezTo>
                        <a:pt x="29592" y="381740"/>
                        <a:pt x="35511" y="390137"/>
                        <a:pt x="35511" y="399495"/>
                      </a:cubicBezTo>
                      <a:lnTo>
                        <a:pt x="35511" y="417250"/>
                      </a:lnTo>
                    </a:path>
                  </a:pathLst>
                </a:custGeom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3" name="Volný tvar 292"/>
                <p:cNvSpPr/>
                <p:nvPr/>
              </p:nvSpPr>
              <p:spPr>
                <a:xfrm>
                  <a:off x="3585918" y="4221088"/>
                  <a:ext cx="121986" cy="372862"/>
                </a:xfrm>
                <a:custGeom>
                  <a:avLst/>
                  <a:gdLst>
                    <a:gd name="connsiteX0" fmla="*/ 0 w 121986"/>
                    <a:gd name="connsiteY0" fmla="*/ 0 h 372862"/>
                    <a:gd name="connsiteX1" fmla="*/ 17756 w 121986"/>
                    <a:gd name="connsiteY1" fmla="*/ 26633 h 372862"/>
                    <a:gd name="connsiteX2" fmla="*/ 44389 w 121986"/>
                    <a:gd name="connsiteY2" fmla="*/ 53266 h 372862"/>
                    <a:gd name="connsiteX3" fmla="*/ 79899 w 121986"/>
                    <a:gd name="connsiteY3" fmla="*/ 88776 h 372862"/>
                    <a:gd name="connsiteX4" fmla="*/ 97655 w 121986"/>
                    <a:gd name="connsiteY4" fmla="*/ 372862 h 37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986" h="372862">
                      <a:moveTo>
                        <a:pt x="0" y="0"/>
                      </a:moveTo>
                      <a:cubicBezTo>
                        <a:pt x="5919" y="8878"/>
                        <a:pt x="10925" y="18436"/>
                        <a:pt x="17756" y="26633"/>
                      </a:cubicBezTo>
                      <a:cubicBezTo>
                        <a:pt x="25794" y="36278"/>
                        <a:pt x="37425" y="42820"/>
                        <a:pt x="44389" y="53266"/>
                      </a:cubicBezTo>
                      <a:cubicBezTo>
                        <a:pt x="71444" y="93849"/>
                        <a:pt x="29169" y="71867"/>
                        <a:pt x="79899" y="88776"/>
                      </a:cubicBezTo>
                      <a:cubicBezTo>
                        <a:pt x="121986" y="215033"/>
                        <a:pt x="97655" y="123326"/>
                        <a:pt x="97655" y="372862"/>
                      </a:cubicBezTo>
                    </a:path>
                  </a:pathLst>
                </a:custGeom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4" name="Volný tvar 293"/>
                <p:cNvSpPr/>
                <p:nvPr/>
              </p:nvSpPr>
              <p:spPr>
                <a:xfrm>
                  <a:off x="3595456" y="4243526"/>
                  <a:ext cx="204187" cy="248575"/>
                </a:xfrm>
                <a:custGeom>
                  <a:avLst/>
                  <a:gdLst>
                    <a:gd name="connsiteX0" fmla="*/ 0 w 204187"/>
                    <a:gd name="connsiteY0" fmla="*/ 0 h 248575"/>
                    <a:gd name="connsiteX1" fmla="*/ 79899 w 204187"/>
                    <a:gd name="connsiteY1" fmla="*/ 17756 h 248575"/>
                    <a:gd name="connsiteX2" fmla="*/ 97655 w 204187"/>
                    <a:gd name="connsiteY2" fmla="*/ 35511 h 248575"/>
                    <a:gd name="connsiteX3" fmla="*/ 124288 w 204187"/>
                    <a:gd name="connsiteY3" fmla="*/ 53266 h 248575"/>
                    <a:gd name="connsiteX4" fmla="*/ 133165 w 204187"/>
                    <a:gd name="connsiteY4" fmla="*/ 79899 h 248575"/>
                    <a:gd name="connsiteX5" fmla="*/ 168676 w 204187"/>
                    <a:gd name="connsiteY5" fmla="*/ 124288 h 248575"/>
                    <a:gd name="connsiteX6" fmla="*/ 186431 w 204187"/>
                    <a:gd name="connsiteY6" fmla="*/ 177554 h 248575"/>
                    <a:gd name="connsiteX7" fmla="*/ 195309 w 204187"/>
                    <a:gd name="connsiteY7" fmla="*/ 204187 h 248575"/>
                    <a:gd name="connsiteX8" fmla="*/ 204187 w 204187"/>
                    <a:gd name="connsiteY8" fmla="*/ 230820 h 248575"/>
                    <a:gd name="connsiteX9" fmla="*/ 204187 w 204187"/>
                    <a:gd name="connsiteY9" fmla="*/ 248575 h 24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4187" h="248575">
                      <a:moveTo>
                        <a:pt x="0" y="0"/>
                      </a:moveTo>
                      <a:cubicBezTo>
                        <a:pt x="10759" y="1793"/>
                        <a:pt x="63086" y="7669"/>
                        <a:pt x="79899" y="17756"/>
                      </a:cubicBezTo>
                      <a:cubicBezTo>
                        <a:pt x="87076" y="22062"/>
                        <a:pt x="91119" y="30282"/>
                        <a:pt x="97655" y="35511"/>
                      </a:cubicBezTo>
                      <a:cubicBezTo>
                        <a:pt x="105987" y="42176"/>
                        <a:pt x="115410" y="47348"/>
                        <a:pt x="124288" y="53266"/>
                      </a:cubicBezTo>
                      <a:cubicBezTo>
                        <a:pt x="127247" y="62144"/>
                        <a:pt x="128350" y="71875"/>
                        <a:pt x="133165" y="79899"/>
                      </a:cubicBezTo>
                      <a:cubicBezTo>
                        <a:pt x="164789" y="132607"/>
                        <a:pt x="138217" y="55754"/>
                        <a:pt x="168676" y="124288"/>
                      </a:cubicBezTo>
                      <a:cubicBezTo>
                        <a:pt x="176277" y="141391"/>
                        <a:pt x="180513" y="159799"/>
                        <a:pt x="186431" y="177554"/>
                      </a:cubicBezTo>
                      <a:lnTo>
                        <a:pt x="195309" y="204187"/>
                      </a:lnTo>
                      <a:cubicBezTo>
                        <a:pt x="198268" y="213065"/>
                        <a:pt x="204187" y="221462"/>
                        <a:pt x="204187" y="230820"/>
                      </a:cubicBezTo>
                      <a:lnTo>
                        <a:pt x="204187" y="248575"/>
                      </a:lnTo>
                    </a:path>
                  </a:pathLst>
                </a:custGeom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74" name="Skupina 16"/>
              <p:cNvGrpSpPr/>
              <p:nvPr/>
            </p:nvGrpSpPr>
            <p:grpSpPr>
              <a:xfrm>
                <a:off x="6516216" y="4221088"/>
                <a:ext cx="320532" cy="432048"/>
                <a:chOff x="3479111" y="4221088"/>
                <a:chExt cx="320532" cy="417250"/>
              </a:xfrm>
            </p:grpSpPr>
            <p:sp>
              <p:nvSpPr>
                <p:cNvPr id="287" name="Volný tvar 286"/>
                <p:cNvSpPr/>
                <p:nvPr/>
              </p:nvSpPr>
              <p:spPr>
                <a:xfrm>
                  <a:off x="3479111" y="4240267"/>
                  <a:ext cx="116345" cy="326597"/>
                </a:xfrm>
                <a:custGeom>
                  <a:avLst/>
                  <a:gdLst>
                    <a:gd name="connsiteX0" fmla="*/ 116345 w 116345"/>
                    <a:gd name="connsiteY0" fmla="*/ 3259 h 326597"/>
                    <a:gd name="connsiteX1" fmla="*/ 80835 w 116345"/>
                    <a:gd name="connsiteY1" fmla="*/ 47648 h 326597"/>
                    <a:gd name="connsiteX2" fmla="*/ 63079 w 116345"/>
                    <a:gd name="connsiteY2" fmla="*/ 65403 h 326597"/>
                    <a:gd name="connsiteX3" fmla="*/ 45324 w 116345"/>
                    <a:gd name="connsiteY3" fmla="*/ 92036 h 326597"/>
                    <a:gd name="connsiteX4" fmla="*/ 36446 w 116345"/>
                    <a:gd name="connsiteY4" fmla="*/ 189690 h 326597"/>
                    <a:gd name="connsiteX5" fmla="*/ 18691 w 116345"/>
                    <a:gd name="connsiteY5" fmla="*/ 242956 h 326597"/>
                    <a:gd name="connsiteX6" fmla="*/ 9813 w 116345"/>
                    <a:gd name="connsiteY6" fmla="*/ 287345 h 326597"/>
                    <a:gd name="connsiteX7" fmla="*/ 936 w 116345"/>
                    <a:gd name="connsiteY7" fmla="*/ 322855 h 326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6345" h="326597">
                      <a:moveTo>
                        <a:pt x="116345" y="3259"/>
                      </a:moveTo>
                      <a:cubicBezTo>
                        <a:pt x="63297" y="38625"/>
                        <a:pt x="109424" y="0"/>
                        <a:pt x="80835" y="47648"/>
                      </a:cubicBezTo>
                      <a:cubicBezTo>
                        <a:pt x="76529" y="54825"/>
                        <a:pt x="68308" y="58867"/>
                        <a:pt x="63079" y="65403"/>
                      </a:cubicBezTo>
                      <a:cubicBezTo>
                        <a:pt x="56414" y="73734"/>
                        <a:pt x="51242" y="83158"/>
                        <a:pt x="45324" y="92036"/>
                      </a:cubicBezTo>
                      <a:cubicBezTo>
                        <a:pt x="42365" y="124587"/>
                        <a:pt x="42126" y="157502"/>
                        <a:pt x="36446" y="189690"/>
                      </a:cubicBezTo>
                      <a:cubicBezTo>
                        <a:pt x="33193" y="208121"/>
                        <a:pt x="22362" y="224604"/>
                        <a:pt x="18691" y="242956"/>
                      </a:cubicBezTo>
                      <a:cubicBezTo>
                        <a:pt x="15732" y="257752"/>
                        <a:pt x="13473" y="272706"/>
                        <a:pt x="9813" y="287345"/>
                      </a:cubicBezTo>
                      <a:cubicBezTo>
                        <a:pt x="0" y="326597"/>
                        <a:pt x="936" y="301518"/>
                        <a:pt x="936" y="322855"/>
                      </a:cubicBezTo>
                    </a:path>
                  </a:pathLst>
                </a:custGeom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8" name="Volný tvar 287"/>
                <p:cNvSpPr/>
                <p:nvPr/>
              </p:nvSpPr>
              <p:spPr>
                <a:xfrm>
                  <a:off x="3563888" y="4221088"/>
                  <a:ext cx="46937" cy="417250"/>
                </a:xfrm>
                <a:custGeom>
                  <a:avLst/>
                  <a:gdLst>
                    <a:gd name="connsiteX0" fmla="*/ 26633 w 46937"/>
                    <a:gd name="connsiteY0" fmla="*/ 0 h 417250"/>
                    <a:gd name="connsiteX1" fmla="*/ 26633 w 46937"/>
                    <a:gd name="connsiteY1" fmla="*/ 142042 h 417250"/>
                    <a:gd name="connsiteX2" fmla="*/ 17756 w 46937"/>
                    <a:gd name="connsiteY2" fmla="*/ 186431 h 417250"/>
                    <a:gd name="connsiteX3" fmla="*/ 0 w 46937"/>
                    <a:gd name="connsiteY3" fmla="*/ 248574 h 417250"/>
                    <a:gd name="connsiteX4" fmla="*/ 8878 w 46937"/>
                    <a:gd name="connsiteY4" fmla="*/ 319596 h 417250"/>
                    <a:gd name="connsiteX5" fmla="*/ 26633 w 46937"/>
                    <a:gd name="connsiteY5" fmla="*/ 372862 h 417250"/>
                    <a:gd name="connsiteX6" fmla="*/ 35511 w 46937"/>
                    <a:gd name="connsiteY6" fmla="*/ 399495 h 417250"/>
                    <a:gd name="connsiteX7" fmla="*/ 35511 w 46937"/>
                    <a:gd name="connsiteY7" fmla="*/ 417250 h 41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937" h="417250">
                      <a:moveTo>
                        <a:pt x="26633" y="0"/>
                      </a:moveTo>
                      <a:cubicBezTo>
                        <a:pt x="46937" y="60909"/>
                        <a:pt x="39427" y="26896"/>
                        <a:pt x="26633" y="142042"/>
                      </a:cubicBezTo>
                      <a:cubicBezTo>
                        <a:pt x="24967" y="157039"/>
                        <a:pt x="21029" y="171701"/>
                        <a:pt x="17756" y="186431"/>
                      </a:cubicBezTo>
                      <a:cubicBezTo>
                        <a:pt x="10326" y="219867"/>
                        <a:pt x="9885" y="218920"/>
                        <a:pt x="0" y="248574"/>
                      </a:cubicBezTo>
                      <a:cubicBezTo>
                        <a:pt x="2959" y="272248"/>
                        <a:pt x="3879" y="296267"/>
                        <a:pt x="8878" y="319596"/>
                      </a:cubicBezTo>
                      <a:cubicBezTo>
                        <a:pt x="12799" y="337896"/>
                        <a:pt x="20715" y="355107"/>
                        <a:pt x="26633" y="372862"/>
                      </a:cubicBezTo>
                      <a:cubicBezTo>
                        <a:pt x="29592" y="381740"/>
                        <a:pt x="35511" y="390137"/>
                        <a:pt x="35511" y="399495"/>
                      </a:cubicBezTo>
                      <a:lnTo>
                        <a:pt x="35511" y="417250"/>
                      </a:lnTo>
                    </a:path>
                  </a:pathLst>
                </a:custGeom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9" name="Volný tvar 288"/>
                <p:cNvSpPr/>
                <p:nvPr/>
              </p:nvSpPr>
              <p:spPr>
                <a:xfrm>
                  <a:off x="3585918" y="4221088"/>
                  <a:ext cx="121986" cy="372862"/>
                </a:xfrm>
                <a:custGeom>
                  <a:avLst/>
                  <a:gdLst>
                    <a:gd name="connsiteX0" fmla="*/ 0 w 121986"/>
                    <a:gd name="connsiteY0" fmla="*/ 0 h 372862"/>
                    <a:gd name="connsiteX1" fmla="*/ 17756 w 121986"/>
                    <a:gd name="connsiteY1" fmla="*/ 26633 h 372862"/>
                    <a:gd name="connsiteX2" fmla="*/ 44389 w 121986"/>
                    <a:gd name="connsiteY2" fmla="*/ 53266 h 372862"/>
                    <a:gd name="connsiteX3" fmla="*/ 79899 w 121986"/>
                    <a:gd name="connsiteY3" fmla="*/ 88776 h 372862"/>
                    <a:gd name="connsiteX4" fmla="*/ 97655 w 121986"/>
                    <a:gd name="connsiteY4" fmla="*/ 372862 h 37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986" h="372862">
                      <a:moveTo>
                        <a:pt x="0" y="0"/>
                      </a:moveTo>
                      <a:cubicBezTo>
                        <a:pt x="5919" y="8878"/>
                        <a:pt x="10925" y="18436"/>
                        <a:pt x="17756" y="26633"/>
                      </a:cubicBezTo>
                      <a:cubicBezTo>
                        <a:pt x="25794" y="36278"/>
                        <a:pt x="37425" y="42820"/>
                        <a:pt x="44389" y="53266"/>
                      </a:cubicBezTo>
                      <a:cubicBezTo>
                        <a:pt x="71444" y="93849"/>
                        <a:pt x="29169" y="71867"/>
                        <a:pt x="79899" y="88776"/>
                      </a:cubicBezTo>
                      <a:cubicBezTo>
                        <a:pt x="121986" y="215033"/>
                        <a:pt x="97655" y="123326"/>
                        <a:pt x="97655" y="372862"/>
                      </a:cubicBezTo>
                    </a:path>
                  </a:pathLst>
                </a:custGeom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0" name="Volný tvar 289"/>
                <p:cNvSpPr/>
                <p:nvPr/>
              </p:nvSpPr>
              <p:spPr>
                <a:xfrm>
                  <a:off x="3595456" y="4243526"/>
                  <a:ext cx="204187" cy="248575"/>
                </a:xfrm>
                <a:custGeom>
                  <a:avLst/>
                  <a:gdLst>
                    <a:gd name="connsiteX0" fmla="*/ 0 w 204187"/>
                    <a:gd name="connsiteY0" fmla="*/ 0 h 248575"/>
                    <a:gd name="connsiteX1" fmla="*/ 79899 w 204187"/>
                    <a:gd name="connsiteY1" fmla="*/ 17756 h 248575"/>
                    <a:gd name="connsiteX2" fmla="*/ 97655 w 204187"/>
                    <a:gd name="connsiteY2" fmla="*/ 35511 h 248575"/>
                    <a:gd name="connsiteX3" fmla="*/ 124288 w 204187"/>
                    <a:gd name="connsiteY3" fmla="*/ 53266 h 248575"/>
                    <a:gd name="connsiteX4" fmla="*/ 133165 w 204187"/>
                    <a:gd name="connsiteY4" fmla="*/ 79899 h 248575"/>
                    <a:gd name="connsiteX5" fmla="*/ 168676 w 204187"/>
                    <a:gd name="connsiteY5" fmla="*/ 124288 h 248575"/>
                    <a:gd name="connsiteX6" fmla="*/ 186431 w 204187"/>
                    <a:gd name="connsiteY6" fmla="*/ 177554 h 248575"/>
                    <a:gd name="connsiteX7" fmla="*/ 195309 w 204187"/>
                    <a:gd name="connsiteY7" fmla="*/ 204187 h 248575"/>
                    <a:gd name="connsiteX8" fmla="*/ 204187 w 204187"/>
                    <a:gd name="connsiteY8" fmla="*/ 230820 h 248575"/>
                    <a:gd name="connsiteX9" fmla="*/ 204187 w 204187"/>
                    <a:gd name="connsiteY9" fmla="*/ 248575 h 24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4187" h="248575">
                      <a:moveTo>
                        <a:pt x="0" y="0"/>
                      </a:moveTo>
                      <a:cubicBezTo>
                        <a:pt x="10759" y="1793"/>
                        <a:pt x="63086" y="7669"/>
                        <a:pt x="79899" y="17756"/>
                      </a:cubicBezTo>
                      <a:cubicBezTo>
                        <a:pt x="87076" y="22062"/>
                        <a:pt x="91119" y="30282"/>
                        <a:pt x="97655" y="35511"/>
                      </a:cubicBezTo>
                      <a:cubicBezTo>
                        <a:pt x="105987" y="42176"/>
                        <a:pt x="115410" y="47348"/>
                        <a:pt x="124288" y="53266"/>
                      </a:cubicBezTo>
                      <a:cubicBezTo>
                        <a:pt x="127247" y="62144"/>
                        <a:pt x="128350" y="71875"/>
                        <a:pt x="133165" y="79899"/>
                      </a:cubicBezTo>
                      <a:cubicBezTo>
                        <a:pt x="164789" y="132607"/>
                        <a:pt x="138217" y="55754"/>
                        <a:pt x="168676" y="124288"/>
                      </a:cubicBezTo>
                      <a:cubicBezTo>
                        <a:pt x="176277" y="141391"/>
                        <a:pt x="180513" y="159799"/>
                        <a:pt x="186431" y="177554"/>
                      </a:cubicBezTo>
                      <a:lnTo>
                        <a:pt x="195309" y="204187"/>
                      </a:lnTo>
                      <a:cubicBezTo>
                        <a:pt x="198268" y="213065"/>
                        <a:pt x="204187" y="221462"/>
                        <a:pt x="204187" y="230820"/>
                      </a:cubicBezTo>
                      <a:lnTo>
                        <a:pt x="204187" y="248575"/>
                      </a:lnTo>
                    </a:path>
                  </a:pathLst>
                </a:custGeom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75" name="Skupina 32"/>
              <p:cNvGrpSpPr/>
              <p:nvPr/>
            </p:nvGrpSpPr>
            <p:grpSpPr>
              <a:xfrm>
                <a:off x="6067338" y="3429000"/>
                <a:ext cx="432048" cy="798143"/>
                <a:chOff x="6084168" y="3429000"/>
                <a:chExt cx="432048" cy="798143"/>
              </a:xfrm>
            </p:grpSpPr>
            <p:sp>
              <p:nvSpPr>
                <p:cNvPr id="284" name="Volný tvar 283"/>
                <p:cNvSpPr/>
                <p:nvPr/>
              </p:nvSpPr>
              <p:spPr>
                <a:xfrm>
                  <a:off x="6300028" y="3573016"/>
                  <a:ext cx="216188" cy="654127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5" name="Volný tvar 284"/>
                <p:cNvSpPr/>
                <p:nvPr/>
              </p:nvSpPr>
              <p:spPr>
                <a:xfrm>
                  <a:off x="6156176" y="3717032"/>
                  <a:ext cx="144180" cy="510111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6" name="Volný tvar 285"/>
                <p:cNvSpPr/>
                <p:nvPr/>
              </p:nvSpPr>
              <p:spPr>
                <a:xfrm>
                  <a:off x="6084168" y="3429000"/>
                  <a:ext cx="216188" cy="798143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76" name="Skupina 33"/>
              <p:cNvGrpSpPr/>
              <p:nvPr/>
            </p:nvGrpSpPr>
            <p:grpSpPr>
              <a:xfrm>
                <a:off x="6427378" y="3429000"/>
                <a:ext cx="432048" cy="798143"/>
                <a:chOff x="6084168" y="3429000"/>
                <a:chExt cx="432048" cy="798143"/>
              </a:xfrm>
            </p:grpSpPr>
            <p:sp>
              <p:nvSpPr>
                <p:cNvPr id="281" name="Volný tvar 280"/>
                <p:cNvSpPr/>
                <p:nvPr/>
              </p:nvSpPr>
              <p:spPr>
                <a:xfrm>
                  <a:off x="6300028" y="3573016"/>
                  <a:ext cx="216188" cy="654127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2" name="Volný tvar 281"/>
                <p:cNvSpPr/>
                <p:nvPr/>
              </p:nvSpPr>
              <p:spPr>
                <a:xfrm>
                  <a:off x="6156176" y="3717032"/>
                  <a:ext cx="144180" cy="510111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3" name="Volný tvar 282"/>
                <p:cNvSpPr/>
                <p:nvPr/>
              </p:nvSpPr>
              <p:spPr>
                <a:xfrm>
                  <a:off x="6084168" y="3429000"/>
                  <a:ext cx="216188" cy="798143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77" name="Skupina 37"/>
              <p:cNvGrpSpPr/>
              <p:nvPr/>
            </p:nvGrpSpPr>
            <p:grpSpPr>
              <a:xfrm>
                <a:off x="6793028" y="3423390"/>
                <a:ext cx="432048" cy="798143"/>
                <a:chOff x="6084168" y="3429000"/>
                <a:chExt cx="432048" cy="798143"/>
              </a:xfrm>
            </p:grpSpPr>
            <p:sp>
              <p:nvSpPr>
                <p:cNvPr id="278" name="Volný tvar 277"/>
                <p:cNvSpPr/>
                <p:nvPr/>
              </p:nvSpPr>
              <p:spPr>
                <a:xfrm>
                  <a:off x="6300028" y="3573016"/>
                  <a:ext cx="216188" cy="654127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9" name="Volný tvar 278"/>
                <p:cNvSpPr/>
                <p:nvPr/>
              </p:nvSpPr>
              <p:spPr>
                <a:xfrm>
                  <a:off x="6156176" y="3717032"/>
                  <a:ext cx="144180" cy="510111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0" name="Volný tvar 279"/>
                <p:cNvSpPr/>
                <p:nvPr/>
              </p:nvSpPr>
              <p:spPr>
                <a:xfrm>
                  <a:off x="6084168" y="3429000"/>
                  <a:ext cx="216188" cy="798143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299" name="Šipka doprava 298"/>
            <p:cNvSpPr/>
            <p:nvPr/>
          </p:nvSpPr>
          <p:spPr>
            <a:xfrm rot="877479">
              <a:off x="5472625" y="2075078"/>
              <a:ext cx="720080" cy="28803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0" name="Šipka doprava 299"/>
            <p:cNvSpPr/>
            <p:nvPr/>
          </p:nvSpPr>
          <p:spPr>
            <a:xfrm rot="20702606">
              <a:off x="7780156" y="2148890"/>
              <a:ext cx="720080" cy="288032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1" name="Šipka doprava 300"/>
            <p:cNvSpPr/>
            <p:nvPr/>
          </p:nvSpPr>
          <p:spPr>
            <a:xfrm rot="20815262">
              <a:off x="5472625" y="5675478"/>
              <a:ext cx="720080" cy="28803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2" name="Šipka doprava 301"/>
            <p:cNvSpPr/>
            <p:nvPr/>
          </p:nvSpPr>
          <p:spPr>
            <a:xfrm rot="20815262">
              <a:off x="7919449" y="5234931"/>
              <a:ext cx="720080" cy="28803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3" name="TextovéPole 302"/>
          <p:cNvSpPr txBox="1"/>
          <p:nvPr/>
        </p:nvSpPr>
        <p:spPr>
          <a:xfrm>
            <a:off x="2056393" y="3855410"/>
            <a:ext cx="2135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100 %</a:t>
            </a:r>
          </a:p>
        </p:txBody>
      </p:sp>
      <p:sp>
        <p:nvSpPr>
          <p:cNvPr id="304" name="TextovéPole 303"/>
          <p:cNvSpPr txBox="1"/>
          <p:nvPr/>
        </p:nvSpPr>
        <p:spPr>
          <a:xfrm>
            <a:off x="5872423" y="390727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 48 %</a:t>
            </a:r>
          </a:p>
        </p:txBody>
      </p:sp>
      <p:sp>
        <p:nvSpPr>
          <p:cNvPr id="305" name="TextovéPole 304"/>
          <p:cNvSpPr txBox="1"/>
          <p:nvPr/>
        </p:nvSpPr>
        <p:spPr>
          <a:xfrm>
            <a:off x="8750633" y="3914259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 37 %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  <p:bldP spid="304" grpId="0"/>
      <p:bldP spid="30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4325" y="260648"/>
            <a:ext cx="9700475" cy="634082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Využití biomasy vyprodukované na poli </a:t>
            </a:r>
            <a:r>
              <a:rPr lang="cs-CZ" sz="2400" dirty="0"/>
              <a:t>(g/m2/rok)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135560" y="4221088"/>
            <a:ext cx="3744416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olný tvar 27"/>
          <p:cNvSpPr/>
          <p:nvPr/>
        </p:nvSpPr>
        <p:spPr>
          <a:xfrm>
            <a:off x="5375920" y="3717033"/>
            <a:ext cx="144180" cy="510111"/>
          </a:xfrm>
          <a:custGeom>
            <a:avLst/>
            <a:gdLst>
              <a:gd name="connsiteX0" fmla="*/ 210578 w 216188"/>
              <a:gd name="connsiteY0" fmla="*/ 796273 h 798143"/>
              <a:gd name="connsiteX1" fmla="*/ 204968 w 216188"/>
              <a:gd name="connsiteY1" fmla="*/ 745785 h 798143"/>
              <a:gd name="connsiteX2" fmla="*/ 199358 w 216188"/>
              <a:gd name="connsiteY2" fmla="*/ 723346 h 798143"/>
              <a:gd name="connsiteX3" fmla="*/ 193748 w 216188"/>
              <a:gd name="connsiteY3" fmla="*/ 695297 h 798143"/>
              <a:gd name="connsiteX4" fmla="*/ 182529 w 216188"/>
              <a:gd name="connsiteY4" fmla="*/ 599930 h 798143"/>
              <a:gd name="connsiteX5" fmla="*/ 176919 w 216188"/>
              <a:gd name="connsiteY5" fmla="*/ 583100 h 798143"/>
              <a:gd name="connsiteX6" fmla="*/ 171309 w 216188"/>
              <a:gd name="connsiteY6" fmla="*/ 555051 h 798143"/>
              <a:gd name="connsiteX7" fmla="*/ 165699 w 216188"/>
              <a:gd name="connsiteY7" fmla="*/ 442855 h 798143"/>
              <a:gd name="connsiteX8" fmla="*/ 160090 w 216188"/>
              <a:gd name="connsiteY8" fmla="*/ 426026 h 798143"/>
              <a:gd name="connsiteX9" fmla="*/ 154480 w 216188"/>
              <a:gd name="connsiteY9" fmla="*/ 386757 h 798143"/>
              <a:gd name="connsiteX10" fmla="*/ 148870 w 216188"/>
              <a:gd name="connsiteY10" fmla="*/ 369927 h 798143"/>
              <a:gd name="connsiteX11" fmla="*/ 143260 w 216188"/>
              <a:gd name="connsiteY11" fmla="*/ 341878 h 798143"/>
              <a:gd name="connsiteX12" fmla="*/ 132041 w 216188"/>
              <a:gd name="connsiteY12" fmla="*/ 308219 h 798143"/>
              <a:gd name="connsiteX13" fmla="*/ 115211 w 216188"/>
              <a:gd name="connsiteY13" fmla="*/ 252121 h 798143"/>
              <a:gd name="connsiteX14" fmla="*/ 109601 w 216188"/>
              <a:gd name="connsiteY14" fmla="*/ 235292 h 798143"/>
              <a:gd name="connsiteX15" fmla="*/ 92772 w 216188"/>
              <a:gd name="connsiteY15" fmla="*/ 212853 h 798143"/>
              <a:gd name="connsiteX16" fmla="*/ 87162 w 216188"/>
              <a:gd name="connsiteY16" fmla="*/ 190413 h 798143"/>
              <a:gd name="connsiteX17" fmla="*/ 64723 w 216188"/>
              <a:gd name="connsiteY17" fmla="*/ 156754 h 798143"/>
              <a:gd name="connsiteX18" fmla="*/ 47893 w 216188"/>
              <a:gd name="connsiteY18" fmla="*/ 106266 h 798143"/>
              <a:gd name="connsiteX19" fmla="*/ 25454 w 216188"/>
              <a:gd name="connsiteY19" fmla="*/ 55778 h 798143"/>
              <a:gd name="connsiteX20" fmla="*/ 14234 w 216188"/>
              <a:gd name="connsiteY20" fmla="*/ 22119 h 798143"/>
              <a:gd name="connsiteX21" fmla="*/ 3015 w 216188"/>
              <a:gd name="connsiteY21" fmla="*/ 5289 h 798143"/>
              <a:gd name="connsiteX22" fmla="*/ 19844 w 216188"/>
              <a:gd name="connsiteY22" fmla="*/ 10899 h 798143"/>
              <a:gd name="connsiteX23" fmla="*/ 64723 w 216188"/>
              <a:gd name="connsiteY23" fmla="*/ 78217 h 798143"/>
              <a:gd name="connsiteX24" fmla="*/ 75942 w 216188"/>
              <a:gd name="connsiteY24" fmla="*/ 95046 h 798143"/>
              <a:gd name="connsiteX25" fmla="*/ 92772 w 216188"/>
              <a:gd name="connsiteY25" fmla="*/ 128705 h 798143"/>
              <a:gd name="connsiteX26" fmla="*/ 103991 w 216188"/>
              <a:gd name="connsiteY26" fmla="*/ 167974 h 798143"/>
              <a:gd name="connsiteX27" fmla="*/ 115211 w 216188"/>
              <a:gd name="connsiteY27" fmla="*/ 184803 h 798143"/>
              <a:gd name="connsiteX28" fmla="*/ 132041 w 216188"/>
              <a:gd name="connsiteY28" fmla="*/ 235292 h 798143"/>
              <a:gd name="connsiteX29" fmla="*/ 137650 w 216188"/>
              <a:gd name="connsiteY29" fmla="*/ 252121 h 798143"/>
              <a:gd name="connsiteX30" fmla="*/ 143260 w 216188"/>
              <a:gd name="connsiteY30" fmla="*/ 268951 h 798143"/>
              <a:gd name="connsiteX31" fmla="*/ 148870 w 216188"/>
              <a:gd name="connsiteY31" fmla="*/ 291390 h 798143"/>
              <a:gd name="connsiteX32" fmla="*/ 154480 w 216188"/>
              <a:gd name="connsiteY32" fmla="*/ 308219 h 798143"/>
              <a:gd name="connsiteX33" fmla="*/ 165699 w 216188"/>
              <a:gd name="connsiteY33" fmla="*/ 375537 h 798143"/>
              <a:gd name="connsiteX34" fmla="*/ 176919 w 216188"/>
              <a:gd name="connsiteY34" fmla="*/ 414806 h 798143"/>
              <a:gd name="connsiteX35" fmla="*/ 188139 w 216188"/>
              <a:gd name="connsiteY35" fmla="*/ 459684 h 798143"/>
              <a:gd name="connsiteX36" fmla="*/ 193748 w 216188"/>
              <a:gd name="connsiteY36" fmla="*/ 482124 h 798143"/>
              <a:gd name="connsiteX37" fmla="*/ 199358 w 216188"/>
              <a:gd name="connsiteY37" fmla="*/ 527002 h 798143"/>
              <a:gd name="connsiteX38" fmla="*/ 210578 w 216188"/>
              <a:gd name="connsiteY38" fmla="*/ 577491 h 798143"/>
              <a:gd name="connsiteX39" fmla="*/ 216188 w 216188"/>
              <a:gd name="connsiteY39" fmla="*/ 757005 h 798143"/>
              <a:gd name="connsiteX40" fmla="*/ 210578 w 216188"/>
              <a:gd name="connsiteY40" fmla="*/ 796273 h 79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6188" h="798143">
                <a:moveTo>
                  <a:pt x="210578" y="796273"/>
                </a:moveTo>
                <a:cubicBezTo>
                  <a:pt x="208708" y="794403"/>
                  <a:pt x="207543" y="762521"/>
                  <a:pt x="204968" y="745785"/>
                </a:cubicBezTo>
                <a:cubicBezTo>
                  <a:pt x="203796" y="738165"/>
                  <a:pt x="201031" y="730872"/>
                  <a:pt x="199358" y="723346"/>
                </a:cubicBezTo>
                <a:cubicBezTo>
                  <a:pt x="197290" y="714038"/>
                  <a:pt x="195618" y="704647"/>
                  <a:pt x="193748" y="695297"/>
                </a:cubicBezTo>
                <a:cubicBezTo>
                  <a:pt x="191522" y="673034"/>
                  <a:pt x="187491" y="624739"/>
                  <a:pt x="182529" y="599930"/>
                </a:cubicBezTo>
                <a:cubicBezTo>
                  <a:pt x="181369" y="594131"/>
                  <a:pt x="178353" y="588837"/>
                  <a:pt x="176919" y="583100"/>
                </a:cubicBezTo>
                <a:cubicBezTo>
                  <a:pt x="174606" y="573850"/>
                  <a:pt x="173179" y="564401"/>
                  <a:pt x="171309" y="555051"/>
                </a:cubicBezTo>
                <a:cubicBezTo>
                  <a:pt x="169439" y="517652"/>
                  <a:pt x="168943" y="480160"/>
                  <a:pt x="165699" y="442855"/>
                </a:cubicBezTo>
                <a:cubicBezTo>
                  <a:pt x="165187" y="436964"/>
                  <a:pt x="161250" y="431824"/>
                  <a:pt x="160090" y="426026"/>
                </a:cubicBezTo>
                <a:cubicBezTo>
                  <a:pt x="157497" y="413060"/>
                  <a:pt x="157073" y="399723"/>
                  <a:pt x="154480" y="386757"/>
                </a:cubicBezTo>
                <a:cubicBezTo>
                  <a:pt x="153320" y="380958"/>
                  <a:pt x="150304" y="375664"/>
                  <a:pt x="148870" y="369927"/>
                </a:cubicBezTo>
                <a:cubicBezTo>
                  <a:pt x="146557" y="360677"/>
                  <a:pt x="145769" y="351077"/>
                  <a:pt x="143260" y="341878"/>
                </a:cubicBezTo>
                <a:cubicBezTo>
                  <a:pt x="140148" y="330468"/>
                  <a:pt x="134909" y="319692"/>
                  <a:pt x="132041" y="308219"/>
                </a:cubicBezTo>
                <a:cubicBezTo>
                  <a:pt x="123563" y="274308"/>
                  <a:pt x="128869" y="293093"/>
                  <a:pt x="115211" y="252121"/>
                </a:cubicBezTo>
                <a:cubicBezTo>
                  <a:pt x="113341" y="246511"/>
                  <a:pt x="113149" y="240023"/>
                  <a:pt x="109601" y="235292"/>
                </a:cubicBezTo>
                <a:lnTo>
                  <a:pt x="92772" y="212853"/>
                </a:lnTo>
                <a:cubicBezTo>
                  <a:pt x="90902" y="205373"/>
                  <a:pt x="90610" y="197309"/>
                  <a:pt x="87162" y="190413"/>
                </a:cubicBezTo>
                <a:cubicBezTo>
                  <a:pt x="81132" y="178352"/>
                  <a:pt x="64723" y="156754"/>
                  <a:pt x="64723" y="156754"/>
                </a:cubicBezTo>
                <a:cubicBezTo>
                  <a:pt x="53941" y="102845"/>
                  <a:pt x="66475" y="152722"/>
                  <a:pt x="47893" y="106266"/>
                </a:cubicBezTo>
                <a:cubicBezTo>
                  <a:pt x="27865" y="56196"/>
                  <a:pt x="47041" y="88156"/>
                  <a:pt x="25454" y="55778"/>
                </a:cubicBezTo>
                <a:cubicBezTo>
                  <a:pt x="21714" y="44558"/>
                  <a:pt x="20794" y="31960"/>
                  <a:pt x="14234" y="22119"/>
                </a:cubicBezTo>
                <a:cubicBezTo>
                  <a:pt x="10494" y="16509"/>
                  <a:pt x="0" y="11319"/>
                  <a:pt x="3015" y="5289"/>
                </a:cubicBezTo>
                <a:cubicBezTo>
                  <a:pt x="5659" y="0"/>
                  <a:pt x="14234" y="9029"/>
                  <a:pt x="19844" y="10899"/>
                </a:cubicBezTo>
                <a:lnTo>
                  <a:pt x="64723" y="78217"/>
                </a:lnTo>
                <a:cubicBezTo>
                  <a:pt x="68463" y="83827"/>
                  <a:pt x="73810" y="88650"/>
                  <a:pt x="75942" y="95046"/>
                </a:cubicBezTo>
                <a:cubicBezTo>
                  <a:pt x="83684" y="118272"/>
                  <a:pt x="78272" y="106956"/>
                  <a:pt x="92772" y="128705"/>
                </a:cubicBezTo>
                <a:cubicBezTo>
                  <a:pt x="94568" y="135889"/>
                  <a:pt x="99969" y="159930"/>
                  <a:pt x="103991" y="167974"/>
                </a:cubicBezTo>
                <a:cubicBezTo>
                  <a:pt x="107006" y="174004"/>
                  <a:pt x="111471" y="179193"/>
                  <a:pt x="115211" y="184803"/>
                </a:cubicBezTo>
                <a:lnTo>
                  <a:pt x="132041" y="235292"/>
                </a:lnTo>
                <a:lnTo>
                  <a:pt x="137650" y="252121"/>
                </a:lnTo>
                <a:cubicBezTo>
                  <a:pt x="139520" y="257731"/>
                  <a:pt x="141826" y="263214"/>
                  <a:pt x="143260" y="268951"/>
                </a:cubicBezTo>
                <a:cubicBezTo>
                  <a:pt x="145130" y="276431"/>
                  <a:pt x="146752" y="283977"/>
                  <a:pt x="148870" y="291390"/>
                </a:cubicBezTo>
                <a:cubicBezTo>
                  <a:pt x="150495" y="297076"/>
                  <a:pt x="153046" y="302482"/>
                  <a:pt x="154480" y="308219"/>
                </a:cubicBezTo>
                <a:cubicBezTo>
                  <a:pt x="162234" y="339234"/>
                  <a:pt x="159365" y="340697"/>
                  <a:pt x="165699" y="375537"/>
                </a:cubicBezTo>
                <a:cubicBezTo>
                  <a:pt x="170793" y="403557"/>
                  <a:pt x="170367" y="390781"/>
                  <a:pt x="176919" y="414806"/>
                </a:cubicBezTo>
                <a:cubicBezTo>
                  <a:pt x="180976" y="429682"/>
                  <a:pt x="184399" y="444725"/>
                  <a:pt x="188139" y="459684"/>
                </a:cubicBezTo>
                <a:cubicBezTo>
                  <a:pt x="190009" y="467164"/>
                  <a:pt x="192792" y="474473"/>
                  <a:pt x="193748" y="482124"/>
                </a:cubicBezTo>
                <a:cubicBezTo>
                  <a:pt x="195618" y="497083"/>
                  <a:pt x="197066" y="512102"/>
                  <a:pt x="199358" y="527002"/>
                </a:cubicBezTo>
                <a:cubicBezTo>
                  <a:pt x="202207" y="545518"/>
                  <a:pt x="206111" y="559624"/>
                  <a:pt x="210578" y="577491"/>
                </a:cubicBezTo>
                <a:cubicBezTo>
                  <a:pt x="212448" y="637329"/>
                  <a:pt x="216188" y="697138"/>
                  <a:pt x="216188" y="757005"/>
                </a:cubicBezTo>
                <a:cubicBezTo>
                  <a:pt x="216188" y="798124"/>
                  <a:pt x="212448" y="798143"/>
                  <a:pt x="210578" y="796273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71"/>
          <p:cNvGrpSpPr/>
          <p:nvPr/>
        </p:nvGrpSpPr>
        <p:grpSpPr>
          <a:xfrm>
            <a:off x="4511824" y="3429000"/>
            <a:ext cx="1157738" cy="1229746"/>
            <a:chOff x="6067338" y="3423390"/>
            <a:chExt cx="1157738" cy="1229746"/>
          </a:xfrm>
        </p:grpSpPr>
        <p:grpSp>
          <p:nvGrpSpPr>
            <p:cNvPr id="4" name="Skupina 10"/>
            <p:cNvGrpSpPr/>
            <p:nvPr/>
          </p:nvGrpSpPr>
          <p:grpSpPr>
            <a:xfrm>
              <a:off x="6156176" y="4221088"/>
              <a:ext cx="320532" cy="417250"/>
              <a:chOff x="3479111" y="4221088"/>
              <a:chExt cx="320532" cy="417250"/>
            </a:xfrm>
          </p:grpSpPr>
          <p:sp>
            <p:nvSpPr>
              <p:cNvPr id="6" name="Volný tvar 5"/>
              <p:cNvSpPr/>
              <p:nvPr/>
            </p:nvSpPr>
            <p:spPr>
              <a:xfrm>
                <a:off x="3479111" y="4240267"/>
                <a:ext cx="116345" cy="326597"/>
              </a:xfrm>
              <a:custGeom>
                <a:avLst/>
                <a:gdLst>
                  <a:gd name="connsiteX0" fmla="*/ 116345 w 116345"/>
                  <a:gd name="connsiteY0" fmla="*/ 3259 h 326597"/>
                  <a:gd name="connsiteX1" fmla="*/ 80835 w 116345"/>
                  <a:gd name="connsiteY1" fmla="*/ 47648 h 326597"/>
                  <a:gd name="connsiteX2" fmla="*/ 63079 w 116345"/>
                  <a:gd name="connsiteY2" fmla="*/ 65403 h 326597"/>
                  <a:gd name="connsiteX3" fmla="*/ 45324 w 116345"/>
                  <a:gd name="connsiteY3" fmla="*/ 92036 h 326597"/>
                  <a:gd name="connsiteX4" fmla="*/ 36446 w 116345"/>
                  <a:gd name="connsiteY4" fmla="*/ 189690 h 326597"/>
                  <a:gd name="connsiteX5" fmla="*/ 18691 w 116345"/>
                  <a:gd name="connsiteY5" fmla="*/ 242956 h 326597"/>
                  <a:gd name="connsiteX6" fmla="*/ 9813 w 116345"/>
                  <a:gd name="connsiteY6" fmla="*/ 287345 h 326597"/>
                  <a:gd name="connsiteX7" fmla="*/ 936 w 116345"/>
                  <a:gd name="connsiteY7" fmla="*/ 322855 h 326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345" h="326597">
                    <a:moveTo>
                      <a:pt x="116345" y="3259"/>
                    </a:moveTo>
                    <a:cubicBezTo>
                      <a:pt x="63297" y="38625"/>
                      <a:pt x="109424" y="0"/>
                      <a:pt x="80835" y="47648"/>
                    </a:cubicBezTo>
                    <a:cubicBezTo>
                      <a:pt x="76529" y="54825"/>
                      <a:pt x="68308" y="58867"/>
                      <a:pt x="63079" y="65403"/>
                    </a:cubicBezTo>
                    <a:cubicBezTo>
                      <a:pt x="56414" y="73734"/>
                      <a:pt x="51242" y="83158"/>
                      <a:pt x="45324" y="92036"/>
                    </a:cubicBezTo>
                    <a:cubicBezTo>
                      <a:pt x="42365" y="124587"/>
                      <a:pt x="42126" y="157502"/>
                      <a:pt x="36446" y="189690"/>
                    </a:cubicBezTo>
                    <a:cubicBezTo>
                      <a:pt x="33193" y="208121"/>
                      <a:pt x="22362" y="224604"/>
                      <a:pt x="18691" y="242956"/>
                    </a:cubicBezTo>
                    <a:cubicBezTo>
                      <a:pt x="15732" y="257752"/>
                      <a:pt x="13473" y="272706"/>
                      <a:pt x="9813" y="287345"/>
                    </a:cubicBezTo>
                    <a:cubicBezTo>
                      <a:pt x="0" y="326597"/>
                      <a:pt x="936" y="301518"/>
                      <a:pt x="936" y="322855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3563888" y="4221088"/>
                <a:ext cx="46937" cy="417250"/>
              </a:xfrm>
              <a:custGeom>
                <a:avLst/>
                <a:gdLst>
                  <a:gd name="connsiteX0" fmla="*/ 26633 w 46937"/>
                  <a:gd name="connsiteY0" fmla="*/ 0 h 417250"/>
                  <a:gd name="connsiteX1" fmla="*/ 26633 w 46937"/>
                  <a:gd name="connsiteY1" fmla="*/ 142042 h 417250"/>
                  <a:gd name="connsiteX2" fmla="*/ 17756 w 46937"/>
                  <a:gd name="connsiteY2" fmla="*/ 186431 h 417250"/>
                  <a:gd name="connsiteX3" fmla="*/ 0 w 46937"/>
                  <a:gd name="connsiteY3" fmla="*/ 248574 h 417250"/>
                  <a:gd name="connsiteX4" fmla="*/ 8878 w 46937"/>
                  <a:gd name="connsiteY4" fmla="*/ 319596 h 417250"/>
                  <a:gd name="connsiteX5" fmla="*/ 26633 w 46937"/>
                  <a:gd name="connsiteY5" fmla="*/ 372862 h 417250"/>
                  <a:gd name="connsiteX6" fmla="*/ 35511 w 46937"/>
                  <a:gd name="connsiteY6" fmla="*/ 399495 h 417250"/>
                  <a:gd name="connsiteX7" fmla="*/ 35511 w 46937"/>
                  <a:gd name="connsiteY7" fmla="*/ 417250 h 41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37" h="417250">
                    <a:moveTo>
                      <a:pt x="26633" y="0"/>
                    </a:moveTo>
                    <a:cubicBezTo>
                      <a:pt x="46937" y="60909"/>
                      <a:pt x="39427" y="26896"/>
                      <a:pt x="26633" y="142042"/>
                    </a:cubicBezTo>
                    <a:cubicBezTo>
                      <a:pt x="24967" y="157039"/>
                      <a:pt x="21029" y="171701"/>
                      <a:pt x="17756" y="186431"/>
                    </a:cubicBezTo>
                    <a:cubicBezTo>
                      <a:pt x="10326" y="219867"/>
                      <a:pt x="9885" y="218920"/>
                      <a:pt x="0" y="248574"/>
                    </a:cubicBezTo>
                    <a:cubicBezTo>
                      <a:pt x="2959" y="272248"/>
                      <a:pt x="3879" y="296267"/>
                      <a:pt x="8878" y="319596"/>
                    </a:cubicBezTo>
                    <a:cubicBezTo>
                      <a:pt x="12799" y="337896"/>
                      <a:pt x="20715" y="355107"/>
                      <a:pt x="26633" y="372862"/>
                    </a:cubicBezTo>
                    <a:cubicBezTo>
                      <a:pt x="29592" y="381740"/>
                      <a:pt x="35511" y="390137"/>
                      <a:pt x="35511" y="399495"/>
                    </a:cubicBezTo>
                    <a:lnTo>
                      <a:pt x="35511" y="417250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Volný tvar 7"/>
              <p:cNvSpPr/>
              <p:nvPr/>
            </p:nvSpPr>
            <p:spPr>
              <a:xfrm>
                <a:off x="3585918" y="4221088"/>
                <a:ext cx="121986" cy="372862"/>
              </a:xfrm>
              <a:custGeom>
                <a:avLst/>
                <a:gdLst>
                  <a:gd name="connsiteX0" fmla="*/ 0 w 121986"/>
                  <a:gd name="connsiteY0" fmla="*/ 0 h 372862"/>
                  <a:gd name="connsiteX1" fmla="*/ 17756 w 121986"/>
                  <a:gd name="connsiteY1" fmla="*/ 26633 h 372862"/>
                  <a:gd name="connsiteX2" fmla="*/ 44389 w 121986"/>
                  <a:gd name="connsiteY2" fmla="*/ 53266 h 372862"/>
                  <a:gd name="connsiteX3" fmla="*/ 79899 w 121986"/>
                  <a:gd name="connsiteY3" fmla="*/ 88776 h 372862"/>
                  <a:gd name="connsiteX4" fmla="*/ 97655 w 121986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86" h="372862">
                    <a:moveTo>
                      <a:pt x="0" y="0"/>
                    </a:moveTo>
                    <a:cubicBezTo>
                      <a:pt x="5919" y="8878"/>
                      <a:pt x="10925" y="18436"/>
                      <a:pt x="17756" y="26633"/>
                    </a:cubicBezTo>
                    <a:cubicBezTo>
                      <a:pt x="25794" y="36278"/>
                      <a:pt x="37425" y="42820"/>
                      <a:pt x="44389" y="53266"/>
                    </a:cubicBezTo>
                    <a:cubicBezTo>
                      <a:pt x="71444" y="93849"/>
                      <a:pt x="29169" y="71867"/>
                      <a:pt x="79899" y="88776"/>
                    </a:cubicBezTo>
                    <a:cubicBezTo>
                      <a:pt x="121986" y="215033"/>
                      <a:pt x="97655" y="123326"/>
                      <a:pt x="97655" y="372862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3595456" y="4243526"/>
                <a:ext cx="204187" cy="248575"/>
              </a:xfrm>
              <a:custGeom>
                <a:avLst/>
                <a:gdLst>
                  <a:gd name="connsiteX0" fmla="*/ 0 w 204187"/>
                  <a:gd name="connsiteY0" fmla="*/ 0 h 248575"/>
                  <a:gd name="connsiteX1" fmla="*/ 79899 w 204187"/>
                  <a:gd name="connsiteY1" fmla="*/ 17756 h 248575"/>
                  <a:gd name="connsiteX2" fmla="*/ 97655 w 204187"/>
                  <a:gd name="connsiteY2" fmla="*/ 35511 h 248575"/>
                  <a:gd name="connsiteX3" fmla="*/ 124288 w 204187"/>
                  <a:gd name="connsiteY3" fmla="*/ 53266 h 248575"/>
                  <a:gd name="connsiteX4" fmla="*/ 133165 w 204187"/>
                  <a:gd name="connsiteY4" fmla="*/ 79899 h 248575"/>
                  <a:gd name="connsiteX5" fmla="*/ 168676 w 204187"/>
                  <a:gd name="connsiteY5" fmla="*/ 124288 h 248575"/>
                  <a:gd name="connsiteX6" fmla="*/ 186431 w 204187"/>
                  <a:gd name="connsiteY6" fmla="*/ 177554 h 248575"/>
                  <a:gd name="connsiteX7" fmla="*/ 195309 w 204187"/>
                  <a:gd name="connsiteY7" fmla="*/ 204187 h 248575"/>
                  <a:gd name="connsiteX8" fmla="*/ 204187 w 204187"/>
                  <a:gd name="connsiteY8" fmla="*/ 230820 h 248575"/>
                  <a:gd name="connsiteX9" fmla="*/ 204187 w 204187"/>
                  <a:gd name="connsiteY9" fmla="*/ 248575 h 24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187" h="248575">
                    <a:moveTo>
                      <a:pt x="0" y="0"/>
                    </a:moveTo>
                    <a:cubicBezTo>
                      <a:pt x="10759" y="1793"/>
                      <a:pt x="63086" y="7669"/>
                      <a:pt x="79899" y="17756"/>
                    </a:cubicBezTo>
                    <a:cubicBezTo>
                      <a:pt x="87076" y="22062"/>
                      <a:pt x="91119" y="30282"/>
                      <a:pt x="97655" y="35511"/>
                    </a:cubicBezTo>
                    <a:cubicBezTo>
                      <a:pt x="105987" y="42176"/>
                      <a:pt x="115410" y="47348"/>
                      <a:pt x="124288" y="53266"/>
                    </a:cubicBezTo>
                    <a:cubicBezTo>
                      <a:pt x="127247" y="62144"/>
                      <a:pt x="128350" y="71875"/>
                      <a:pt x="133165" y="79899"/>
                    </a:cubicBezTo>
                    <a:cubicBezTo>
                      <a:pt x="164789" y="132607"/>
                      <a:pt x="138217" y="55754"/>
                      <a:pt x="168676" y="124288"/>
                    </a:cubicBezTo>
                    <a:cubicBezTo>
                      <a:pt x="176277" y="141391"/>
                      <a:pt x="180513" y="159799"/>
                      <a:pt x="186431" y="177554"/>
                    </a:cubicBezTo>
                    <a:lnTo>
                      <a:pt x="195309" y="204187"/>
                    </a:lnTo>
                    <a:cubicBezTo>
                      <a:pt x="198268" y="213065"/>
                      <a:pt x="204187" y="221462"/>
                      <a:pt x="204187" y="230820"/>
                    </a:cubicBezTo>
                    <a:lnTo>
                      <a:pt x="204187" y="248575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" name="Skupina 11"/>
            <p:cNvGrpSpPr/>
            <p:nvPr/>
          </p:nvGrpSpPr>
          <p:grpSpPr>
            <a:xfrm>
              <a:off x="6876256" y="4221088"/>
              <a:ext cx="320532" cy="417250"/>
              <a:chOff x="3479111" y="4221088"/>
              <a:chExt cx="320532" cy="417250"/>
            </a:xfrm>
          </p:grpSpPr>
          <p:sp>
            <p:nvSpPr>
              <p:cNvPr id="13" name="Volný tvar 12"/>
              <p:cNvSpPr/>
              <p:nvPr/>
            </p:nvSpPr>
            <p:spPr>
              <a:xfrm>
                <a:off x="3479111" y="4240267"/>
                <a:ext cx="116345" cy="326597"/>
              </a:xfrm>
              <a:custGeom>
                <a:avLst/>
                <a:gdLst>
                  <a:gd name="connsiteX0" fmla="*/ 116345 w 116345"/>
                  <a:gd name="connsiteY0" fmla="*/ 3259 h 326597"/>
                  <a:gd name="connsiteX1" fmla="*/ 80835 w 116345"/>
                  <a:gd name="connsiteY1" fmla="*/ 47648 h 326597"/>
                  <a:gd name="connsiteX2" fmla="*/ 63079 w 116345"/>
                  <a:gd name="connsiteY2" fmla="*/ 65403 h 326597"/>
                  <a:gd name="connsiteX3" fmla="*/ 45324 w 116345"/>
                  <a:gd name="connsiteY3" fmla="*/ 92036 h 326597"/>
                  <a:gd name="connsiteX4" fmla="*/ 36446 w 116345"/>
                  <a:gd name="connsiteY4" fmla="*/ 189690 h 326597"/>
                  <a:gd name="connsiteX5" fmla="*/ 18691 w 116345"/>
                  <a:gd name="connsiteY5" fmla="*/ 242956 h 326597"/>
                  <a:gd name="connsiteX6" fmla="*/ 9813 w 116345"/>
                  <a:gd name="connsiteY6" fmla="*/ 287345 h 326597"/>
                  <a:gd name="connsiteX7" fmla="*/ 936 w 116345"/>
                  <a:gd name="connsiteY7" fmla="*/ 322855 h 326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345" h="326597">
                    <a:moveTo>
                      <a:pt x="116345" y="3259"/>
                    </a:moveTo>
                    <a:cubicBezTo>
                      <a:pt x="63297" y="38625"/>
                      <a:pt x="109424" y="0"/>
                      <a:pt x="80835" y="47648"/>
                    </a:cubicBezTo>
                    <a:cubicBezTo>
                      <a:pt x="76529" y="54825"/>
                      <a:pt x="68308" y="58867"/>
                      <a:pt x="63079" y="65403"/>
                    </a:cubicBezTo>
                    <a:cubicBezTo>
                      <a:pt x="56414" y="73734"/>
                      <a:pt x="51242" y="83158"/>
                      <a:pt x="45324" y="92036"/>
                    </a:cubicBezTo>
                    <a:cubicBezTo>
                      <a:pt x="42365" y="124587"/>
                      <a:pt x="42126" y="157502"/>
                      <a:pt x="36446" y="189690"/>
                    </a:cubicBezTo>
                    <a:cubicBezTo>
                      <a:pt x="33193" y="208121"/>
                      <a:pt x="22362" y="224604"/>
                      <a:pt x="18691" y="242956"/>
                    </a:cubicBezTo>
                    <a:cubicBezTo>
                      <a:pt x="15732" y="257752"/>
                      <a:pt x="13473" y="272706"/>
                      <a:pt x="9813" y="287345"/>
                    </a:cubicBezTo>
                    <a:cubicBezTo>
                      <a:pt x="0" y="326597"/>
                      <a:pt x="936" y="301518"/>
                      <a:pt x="936" y="322855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Volný tvar 13"/>
              <p:cNvSpPr/>
              <p:nvPr/>
            </p:nvSpPr>
            <p:spPr>
              <a:xfrm>
                <a:off x="3563888" y="4221088"/>
                <a:ext cx="46937" cy="417250"/>
              </a:xfrm>
              <a:custGeom>
                <a:avLst/>
                <a:gdLst>
                  <a:gd name="connsiteX0" fmla="*/ 26633 w 46937"/>
                  <a:gd name="connsiteY0" fmla="*/ 0 h 417250"/>
                  <a:gd name="connsiteX1" fmla="*/ 26633 w 46937"/>
                  <a:gd name="connsiteY1" fmla="*/ 142042 h 417250"/>
                  <a:gd name="connsiteX2" fmla="*/ 17756 w 46937"/>
                  <a:gd name="connsiteY2" fmla="*/ 186431 h 417250"/>
                  <a:gd name="connsiteX3" fmla="*/ 0 w 46937"/>
                  <a:gd name="connsiteY3" fmla="*/ 248574 h 417250"/>
                  <a:gd name="connsiteX4" fmla="*/ 8878 w 46937"/>
                  <a:gd name="connsiteY4" fmla="*/ 319596 h 417250"/>
                  <a:gd name="connsiteX5" fmla="*/ 26633 w 46937"/>
                  <a:gd name="connsiteY5" fmla="*/ 372862 h 417250"/>
                  <a:gd name="connsiteX6" fmla="*/ 35511 w 46937"/>
                  <a:gd name="connsiteY6" fmla="*/ 399495 h 417250"/>
                  <a:gd name="connsiteX7" fmla="*/ 35511 w 46937"/>
                  <a:gd name="connsiteY7" fmla="*/ 417250 h 41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37" h="417250">
                    <a:moveTo>
                      <a:pt x="26633" y="0"/>
                    </a:moveTo>
                    <a:cubicBezTo>
                      <a:pt x="46937" y="60909"/>
                      <a:pt x="39427" y="26896"/>
                      <a:pt x="26633" y="142042"/>
                    </a:cubicBezTo>
                    <a:cubicBezTo>
                      <a:pt x="24967" y="157039"/>
                      <a:pt x="21029" y="171701"/>
                      <a:pt x="17756" y="186431"/>
                    </a:cubicBezTo>
                    <a:cubicBezTo>
                      <a:pt x="10326" y="219867"/>
                      <a:pt x="9885" y="218920"/>
                      <a:pt x="0" y="248574"/>
                    </a:cubicBezTo>
                    <a:cubicBezTo>
                      <a:pt x="2959" y="272248"/>
                      <a:pt x="3879" y="296267"/>
                      <a:pt x="8878" y="319596"/>
                    </a:cubicBezTo>
                    <a:cubicBezTo>
                      <a:pt x="12799" y="337896"/>
                      <a:pt x="20715" y="355107"/>
                      <a:pt x="26633" y="372862"/>
                    </a:cubicBezTo>
                    <a:cubicBezTo>
                      <a:pt x="29592" y="381740"/>
                      <a:pt x="35511" y="390137"/>
                      <a:pt x="35511" y="399495"/>
                    </a:cubicBezTo>
                    <a:lnTo>
                      <a:pt x="35511" y="417250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Volný tvar 14"/>
              <p:cNvSpPr/>
              <p:nvPr/>
            </p:nvSpPr>
            <p:spPr>
              <a:xfrm>
                <a:off x="3585918" y="4221088"/>
                <a:ext cx="121986" cy="372862"/>
              </a:xfrm>
              <a:custGeom>
                <a:avLst/>
                <a:gdLst>
                  <a:gd name="connsiteX0" fmla="*/ 0 w 121986"/>
                  <a:gd name="connsiteY0" fmla="*/ 0 h 372862"/>
                  <a:gd name="connsiteX1" fmla="*/ 17756 w 121986"/>
                  <a:gd name="connsiteY1" fmla="*/ 26633 h 372862"/>
                  <a:gd name="connsiteX2" fmla="*/ 44389 w 121986"/>
                  <a:gd name="connsiteY2" fmla="*/ 53266 h 372862"/>
                  <a:gd name="connsiteX3" fmla="*/ 79899 w 121986"/>
                  <a:gd name="connsiteY3" fmla="*/ 88776 h 372862"/>
                  <a:gd name="connsiteX4" fmla="*/ 97655 w 121986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86" h="372862">
                    <a:moveTo>
                      <a:pt x="0" y="0"/>
                    </a:moveTo>
                    <a:cubicBezTo>
                      <a:pt x="5919" y="8878"/>
                      <a:pt x="10925" y="18436"/>
                      <a:pt x="17756" y="26633"/>
                    </a:cubicBezTo>
                    <a:cubicBezTo>
                      <a:pt x="25794" y="36278"/>
                      <a:pt x="37425" y="42820"/>
                      <a:pt x="44389" y="53266"/>
                    </a:cubicBezTo>
                    <a:cubicBezTo>
                      <a:pt x="71444" y="93849"/>
                      <a:pt x="29169" y="71867"/>
                      <a:pt x="79899" y="88776"/>
                    </a:cubicBezTo>
                    <a:cubicBezTo>
                      <a:pt x="121986" y="215033"/>
                      <a:pt x="97655" y="123326"/>
                      <a:pt x="97655" y="372862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Volný tvar 15"/>
              <p:cNvSpPr/>
              <p:nvPr/>
            </p:nvSpPr>
            <p:spPr>
              <a:xfrm>
                <a:off x="3595456" y="4243526"/>
                <a:ext cx="204187" cy="248575"/>
              </a:xfrm>
              <a:custGeom>
                <a:avLst/>
                <a:gdLst>
                  <a:gd name="connsiteX0" fmla="*/ 0 w 204187"/>
                  <a:gd name="connsiteY0" fmla="*/ 0 h 248575"/>
                  <a:gd name="connsiteX1" fmla="*/ 79899 w 204187"/>
                  <a:gd name="connsiteY1" fmla="*/ 17756 h 248575"/>
                  <a:gd name="connsiteX2" fmla="*/ 97655 w 204187"/>
                  <a:gd name="connsiteY2" fmla="*/ 35511 h 248575"/>
                  <a:gd name="connsiteX3" fmla="*/ 124288 w 204187"/>
                  <a:gd name="connsiteY3" fmla="*/ 53266 h 248575"/>
                  <a:gd name="connsiteX4" fmla="*/ 133165 w 204187"/>
                  <a:gd name="connsiteY4" fmla="*/ 79899 h 248575"/>
                  <a:gd name="connsiteX5" fmla="*/ 168676 w 204187"/>
                  <a:gd name="connsiteY5" fmla="*/ 124288 h 248575"/>
                  <a:gd name="connsiteX6" fmla="*/ 186431 w 204187"/>
                  <a:gd name="connsiteY6" fmla="*/ 177554 h 248575"/>
                  <a:gd name="connsiteX7" fmla="*/ 195309 w 204187"/>
                  <a:gd name="connsiteY7" fmla="*/ 204187 h 248575"/>
                  <a:gd name="connsiteX8" fmla="*/ 204187 w 204187"/>
                  <a:gd name="connsiteY8" fmla="*/ 230820 h 248575"/>
                  <a:gd name="connsiteX9" fmla="*/ 204187 w 204187"/>
                  <a:gd name="connsiteY9" fmla="*/ 248575 h 24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187" h="248575">
                    <a:moveTo>
                      <a:pt x="0" y="0"/>
                    </a:moveTo>
                    <a:cubicBezTo>
                      <a:pt x="10759" y="1793"/>
                      <a:pt x="63086" y="7669"/>
                      <a:pt x="79899" y="17756"/>
                    </a:cubicBezTo>
                    <a:cubicBezTo>
                      <a:pt x="87076" y="22062"/>
                      <a:pt x="91119" y="30282"/>
                      <a:pt x="97655" y="35511"/>
                    </a:cubicBezTo>
                    <a:cubicBezTo>
                      <a:pt x="105987" y="42176"/>
                      <a:pt x="115410" y="47348"/>
                      <a:pt x="124288" y="53266"/>
                    </a:cubicBezTo>
                    <a:cubicBezTo>
                      <a:pt x="127247" y="62144"/>
                      <a:pt x="128350" y="71875"/>
                      <a:pt x="133165" y="79899"/>
                    </a:cubicBezTo>
                    <a:cubicBezTo>
                      <a:pt x="164789" y="132607"/>
                      <a:pt x="138217" y="55754"/>
                      <a:pt x="168676" y="124288"/>
                    </a:cubicBezTo>
                    <a:cubicBezTo>
                      <a:pt x="176277" y="141391"/>
                      <a:pt x="180513" y="159799"/>
                      <a:pt x="186431" y="177554"/>
                    </a:cubicBezTo>
                    <a:lnTo>
                      <a:pt x="195309" y="204187"/>
                    </a:lnTo>
                    <a:cubicBezTo>
                      <a:pt x="198268" y="213065"/>
                      <a:pt x="204187" y="221462"/>
                      <a:pt x="204187" y="230820"/>
                    </a:cubicBezTo>
                    <a:lnTo>
                      <a:pt x="204187" y="248575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" name="Skupina 16"/>
            <p:cNvGrpSpPr/>
            <p:nvPr/>
          </p:nvGrpSpPr>
          <p:grpSpPr>
            <a:xfrm>
              <a:off x="6516216" y="4221088"/>
              <a:ext cx="320532" cy="432048"/>
              <a:chOff x="3479111" y="4221088"/>
              <a:chExt cx="320532" cy="417250"/>
            </a:xfrm>
          </p:grpSpPr>
          <p:sp>
            <p:nvSpPr>
              <p:cNvPr id="18" name="Volný tvar 17"/>
              <p:cNvSpPr/>
              <p:nvPr/>
            </p:nvSpPr>
            <p:spPr>
              <a:xfrm>
                <a:off x="3479111" y="4240267"/>
                <a:ext cx="116345" cy="326597"/>
              </a:xfrm>
              <a:custGeom>
                <a:avLst/>
                <a:gdLst>
                  <a:gd name="connsiteX0" fmla="*/ 116345 w 116345"/>
                  <a:gd name="connsiteY0" fmla="*/ 3259 h 326597"/>
                  <a:gd name="connsiteX1" fmla="*/ 80835 w 116345"/>
                  <a:gd name="connsiteY1" fmla="*/ 47648 h 326597"/>
                  <a:gd name="connsiteX2" fmla="*/ 63079 w 116345"/>
                  <a:gd name="connsiteY2" fmla="*/ 65403 h 326597"/>
                  <a:gd name="connsiteX3" fmla="*/ 45324 w 116345"/>
                  <a:gd name="connsiteY3" fmla="*/ 92036 h 326597"/>
                  <a:gd name="connsiteX4" fmla="*/ 36446 w 116345"/>
                  <a:gd name="connsiteY4" fmla="*/ 189690 h 326597"/>
                  <a:gd name="connsiteX5" fmla="*/ 18691 w 116345"/>
                  <a:gd name="connsiteY5" fmla="*/ 242956 h 326597"/>
                  <a:gd name="connsiteX6" fmla="*/ 9813 w 116345"/>
                  <a:gd name="connsiteY6" fmla="*/ 287345 h 326597"/>
                  <a:gd name="connsiteX7" fmla="*/ 936 w 116345"/>
                  <a:gd name="connsiteY7" fmla="*/ 322855 h 326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345" h="326597">
                    <a:moveTo>
                      <a:pt x="116345" y="3259"/>
                    </a:moveTo>
                    <a:cubicBezTo>
                      <a:pt x="63297" y="38625"/>
                      <a:pt x="109424" y="0"/>
                      <a:pt x="80835" y="47648"/>
                    </a:cubicBezTo>
                    <a:cubicBezTo>
                      <a:pt x="76529" y="54825"/>
                      <a:pt x="68308" y="58867"/>
                      <a:pt x="63079" y="65403"/>
                    </a:cubicBezTo>
                    <a:cubicBezTo>
                      <a:pt x="56414" y="73734"/>
                      <a:pt x="51242" y="83158"/>
                      <a:pt x="45324" y="92036"/>
                    </a:cubicBezTo>
                    <a:cubicBezTo>
                      <a:pt x="42365" y="124587"/>
                      <a:pt x="42126" y="157502"/>
                      <a:pt x="36446" y="189690"/>
                    </a:cubicBezTo>
                    <a:cubicBezTo>
                      <a:pt x="33193" y="208121"/>
                      <a:pt x="22362" y="224604"/>
                      <a:pt x="18691" y="242956"/>
                    </a:cubicBezTo>
                    <a:cubicBezTo>
                      <a:pt x="15732" y="257752"/>
                      <a:pt x="13473" y="272706"/>
                      <a:pt x="9813" y="287345"/>
                    </a:cubicBezTo>
                    <a:cubicBezTo>
                      <a:pt x="0" y="326597"/>
                      <a:pt x="936" y="301518"/>
                      <a:pt x="936" y="322855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Volný tvar 18"/>
              <p:cNvSpPr/>
              <p:nvPr/>
            </p:nvSpPr>
            <p:spPr>
              <a:xfrm>
                <a:off x="3563888" y="4221088"/>
                <a:ext cx="46937" cy="417250"/>
              </a:xfrm>
              <a:custGeom>
                <a:avLst/>
                <a:gdLst>
                  <a:gd name="connsiteX0" fmla="*/ 26633 w 46937"/>
                  <a:gd name="connsiteY0" fmla="*/ 0 h 417250"/>
                  <a:gd name="connsiteX1" fmla="*/ 26633 w 46937"/>
                  <a:gd name="connsiteY1" fmla="*/ 142042 h 417250"/>
                  <a:gd name="connsiteX2" fmla="*/ 17756 w 46937"/>
                  <a:gd name="connsiteY2" fmla="*/ 186431 h 417250"/>
                  <a:gd name="connsiteX3" fmla="*/ 0 w 46937"/>
                  <a:gd name="connsiteY3" fmla="*/ 248574 h 417250"/>
                  <a:gd name="connsiteX4" fmla="*/ 8878 w 46937"/>
                  <a:gd name="connsiteY4" fmla="*/ 319596 h 417250"/>
                  <a:gd name="connsiteX5" fmla="*/ 26633 w 46937"/>
                  <a:gd name="connsiteY5" fmla="*/ 372862 h 417250"/>
                  <a:gd name="connsiteX6" fmla="*/ 35511 w 46937"/>
                  <a:gd name="connsiteY6" fmla="*/ 399495 h 417250"/>
                  <a:gd name="connsiteX7" fmla="*/ 35511 w 46937"/>
                  <a:gd name="connsiteY7" fmla="*/ 417250 h 41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37" h="417250">
                    <a:moveTo>
                      <a:pt x="26633" y="0"/>
                    </a:moveTo>
                    <a:cubicBezTo>
                      <a:pt x="46937" y="60909"/>
                      <a:pt x="39427" y="26896"/>
                      <a:pt x="26633" y="142042"/>
                    </a:cubicBezTo>
                    <a:cubicBezTo>
                      <a:pt x="24967" y="157039"/>
                      <a:pt x="21029" y="171701"/>
                      <a:pt x="17756" y="186431"/>
                    </a:cubicBezTo>
                    <a:cubicBezTo>
                      <a:pt x="10326" y="219867"/>
                      <a:pt x="9885" y="218920"/>
                      <a:pt x="0" y="248574"/>
                    </a:cubicBezTo>
                    <a:cubicBezTo>
                      <a:pt x="2959" y="272248"/>
                      <a:pt x="3879" y="296267"/>
                      <a:pt x="8878" y="319596"/>
                    </a:cubicBezTo>
                    <a:cubicBezTo>
                      <a:pt x="12799" y="337896"/>
                      <a:pt x="20715" y="355107"/>
                      <a:pt x="26633" y="372862"/>
                    </a:cubicBezTo>
                    <a:cubicBezTo>
                      <a:pt x="29592" y="381740"/>
                      <a:pt x="35511" y="390137"/>
                      <a:pt x="35511" y="399495"/>
                    </a:cubicBezTo>
                    <a:lnTo>
                      <a:pt x="35511" y="417250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Volný tvar 19"/>
              <p:cNvSpPr/>
              <p:nvPr/>
            </p:nvSpPr>
            <p:spPr>
              <a:xfrm>
                <a:off x="3585918" y="4221088"/>
                <a:ext cx="121986" cy="372862"/>
              </a:xfrm>
              <a:custGeom>
                <a:avLst/>
                <a:gdLst>
                  <a:gd name="connsiteX0" fmla="*/ 0 w 121986"/>
                  <a:gd name="connsiteY0" fmla="*/ 0 h 372862"/>
                  <a:gd name="connsiteX1" fmla="*/ 17756 w 121986"/>
                  <a:gd name="connsiteY1" fmla="*/ 26633 h 372862"/>
                  <a:gd name="connsiteX2" fmla="*/ 44389 w 121986"/>
                  <a:gd name="connsiteY2" fmla="*/ 53266 h 372862"/>
                  <a:gd name="connsiteX3" fmla="*/ 79899 w 121986"/>
                  <a:gd name="connsiteY3" fmla="*/ 88776 h 372862"/>
                  <a:gd name="connsiteX4" fmla="*/ 97655 w 121986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86" h="372862">
                    <a:moveTo>
                      <a:pt x="0" y="0"/>
                    </a:moveTo>
                    <a:cubicBezTo>
                      <a:pt x="5919" y="8878"/>
                      <a:pt x="10925" y="18436"/>
                      <a:pt x="17756" y="26633"/>
                    </a:cubicBezTo>
                    <a:cubicBezTo>
                      <a:pt x="25794" y="36278"/>
                      <a:pt x="37425" y="42820"/>
                      <a:pt x="44389" y="53266"/>
                    </a:cubicBezTo>
                    <a:cubicBezTo>
                      <a:pt x="71444" y="93849"/>
                      <a:pt x="29169" y="71867"/>
                      <a:pt x="79899" y="88776"/>
                    </a:cubicBezTo>
                    <a:cubicBezTo>
                      <a:pt x="121986" y="215033"/>
                      <a:pt x="97655" y="123326"/>
                      <a:pt x="97655" y="372862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Volný tvar 20"/>
              <p:cNvSpPr/>
              <p:nvPr/>
            </p:nvSpPr>
            <p:spPr>
              <a:xfrm>
                <a:off x="3595456" y="4243526"/>
                <a:ext cx="204187" cy="248575"/>
              </a:xfrm>
              <a:custGeom>
                <a:avLst/>
                <a:gdLst>
                  <a:gd name="connsiteX0" fmla="*/ 0 w 204187"/>
                  <a:gd name="connsiteY0" fmla="*/ 0 h 248575"/>
                  <a:gd name="connsiteX1" fmla="*/ 79899 w 204187"/>
                  <a:gd name="connsiteY1" fmla="*/ 17756 h 248575"/>
                  <a:gd name="connsiteX2" fmla="*/ 97655 w 204187"/>
                  <a:gd name="connsiteY2" fmla="*/ 35511 h 248575"/>
                  <a:gd name="connsiteX3" fmla="*/ 124288 w 204187"/>
                  <a:gd name="connsiteY3" fmla="*/ 53266 h 248575"/>
                  <a:gd name="connsiteX4" fmla="*/ 133165 w 204187"/>
                  <a:gd name="connsiteY4" fmla="*/ 79899 h 248575"/>
                  <a:gd name="connsiteX5" fmla="*/ 168676 w 204187"/>
                  <a:gd name="connsiteY5" fmla="*/ 124288 h 248575"/>
                  <a:gd name="connsiteX6" fmla="*/ 186431 w 204187"/>
                  <a:gd name="connsiteY6" fmla="*/ 177554 h 248575"/>
                  <a:gd name="connsiteX7" fmla="*/ 195309 w 204187"/>
                  <a:gd name="connsiteY7" fmla="*/ 204187 h 248575"/>
                  <a:gd name="connsiteX8" fmla="*/ 204187 w 204187"/>
                  <a:gd name="connsiteY8" fmla="*/ 230820 h 248575"/>
                  <a:gd name="connsiteX9" fmla="*/ 204187 w 204187"/>
                  <a:gd name="connsiteY9" fmla="*/ 248575 h 24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187" h="248575">
                    <a:moveTo>
                      <a:pt x="0" y="0"/>
                    </a:moveTo>
                    <a:cubicBezTo>
                      <a:pt x="10759" y="1793"/>
                      <a:pt x="63086" y="7669"/>
                      <a:pt x="79899" y="17756"/>
                    </a:cubicBezTo>
                    <a:cubicBezTo>
                      <a:pt x="87076" y="22062"/>
                      <a:pt x="91119" y="30282"/>
                      <a:pt x="97655" y="35511"/>
                    </a:cubicBezTo>
                    <a:cubicBezTo>
                      <a:pt x="105987" y="42176"/>
                      <a:pt x="115410" y="47348"/>
                      <a:pt x="124288" y="53266"/>
                    </a:cubicBezTo>
                    <a:cubicBezTo>
                      <a:pt x="127247" y="62144"/>
                      <a:pt x="128350" y="71875"/>
                      <a:pt x="133165" y="79899"/>
                    </a:cubicBezTo>
                    <a:cubicBezTo>
                      <a:pt x="164789" y="132607"/>
                      <a:pt x="138217" y="55754"/>
                      <a:pt x="168676" y="124288"/>
                    </a:cubicBezTo>
                    <a:cubicBezTo>
                      <a:pt x="176277" y="141391"/>
                      <a:pt x="180513" y="159799"/>
                      <a:pt x="186431" y="177554"/>
                    </a:cubicBezTo>
                    <a:lnTo>
                      <a:pt x="195309" y="204187"/>
                    </a:lnTo>
                    <a:cubicBezTo>
                      <a:pt x="198268" y="213065"/>
                      <a:pt x="204187" y="221462"/>
                      <a:pt x="204187" y="230820"/>
                    </a:cubicBezTo>
                    <a:lnTo>
                      <a:pt x="204187" y="248575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2" name="Skupina 32"/>
            <p:cNvGrpSpPr/>
            <p:nvPr/>
          </p:nvGrpSpPr>
          <p:grpSpPr>
            <a:xfrm>
              <a:off x="6067338" y="3429000"/>
              <a:ext cx="432048" cy="798143"/>
              <a:chOff x="6084168" y="3429000"/>
              <a:chExt cx="432048" cy="798143"/>
            </a:xfrm>
          </p:grpSpPr>
          <p:sp>
            <p:nvSpPr>
              <p:cNvPr id="26" name="Volný tvar 25"/>
              <p:cNvSpPr/>
              <p:nvPr/>
            </p:nvSpPr>
            <p:spPr>
              <a:xfrm>
                <a:off x="6300028" y="3573016"/>
                <a:ext cx="216188" cy="654127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Volný tvar 28"/>
              <p:cNvSpPr/>
              <p:nvPr/>
            </p:nvSpPr>
            <p:spPr>
              <a:xfrm>
                <a:off x="6156176" y="3717032"/>
                <a:ext cx="144180" cy="510111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Volný tvar 31"/>
              <p:cNvSpPr/>
              <p:nvPr/>
            </p:nvSpPr>
            <p:spPr>
              <a:xfrm>
                <a:off x="6084168" y="3429000"/>
                <a:ext cx="216188" cy="798143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7" name="Skupina 33"/>
            <p:cNvGrpSpPr/>
            <p:nvPr/>
          </p:nvGrpSpPr>
          <p:grpSpPr>
            <a:xfrm>
              <a:off x="6427378" y="3429000"/>
              <a:ext cx="432048" cy="798143"/>
              <a:chOff x="6084168" y="3429000"/>
              <a:chExt cx="432048" cy="798143"/>
            </a:xfrm>
          </p:grpSpPr>
          <p:sp>
            <p:nvSpPr>
              <p:cNvPr id="35" name="Volný tvar 34"/>
              <p:cNvSpPr/>
              <p:nvPr/>
            </p:nvSpPr>
            <p:spPr>
              <a:xfrm>
                <a:off x="6300028" y="3573016"/>
                <a:ext cx="216188" cy="654127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6156176" y="3717032"/>
                <a:ext cx="144180" cy="510111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6084168" y="3429000"/>
                <a:ext cx="216188" cy="798143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2" name="Skupina 37"/>
            <p:cNvGrpSpPr/>
            <p:nvPr/>
          </p:nvGrpSpPr>
          <p:grpSpPr>
            <a:xfrm>
              <a:off x="6793028" y="3423390"/>
              <a:ext cx="432048" cy="798143"/>
              <a:chOff x="6084168" y="3429000"/>
              <a:chExt cx="432048" cy="798143"/>
            </a:xfrm>
          </p:grpSpPr>
          <p:sp>
            <p:nvSpPr>
              <p:cNvPr id="39" name="Volný tvar 38"/>
              <p:cNvSpPr/>
              <p:nvPr/>
            </p:nvSpPr>
            <p:spPr>
              <a:xfrm>
                <a:off x="6300028" y="3573016"/>
                <a:ext cx="216188" cy="654127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Volný tvar 39"/>
              <p:cNvSpPr/>
              <p:nvPr/>
            </p:nvSpPr>
            <p:spPr>
              <a:xfrm>
                <a:off x="6156176" y="3717032"/>
                <a:ext cx="144180" cy="510111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Volný tvar 40"/>
              <p:cNvSpPr/>
              <p:nvPr/>
            </p:nvSpPr>
            <p:spPr>
              <a:xfrm>
                <a:off x="6084168" y="3429000"/>
                <a:ext cx="216188" cy="798143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23" name="Skupina 178"/>
          <p:cNvGrpSpPr/>
          <p:nvPr/>
        </p:nvGrpSpPr>
        <p:grpSpPr>
          <a:xfrm>
            <a:off x="1810024" y="2815432"/>
            <a:ext cx="1495338" cy="2630636"/>
            <a:chOff x="3264636" y="2825808"/>
            <a:chExt cx="1495338" cy="2630636"/>
          </a:xfrm>
        </p:grpSpPr>
        <p:grpSp>
          <p:nvGrpSpPr>
            <p:cNvPr id="227" name="Skupina 177"/>
            <p:cNvGrpSpPr/>
            <p:nvPr/>
          </p:nvGrpSpPr>
          <p:grpSpPr>
            <a:xfrm>
              <a:off x="3264636" y="2825808"/>
              <a:ext cx="1495338" cy="1408953"/>
              <a:chOff x="3275856" y="2852936"/>
              <a:chExt cx="1440160" cy="1408953"/>
            </a:xfrm>
          </p:grpSpPr>
          <p:grpSp>
            <p:nvGrpSpPr>
              <p:cNvPr id="228" name="Skupina 176"/>
              <p:cNvGrpSpPr/>
              <p:nvPr/>
            </p:nvGrpSpPr>
            <p:grpSpPr>
              <a:xfrm>
                <a:off x="3275856" y="3068960"/>
                <a:ext cx="1097871" cy="1114866"/>
                <a:chOff x="3275857" y="3068960"/>
                <a:chExt cx="1097871" cy="1114866"/>
              </a:xfrm>
            </p:grpSpPr>
            <p:grpSp>
              <p:nvGrpSpPr>
                <p:cNvPr id="229" name="Skupina 48"/>
                <p:cNvGrpSpPr/>
                <p:nvPr/>
              </p:nvGrpSpPr>
              <p:grpSpPr>
                <a:xfrm>
                  <a:off x="3779912" y="3068960"/>
                  <a:ext cx="593816" cy="1086175"/>
                  <a:chOff x="3491880" y="3140968"/>
                  <a:chExt cx="593816" cy="1086175"/>
                </a:xfrm>
              </p:grpSpPr>
              <p:sp>
                <p:nvSpPr>
                  <p:cNvPr id="50" name="Volný tvar 49"/>
                  <p:cNvSpPr/>
                  <p:nvPr/>
                </p:nvSpPr>
                <p:spPr>
                  <a:xfrm>
                    <a:off x="3491880" y="3429000"/>
                    <a:ext cx="216188" cy="798143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" name="Volný tvar 50"/>
                  <p:cNvSpPr/>
                  <p:nvPr/>
                </p:nvSpPr>
                <p:spPr>
                  <a:xfrm>
                    <a:off x="3491880" y="3140968"/>
                    <a:ext cx="288196" cy="1086175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" name="Volný tvar 51"/>
                  <p:cNvSpPr/>
                  <p:nvPr/>
                </p:nvSpPr>
                <p:spPr>
                  <a:xfrm>
                    <a:off x="3491880" y="3717032"/>
                    <a:ext cx="216188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" name="Volný tvar 52"/>
                  <p:cNvSpPr/>
                  <p:nvPr/>
                </p:nvSpPr>
                <p:spPr>
                  <a:xfrm>
                    <a:off x="3779912" y="3429000"/>
                    <a:ext cx="216188" cy="65412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" name="Volný tvar 53"/>
                  <p:cNvSpPr/>
                  <p:nvPr/>
                </p:nvSpPr>
                <p:spPr>
                  <a:xfrm>
                    <a:off x="3797664" y="3700202"/>
                    <a:ext cx="288032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39" name="Skupina 72"/>
                <p:cNvGrpSpPr/>
                <p:nvPr/>
              </p:nvGrpSpPr>
              <p:grpSpPr>
                <a:xfrm>
                  <a:off x="3275857" y="3068960"/>
                  <a:ext cx="936104" cy="1114866"/>
                  <a:chOff x="2359237" y="4834414"/>
                  <a:chExt cx="1080118" cy="1246626"/>
                </a:xfrm>
              </p:grpSpPr>
              <p:sp>
                <p:nvSpPr>
                  <p:cNvPr id="61" name="Volný tvar 60"/>
                  <p:cNvSpPr/>
                  <p:nvPr/>
                </p:nvSpPr>
                <p:spPr>
                  <a:xfrm>
                    <a:off x="2715151" y="4928028"/>
                    <a:ext cx="246832" cy="1153012"/>
                  </a:xfrm>
                  <a:custGeom>
                    <a:avLst/>
                    <a:gdLst>
                      <a:gd name="connsiteX0" fmla="*/ 246832 w 246832"/>
                      <a:gd name="connsiteY0" fmla="*/ 1153012 h 1153012"/>
                      <a:gd name="connsiteX1" fmla="*/ 241222 w 246832"/>
                      <a:gd name="connsiteY1" fmla="*/ 1108134 h 1153012"/>
                      <a:gd name="connsiteX2" fmla="*/ 230002 w 246832"/>
                      <a:gd name="connsiteY2" fmla="*/ 1046426 h 1153012"/>
                      <a:gd name="connsiteX3" fmla="*/ 224393 w 246832"/>
                      <a:gd name="connsiteY3" fmla="*/ 1012767 h 1153012"/>
                      <a:gd name="connsiteX4" fmla="*/ 213173 w 246832"/>
                      <a:gd name="connsiteY4" fmla="*/ 979108 h 1153012"/>
                      <a:gd name="connsiteX5" fmla="*/ 207563 w 246832"/>
                      <a:gd name="connsiteY5" fmla="*/ 951059 h 1153012"/>
                      <a:gd name="connsiteX6" fmla="*/ 213173 w 246832"/>
                      <a:gd name="connsiteY6" fmla="*/ 799594 h 1153012"/>
                      <a:gd name="connsiteX7" fmla="*/ 224393 w 246832"/>
                      <a:gd name="connsiteY7" fmla="*/ 743496 h 1153012"/>
                      <a:gd name="connsiteX8" fmla="*/ 230002 w 246832"/>
                      <a:gd name="connsiteY8" fmla="*/ 687398 h 1153012"/>
                      <a:gd name="connsiteX9" fmla="*/ 235612 w 246832"/>
                      <a:gd name="connsiteY9" fmla="*/ 608860 h 1153012"/>
                      <a:gd name="connsiteX10" fmla="*/ 241222 w 246832"/>
                      <a:gd name="connsiteY10" fmla="*/ 563982 h 1153012"/>
                      <a:gd name="connsiteX11" fmla="*/ 246832 w 246832"/>
                      <a:gd name="connsiteY11" fmla="*/ 446176 h 1153012"/>
                      <a:gd name="connsiteX12" fmla="*/ 241222 w 246832"/>
                      <a:gd name="connsiteY12" fmla="*/ 266662 h 1153012"/>
                      <a:gd name="connsiteX13" fmla="*/ 235612 w 246832"/>
                      <a:gd name="connsiteY13" fmla="*/ 244222 h 1153012"/>
                      <a:gd name="connsiteX14" fmla="*/ 224393 w 246832"/>
                      <a:gd name="connsiteY14" fmla="*/ 182514 h 1153012"/>
                      <a:gd name="connsiteX15" fmla="*/ 213173 w 246832"/>
                      <a:gd name="connsiteY15" fmla="*/ 132026 h 1153012"/>
                      <a:gd name="connsiteX16" fmla="*/ 207563 w 246832"/>
                      <a:gd name="connsiteY16" fmla="*/ 115197 h 1153012"/>
                      <a:gd name="connsiteX17" fmla="*/ 190734 w 246832"/>
                      <a:gd name="connsiteY17" fmla="*/ 98367 h 1153012"/>
                      <a:gd name="connsiteX18" fmla="*/ 162685 w 246832"/>
                      <a:gd name="connsiteY18" fmla="*/ 70318 h 1153012"/>
                      <a:gd name="connsiteX19" fmla="*/ 145855 w 246832"/>
                      <a:gd name="connsiteY19" fmla="*/ 53489 h 1153012"/>
                      <a:gd name="connsiteX20" fmla="*/ 112196 w 246832"/>
                      <a:gd name="connsiteY20" fmla="*/ 31049 h 1153012"/>
                      <a:gd name="connsiteX21" fmla="*/ 95367 w 246832"/>
                      <a:gd name="connsiteY21" fmla="*/ 19830 h 1153012"/>
                      <a:gd name="connsiteX22" fmla="*/ 78537 w 246832"/>
                      <a:gd name="connsiteY22" fmla="*/ 14220 h 1153012"/>
                      <a:gd name="connsiteX23" fmla="*/ 61708 w 246832"/>
                      <a:gd name="connsiteY23" fmla="*/ 3000 h 1153012"/>
                      <a:gd name="connsiteX24" fmla="*/ 11220 w 246832"/>
                      <a:gd name="connsiteY24" fmla="*/ 14220 h 1153012"/>
                      <a:gd name="connsiteX25" fmla="*/ 0 w 246832"/>
                      <a:gd name="connsiteY25" fmla="*/ 14220 h 1153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46832" h="1153012">
                        <a:moveTo>
                          <a:pt x="246832" y="1153012"/>
                        </a:moveTo>
                        <a:cubicBezTo>
                          <a:pt x="244962" y="1138053"/>
                          <a:pt x="243354" y="1123058"/>
                          <a:pt x="241222" y="1108134"/>
                        </a:cubicBezTo>
                        <a:cubicBezTo>
                          <a:pt x="235709" y="1069543"/>
                          <a:pt x="236448" y="1081879"/>
                          <a:pt x="230002" y="1046426"/>
                        </a:cubicBezTo>
                        <a:cubicBezTo>
                          <a:pt x="227967" y="1035235"/>
                          <a:pt x="227152" y="1023802"/>
                          <a:pt x="224393" y="1012767"/>
                        </a:cubicBezTo>
                        <a:cubicBezTo>
                          <a:pt x="221525" y="1001293"/>
                          <a:pt x="215492" y="990705"/>
                          <a:pt x="213173" y="979108"/>
                        </a:cubicBezTo>
                        <a:lnTo>
                          <a:pt x="207563" y="951059"/>
                        </a:lnTo>
                        <a:cubicBezTo>
                          <a:pt x="209433" y="900571"/>
                          <a:pt x="209090" y="849952"/>
                          <a:pt x="213173" y="799594"/>
                        </a:cubicBezTo>
                        <a:cubicBezTo>
                          <a:pt x="214714" y="780587"/>
                          <a:pt x="224393" y="743496"/>
                          <a:pt x="224393" y="743496"/>
                        </a:cubicBezTo>
                        <a:cubicBezTo>
                          <a:pt x="226263" y="724797"/>
                          <a:pt x="228441" y="706126"/>
                          <a:pt x="230002" y="687398"/>
                        </a:cubicBezTo>
                        <a:cubicBezTo>
                          <a:pt x="232181" y="661243"/>
                          <a:pt x="233236" y="634998"/>
                          <a:pt x="235612" y="608860"/>
                        </a:cubicBezTo>
                        <a:cubicBezTo>
                          <a:pt x="236977" y="593846"/>
                          <a:pt x="239352" y="578941"/>
                          <a:pt x="241222" y="563982"/>
                        </a:cubicBezTo>
                        <a:cubicBezTo>
                          <a:pt x="243092" y="524713"/>
                          <a:pt x="246832" y="485489"/>
                          <a:pt x="246832" y="446176"/>
                        </a:cubicBezTo>
                        <a:cubicBezTo>
                          <a:pt x="246832" y="386309"/>
                          <a:pt x="244543" y="326437"/>
                          <a:pt x="241222" y="266662"/>
                        </a:cubicBezTo>
                        <a:cubicBezTo>
                          <a:pt x="240794" y="258964"/>
                          <a:pt x="236991" y="251808"/>
                          <a:pt x="235612" y="244222"/>
                        </a:cubicBezTo>
                        <a:cubicBezTo>
                          <a:pt x="211301" y="110515"/>
                          <a:pt x="243478" y="268400"/>
                          <a:pt x="224393" y="182514"/>
                        </a:cubicBezTo>
                        <a:cubicBezTo>
                          <a:pt x="218612" y="156496"/>
                          <a:pt x="220011" y="155959"/>
                          <a:pt x="213173" y="132026"/>
                        </a:cubicBezTo>
                        <a:cubicBezTo>
                          <a:pt x="211548" y="126340"/>
                          <a:pt x="210843" y="120117"/>
                          <a:pt x="207563" y="115197"/>
                        </a:cubicBezTo>
                        <a:cubicBezTo>
                          <a:pt x="203162" y="108596"/>
                          <a:pt x="195813" y="104462"/>
                          <a:pt x="190734" y="98367"/>
                        </a:cubicBezTo>
                        <a:cubicBezTo>
                          <a:pt x="153342" y="53496"/>
                          <a:pt x="207556" y="107710"/>
                          <a:pt x="162685" y="70318"/>
                        </a:cubicBezTo>
                        <a:cubicBezTo>
                          <a:pt x="156590" y="65239"/>
                          <a:pt x="152117" y="58360"/>
                          <a:pt x="145855" y="53489"/>
                        </a:cubicBezTo>
                        <a:cubicBezTo>
                          <a:pt x="135211" y="45210"/>
                          <a:pt x="123416" y="38529"/>
                          <a:pt x="112196" y="31049"/>
                        </a:cubicBezTo>
                        <a:cubicBezTo>
                          <a:pt x="106586" y="27309"/>
                          <a:pt x="101763" y="21962"/>
                          <a:pt x="95367" y="19830"/>
                        </a:cubicBezTo>
                        <a:lnTo>
                          <a:pt x="78537" y="14220"/>
                        </a:lnTo>
                        <a:cubicBezTo>
                          <a:pt x="72927" y="10480"/>
                          <a:pt x="68409" y="3745"/>
                          <a:pt x="61708" y="3000"/>
                        </a:cubicBezTo>
                        <a:cubicBezTo>
                          <a:pt x="34706" y="0"/>
                          <a:pt x="32347" y="9994"/>
                          <a:pt x="11220" y="14220"/>
                        </a:cubicBezTo>
                        <a:cubicBezTo>
                          <a:pt x="7553" y="14953"/>
                          <a:pt x="3740" y="14220"/>
                          <a:pt x="0" y="14220"/>
                        </a:cubicBezTo>
                      </a:path>
                    </a:pathLst>
                  </a:cu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2" name="Volný tvar 61"/>
                  <p:cNvSpPr/>
                  <p:nvPr/>
                </p:nvSpPr>
                <p:spPr>
                  <a:xfrm>
                    <a:off x="2961983" y="4998346"/>
                    <a:ext cx="173904" cy="258052"/>
                  </a:xfrm>
                  <a:custGeom>
                    <a:avLst/>
                    <a:gdLst>
                      <a:gd name="connsiteX0" fmla="*/ 0 w 173904"/>
                      <a:gd name="connsiteY0" fmla="*/ 258052 h 258052"/>
                      <a:gd name="connsiteX1" fmla="*/ 5610 w 173904"/>
                      <a:gd name="connsiteY1" fmla="*/ 173904 h 258052"/>
                      <a:gd name="connsiteX2" fmla="*/ 16829 w 173904"/>
                      <a:gd name="connsiteY2" fmla="*/ 95367 h 258052"/>
                      <a:gd name="connsiteX3" fmla="*/ 28049 w 173904"/>
                      <a:gd name="connsiteY3" fmla="*/ 78537 h 258052"/>
                      <a:gd name="connsiteX4" fmla="*/ 33659 w 173904"/>
                      <a:gd name="connsiteY4" fmla="*/ 61708 h 258052"/>
                      <a:gd name="connsiteX5" fmla="*/ 61708 w 173904"/>
                      <a:gd name="connsiteY5" fmla="*/ 22439 h 258052"/>
                      <a:gd name="connsiteX6" fmla="*/ 95367 w 173904"/>
                      <a:gd name="connsiteY6" fmla="*/ 0 h 258052"/>
                      <a:gd name="connsiteX7" fmla="*/ 173904 w 173904"/>
                      <a:gd name="connsiteY7" fmla="*/ 0 h 258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3904" h="258052">
                        <a:moveTo>
                          <a:pt x="0" y="258052"/>
                        </a:moveTo>
                        <a:cubicBezTo>
                          <a:pt x="1870" y="230003"/>
                          <a:pt x="3368" y="201926"/>
                          <a:pt x="5610" y="173904"/>
                        </a:cubicBezTo>
                        <a:cubicBezTo>
                          <a:pt x="6356" y="164574"/>
                          <a:pt x="8971" y="113703"/>
                          <a:pt x="16829" y="95367"/>
                        </a:cubicBezTo>
                        <a:cubicBezTo>
                          <a:pt x="19485" y="89170"/>
                          <a:pt x="25034" y="84568"/>
                          <a:pt x="28049" y="78537"/>
                        </a:cubicBezTo>
                        <a:cubicBezTo>
                          <a:pt x="30694" y="73248"/>
                          <a:pt x="31015" y="66997"/>
                          <a:pt x="33659" y="61708"/>
                        </a:cubicBezTo>
                        <a:cubicBezTo>
                          <a:pt x="36662" y="55703"/>
                          <a:pt x="59420" y="24473"/>
                          <a:pt x="61708" y="22439"/>
                        </a:cubicBezTo>
                        <a:cubicBezTo>
                          <a:pt x="71786" y="13481"/>
                          <a:pt x="81883" y="0"/>
                          <a:pt x="95367" y="0"/>
                        </a:cubicBezTo>
                        <a:lnTo>
                          <a:pt x="173904" y="0"/>
                        </a:lnTo>
                      </a:path>
                    </a:pathLst>
                  </a:cu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3" name="Volný tvar 62"/>
                  <p:cNvSpPr/>
                  <p:nvPr/>
                </p:nvSpPr>
                <p:spPr>
                  <a:xfrm>
                    <a:off x="2513198" y="5144201"/>
                    <a:ext cx="454395" cy="252442"/>
                  </a:xfrm>
                  <a:custGeom>
                    <a:avLst/>
                    <a:gdLst>
                      <a:gd name="connsiteX0" fmla="*/ 448785 w 454395"/>
                      <a:gd name="connsiteY0" fmla="*/ 252442 h 252442"/>
                      <a:gd name="connsiteX1" fmla="*/ 454395 w 454395"/>
                      <a:gd name="connsiteY1" fmla="*/ 235612 h 252442"/>
                      <a:gd name="connsiteX2" fmla="*/ 437565 w 454395"/>
                      <a:gd name="connsiteY2" fmla="*/ 196344 h 252442"/>
                      <a:gd name="connsiteX3" fmla="*/ 431955 w 454395"/>
                      <a:gd name="connsiteY3" fmla="*/ 173905 h 252442"/>
                      <a:gd name="connsiteX4" fmla="*/ 403906 w 454395"/>
                      <a:gd name="connsiteY4" fmla="*/ 140246 h 252442"/>
                      <a:gd name="connsiteX5" fmla="*/ 364638 w 454395"/>
                      <a:gd name="connsiteY5" fmla="*/ 100977 h 252442"/>
                      <a:gd name="connsiteX6" fmla="*/ 347808 w 454395"/>
                      <a:gd name="connsiteY6" fmla="*/ 84147 h 252442"/>
                      <a:gd name="connsiteX7" fmla="*/ 297320 w 454395"/>
                      <a:gd name="connsiteY7" fmla="*/ 50489 h 252442"/>
                      <a:gd name="connsiteX8" fmla="*/ 258051 w 454395"/>
                      <a:gd name="connsiteY8" fmla="*/ 28049 h 252442"/>
                      <a:gd name="connsiteX9" fmla="*/ 246831 w 454395"/>
                      <a:gd name="connsiteY9" fmla="*/ 11220 h 252442"/>
                      <a:gd name="connsiteX10" fmla="*/ 213173 w 454395"/>
                      <a:gd name="connsiteY10" fmla="*/ 5610 h 252442"/>
                      <a:gd name="connsiteX11" fmla="*/ 190733 w 454395"/>
                      <a:gd name="connsiteY11" fmla="*/ 0 h 252442"/>
                      <a:gd name="connsiteX12" fmla="*/ 123415 w 454395"/>
                      <a:gd name="connsiteY12" fmla="*/ 5610 h 252442"/>
                      <a:gd name="connsiteX13" fmla="*/ 89757 w 454395"/>
                      <a:gd name="connsiteY13" fmla="*/ 11220 h 252442"/>
                      <a:gd name="connsiteX14" fmla="*/ 0 w 454395"/>
                      <a:gd name="connsiteY14" fmla="*/ 16830 h 252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54395" h="252442">
                        <a:moveTo>
                          <a:pt x="448785" y="252442"/>
                        </a:moveTo>
                        <a:cubicBezTo>
                          <a:pt x="450655" y="246832"/>
                          <a:pt x="454395" y="241525"/>
                          <a:pt x="454395" y="235612"/>
                        </a:cubicBezTo>
                        <a:cubicBezTo>
                          <a:pt x="454395" y="226326"/>
                          <a:pt x="439756" y="202185"/>
                          <a:pt x="437565" y="196344"/>
                        </a:cubicBezTo>
                        <a:cubicBezTo>
                          <a:pt x="434858" y="189125"/>
                          <a:pt x="434992" y="180992"/>
                          <a:pt x="431955" y="173905"/>
                        </a:cubicBezTo>
                        <a:cubicBezTo>
                          <a:pt x="426096" y="160234"/>
                          <a:pt x="414018" y="150358"/>
                          <a:pt x="403906" y="140246"/>
                        </a:cubicBezTo>
                        <a:cubicBezTo>
                          <a:pt x="391212" y="102165"/>
                          <a:pt x="409646" y="145985"/>
                          <a:pt x="364638" y="100977"/>
                        </a:cubicBezTo>
                        <a:cubicBezTo>
                          <a:pt x="359028" y="95367"/>
                          <a:pt x="354071" y="89018"/>
                          <a:pt x="347808" y="84147"/>
                        </a:cubicBezTo>
                        <a:cubicBezTo>
                          <a:pt x="297201" y="44786"/>
                          <a:pt x="331038" y="75779"/>
                          <a:pt x="297320" y="50489"/>
                        </a:cubicBezTo>
                        <a:cubicBezTo>
                          <a:pt x="270150" y="30111"/>
                          <a:pt x="283751" y="36616"/>
                          <a:pt x="258051" y="28049"/>
                        </a:cubicBezTo>
                        <a:cubicBezTo>
                          <a:pt x="254311" y="22439"/>
                          <a:pt x="252861" y="14235"/>
                          <a:pt x="246831" y="11220"/>
                        </a:cubicBezTo>
                        <a:cubicBezTo>
                          <a:pt x="236658" y="6133"/>
                          <a:pt x="224326" y="7841"/>
                          <a:pt x="213173" y="5610"/>
                        </a:cubicBezTo>
                        <a:cubicBezTo>
                          <a:pt x="205613" y="4098"/>
                          <a:pt x="198213" y="1870"/>
                          <a:pt x="190733" y="0"/>
                        </a:cubicBezTo>
                        <a:cubicBezTo>
                          <a:pt x="168294" y="1870"/>
                          <a:pt x="145794" y="3123"/>
                          <a:pt x="123415" y="5610"/>
                        </a:cubicBezTo>
                        <a:cubicBezTo>
                          <a:pt x="112110" y="6866"/>
                          <a:pt x="101053" y="9891"/>
                          <a:pt x="89757" y="11220"/>
                        </a:cubicBezTo>
                        <a:cubicBezTo>
                          <a:pt x="34879" y="17677"/>
                          <a:pt x="41396" y="16830"/>
                          <a:pt x="0" y="16830"/>
                        </a:cubicBezTo>
                      </a:path>
                    </a:pathLst>
                  </a:cu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4" name="Elipsa 63"/>
                  <p:cNvSpPr/>
                  <p:nvPr/>
                </p:nvSpPr>
                <p:spPr>
                  <a:xfrm rot="2108248">
                    <a:off x="2766190" y="5373216"/>
                    <a:ext cx="216024" cy="72008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5" name="Elipsa 64"/>
                  <p:cNvSpPr/>
                  <p:nvPr/>
                </p:nvSpPr>
                <p:spPr>
                  <a:xfrm rot="18942039">
                    <a:off x="2889160" y="5547694"/>
                    <a:ext cx="364598" cy="94758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6" name="Elipsa 65"/>
                  <p:cNvSpPr/>
                  <p:nvPr/>
                </p:nvSpPr>
                <p:spPr>
                  <a:xfrm rot="20507762">
                    <a:off x="2965091" y="5128856"/>
                    <a:ext cx="269133" cy="6858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7" name="Elipsa 66"/>
                  <p:cNvSpPr/>
                  <p:nvPr/>
                </p:nvSpPr>
                <p:spPr>
                  <a:xfrm rot="3001965">
                    <a:off x="2694555" y="5728352"/>
                    <a:ext cx="273390" cy="5535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8" name="Elipsa 67"/>
                  <p:cNvSpPr/>
                  <p:nvPr/>
                </p:nvSpPr>
                <p:spPr>
                  <a:xfrm rot="8280515">
                    <a:off x="2940221" y="5292218"/>
                    <a:ext cx="216024" cy="72008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0" name="Výbuch 2 69"/>
                  <p:cNvSpPr/>
                  <p:nvPr/>
                </p:nvSpPr>
                <p:spPr>
                  <a:xfrm rot="1916819">
                    <a:off x="2503251" y="4834414"/>
                    <a:ext cx="360040" cy="216024"/>
                  </a:xfrm>
                  <a:prstGeom prst="irregularSeal2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1" name="Výbuch 2 70"/>
                  <p:cNvSpPr/>
                  <p:nvPr/>
                </p:nvSpPr>
                <p:spPr>
                  <a:xfrm rot="20830574">
                    <a:off x="2359237" y="5122446"/>
                    <a:ext cx="360040" cy="216024"/>
                  </a:xfrm>
                  <a:prstGeom prst="irregularSeal2">
                    <a:avLst/>
                  </a:pr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2" name="Výbuch 2 71"/>
                  <p:cNvSpPr/>
                  <p:nvPr/>
                </p:nvSpPr>
                <p:spPr>
                  <a:xfrm rot="1779887">
                    <a:off x="3079315" y="4834414"/>
                    <a:ext cx="360040" cy="216024"/>
                  </a:xfrm>
                  <a:prstGeom prst="irregularSeal2">
                    <a:avLst/>
                  </a:pr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50" name="Skupina 175"/>
              <p:cNvGrpSpPr/>
              <p:nvPr/>
            </p:nvGrpSpPr>
            <p:grpSpPr>
              <a:xfrm>
                <a:off x="3491880" y="2852936"/>
                <a:ext cx="1224136" cy="1408953"/>
                <a:chOff x="3491880" y="2818190"/>
                <a:chExt cx="1224136" cy="1408953"/>
              </a:xfrm>
            </p:grpSpPr>
            <p:grpSp>
              <p:nvGrpSpPr>
                <p:cNvPr id="251" name="Skupina 41"/>
                <p:cNvGrpSpPr/>
                <p:nvPr/>
              </p:nvGrpSpPr>
              <p:grpSpPr>
                <a:xfrm>
                  <a:off x="3491880" y="3140968"/>
                  <a:ext cx="593816" cy="1086175"/>
                  <a:chOff x="3491880" y="3140968"/>
                  <a:chExt cx="593816" cy="1086175"/>
                </a:xfrm>
              </p:grpSpPr>
              <p:sp>
                <p:nvSpPr>
                  <p:cNvPr id="24" name="Volný tvar 23"/>
                  <p:cNvSpPr/>
                  <p:nvPr/>
                </p:nvSpPr>
                <p:spPr>
                  <a:xfrm>
                    <a:off x="3491880" y="3429000"/>
                    <a:ext cx="216188" cy="798143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" name="Volný tvar 24"/>
                  <p:cNvSpPr/>
                  <p:nvPr/>
                </p:nvSpPr>
                <p:spPr>
                  <a:xfrm>
                    <a:off x="3491880" y="3140968"/>
                    <a:ext cx="288196" cy="1086175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" name="Volný tvar 26"/>
                  <p:cNvSpPr/>
                  <p:nvPr/>
                </p:nvSpPr>
                <p:spPr>
                  <a:xfrm>
                    <a:off x="3491880" y="3717032"/>
                    <a:ext cx="216188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" name="Volný tvar 29"/>
                  <p:cNvSpPr/>
                  <p:nvPr/>
                </p:nvSpPr>
                <p:spPr>
                  <a:xfrm>
                    <a:off x="3779912" y="3429000"/>
                    <a:ext cx="216188" cy="65412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" name="Volný tvar 30"/>
                  <p:cNvSpPr/>
                  <p:nvPr/>
                </p:nvSpPr>
                <p:spPr>
                  <a:xfrm>
                    <a:off x="3797664" y="3700202"/>
                    <a:ext cx="288032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52" name="Skupina 42"/>
                <p:cNvGrpSpPr/>
                <p:nvPr/>
              </p:nvGrpSpPr>
              <p:grpSpPr>
                <a:xfrm>
                  <a:off x="3635896" y="3140968"/>
                  <a:ext cx="593816" cy="1086175"/>
                  <a:chOff x="3491880" y="3140968"/>
                  <a:chExt cx="593816" cy="1086175"/>
                </a:xfrm>
                <a:scene3d>
                  <a:camera prst="orthographicFront">
                    <a:rot lat="0" lon="10800000" rev="0"/>
                  </a:camera>
                  <a:lightRig rig="threePt" dir="t"/>
                </a:scene3d>
              </p:grpSpPr>
              <p:sp>
                <p:nvSpPr>
                  <p:cNvPr id="44" name="Volný tvar 43"/>
                  <p:cNvSpPr/>
                  <p:nvPr/>
                </p:nvSpPr>
                <p:spPr>
                  <a:xfrm>
                    <a:off x="3491880" y="3429000"/>
                    <a:ext cx="216188" cy="798143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" name="Volný tvar 44"/>
                  <p:cNvSpPr/>
                  <p:nvPr/>
                </p:nvSpPr>
                <p:spPr>
                  <a:xfrm>
                    <a:off x="3491880" y="3140968"/>
                    <a:ext cx="288196" cy="1086175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" name="Volný tvar 45"/>
                  <p:cNvSpPr/>
                  <p:nvPr/>
                </p:nvSpPr>
                <p:spPr>
                  <a:xfrm>
                    <a:off x="3491880" y="3717032"/>
                    <a:ext cx="216188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" name="Volný tvar 46"/>
                  <p:cNvSpPr/>
                  <p:nvPr/>
                </p:nvSpPr>
                <p:spPr>
                  <a:xfrm>
                    <a:off x="3779912" y="3429000"/>
                    <a:ext cx="216188" cy="65412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" name="Volný tvar 47"/>
                  <p:cNvSpPr/>
                  <p:nvPr/>
                </p:nvSpPr>
                <p:spPr>
                  <a:xfrm>
                    <a:off x="3797664" y="3700202"/>
                    <a:ext cx="288032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60" name="Skupina 54"/>
                <p:cNvGrpSpPr/>
                <p:nvPr/>
              </p:nvGrpSpPr>
              <p:grpSpPr>
                <a:xfrm>
                  <a:off x="4122200" y="3212976"/>
                  <a:ext cx="593816" cy="1014167"/>
                  <a:chOff x="3491880" y="3212976"/>
                  <a:chExt cx="593816" cy="1014167"/>
                </a:xfrm>
              </p:grpSpPr>
              <p:sp>
                <p:nvSpPr>
                  <p:cNvPr id="56" name="Volný tvar 55"/>
                  <p:cNvSpPr/>
                  <p:nvPr/>
                </p:nvSpPr>
                <p:spPr>
                  <a:xfrm>
                    <a:off x="3491880" y="3429000"/>
                    <a:ext cx="216188" cy="798143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7" name="Volný tvar 56"/>
                  <p:cNvSpPr/>
                  <p:nvPr/>
                </p:nvSpPr>
                <p:spPr>
                  <a:xfrm>
                    <a:off x="3653648" y="3212976"/>
                    <a:ext cx="126428" cy="101416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" name="Volný tvar 57"/>
                  <p:cNvSpPr/>
                  <p:nvPr/>
                </p:nvSpPr>
                <p:spPr>
                  <a:xfrm>
                    <a:off x="3491880" y="3717032"/>
                    <a:ext cx="216188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" name="Volný tvar 58"/>
                  <p:cNvSpPr/>
                  <p:nvPr/>
                </p:nvSpPr>
                <p:spPr>
                  <a:xfrm>
                    <a:off x="3779912" y="3429000"/>
                    <a:ext cx="216188" cy="65412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" name="Volný tvar 59"/>
                  <p:cNvSpPr/>
                  <p:nvPr/>
                </p:nvSpPr>
                <p:spPr>
                  <a:xfrm>
                    <a:off x="3797664" y="3700202"/>
                    <a:ext cx="288032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61" name="Skupina 79"/>
                <p:cNvGrpSpPr/>
                <p:nvPr/>
              </p:nvGrpSpPr>
              <p:grpSpPr>
                <a:xfrm>
                  <a:off x="3923928" y="2818190"/>
                  <a:ext cx="792088" cy="1402898"/>
                  <a:chOff x="2359237" y="4834414"/>
                  <a:chExt cx="1080118" cy="1246626"/>
                </a:xfrm>
                <a:scene3d>
                  <a:camera prst="orthographicFront">
                    <a:rot lat="0" lon="10800000" rev="0"/>
                  </a:camera>
                  <a:lightRig rig="threePt" dir="t"/>
                </a:scene3d>
              </p:grpSpPr>
              <p:sp>
                <p:nvSpPr>
                  <p:cNvPr id="81" name="Volný tvar 80"/>
                  <p:cNvSpPr/>
                  <p:nvPr/>
                </p:nvSpPr>
                <p:spPr>
                  <a:xfrm>
                    <a:off x="2715151" y="4928028"/>
                    <a:ext cx="246832" cy="1153012"/>
                  </a:xfrm>
                  <a:custGeom>
                    <a:avLst/>
                    <a:gdLst>
                      <a:gd name="connsiteX0" fmla="*/ 246832 w 246832"/>
                      <a:gd name="connsiteY0" fmla="*/ 1153012 h 1153012"/>
                      <a:gd name="connsiteX1" fmla="*/ 241222 w 246832"/>
                      <a:gd name="connsiteY1" fmla="*/ 1108134 h 1153012"/>
                      <a:gd name="connsiteX2" fmla="*/ 230002 w 246832"/>
                      <a:gd name="connsiteY2" fmla="*/ 1046426 h 1153012"/>
                      <a:gd name="connsiteX3" fmla="*/ 224393 w 246832"/>
                      <a:gd name="connsiteY3" fmla="*/ 1012767 h 1153012"/>
                      <a:gd name="connsiteX4" fmla="*/ 213173 w 246832"/>
                      <a:gd name="connsiteY4" fmla="*/ 979108 h 1153012"/>
                      <a:gd name="connsiteX5" fmla="*/ 207563 w 246832"/>
                      <a:gd name="connsiteY5" fmla="*/ 951059 h 1153012"/>
                      <a:gd name="connsiteX6" fmla="*/ 213173 w 246832"/>
                      <a:gd name="connsiteY6" fmla="*/ 799594 h 1153012"/>
                      <a:gd name="connsiteX7" fmla="*/ 224393 w 246832"/>
                      <a:gd name="connsiteY7" fmla="*/ 743496 h 1153012"/>
                      <a:gd name="connsiteX8" fmla="*/ 230002 w 246832"/>
                      <a:gd name="connsiteY8" fmla="*/ 687398 h 1153012"/>
                      <a:gd name="connsiteX9" fmla="*/ 235612 w 246832"/>
                      <a:gd name="connsiteY9" fmla="*/ 608860 h 1153012"/>
                      <a:gd name="connsiteX10" fmla="*/ 241222 w 246832"/>
                      <a:gd name="connsiteY10" fmla="*/ 563982 h 1153012"/>
                      <a:gd name="connsiteX11" fmla="*/ 246832 w 246832"/>
                      <a:gd name="connsiteY11" fmla="*/ 446176 h 1153012"/>
                      <a:gd name="connsiteX12" fmla="*/ 241222 w 246832"/>
                      <a:gd name="connsiteY12" fmla="*/ 266662 h 1153012"/>
                      <a:gd name="connsiteX13" fmla="*/ 235612 w 246832"/>
                      <a:gd name="connsiteY13" fmla="*/ 244222 h 1153012"/>
                      <a:gd name="connsiteX14" fmla="*/ 224393 w 246832"/>
                      <a:gd name="connsiteY14" fmla="*/ 182514 h 1153012"/>
                      <a:gd name="connsiteX15" fmla="*/ 213173 w 246832"/>
                      <a:gd name="connsiteY15" fmla="*/ 132026 h 1153012"/>
                      <a:gd name="connsiteX16" fmla="*/ 207563 w 246832"/>
                      <a:gd name="connsiteY16" fmla="*/ 115197 h 1153012"/>
                      <a:gd name="connsiteX17" fmla="*/ 190734 w 246832"/>
                      <a:gd name="connsiteY17" fmla="*/ 98367 h 1153012"/>
                      <a:gd name="connsiteX18" fmla="*/ 162685 w 246832"/>
                      <a:gd name="connsiteY18" fmla="*/ 70318 h 1153012"/>
                      <a:gd name="connsiteX19" fmla="*/ 145855 w 246832"/>
                      <a:gd name="connsiteY19" fmla="*/ 53489 h 1153012"/>
                      <a:gd name="connsiteX20" fmla="*/ 112196 w 246832"/>
                      <a:gd name="connsiteY20" fmla="*/ 31049 h 1153012"/>
                      <a:gd name="connsiteX21" fmla="*/ 95367 w 246832"/>
                      <a:gd name="connsiteY21" fmla="*/ 19830 h 1153012"/>
                      <a:gd name="connsiteX22" fmla="*/ 78537 w 246832"/>
                      <a:gd name="connsiteY22" fmla="*/ 14220 h 1153012"/>
                      <a:gd name="connsiteX23" fmla="*/ 61708 w 246832"/>
                      <a:gd name="connsiteY23" fmla="*/ 3000 h 1153012"/>
                      <a:gd name="connsiteX24" fmla="*/ 11220 w 246832"/>
                      <a:gd name="connsiteY24" fmla="*/ 14220 h 1153012"/>
                      <a:gd name="connsiteX25" fmla="*/ 0 w 246832"/>
                      <a:gd name="connsiteY25" fmla="*/ 14220 h 1153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46832" h="1153012">
                        <a:moveTo>
                          <a:pt x="246832" y="1153012"/>
                        </a:moveTo>
                        <a:cubicBezTo>
                          <a:pt x="244962" y="1138053"/>
                          <a:pt x="243354" y="1123058"/>
                          <a:pt x="241222" y="1108134"/>
                        </a:cubicBezTo>
                        <a:cubicBezTo>
                          <a:pt x="235709" y="1069543"/>
                          <a:pt x="236448" y="1081879"/>
                          <a:pt x="230002" y="1046426"/>
                        </a:cubicBezTo>
                        <a:cubicBezTo>
                          <a:pt x="227967" y="1035235"/>
                          <a:pt x="227152" y="1023802"/>
                          <a:pt x="224393" y="1012767"/>
                        </a:cubicBezTo>
                        <a:cubicBezTo>
                          <a:pt x="221525" y="1001293"/>
                          <a:pt x="215492" y="990705"/>
                          <a:pt x="213173" y="979108"/>
                        </a:cubicBezTo>
                        <a:lnTo>
                          <a:pt x="207563" y="951059"/>
                        </a:lnTo>
                        <a:cubicBezTo>
                          <a:pt x="209433" y="900571"/>
                          <a:pt x="209090" y="849952"/>
                          <a:pt x="213173" y="799594"/>
                        </a:cubicBezTo>
                        <a:cubicBezTo>
                          <a:pt x="214714" y="780587"/>
                          <a:pt x="224393" y="743496"/>
                          <a:pt x="224393" y="743496"/>
                        </a:cubicBezTo>
                        <a:cubicBezTo>
                          <a:pt x="226263" y="724797"/>
                          <a:pt x="228441" y="706126"/>
                          <a:pt x="230002" y="687398"/>
                        </a:cubicBezTo>
                        <a:cubicBezTo>
                          <a:pt x="232181" y="661243"/>
                          <a:pt x="233236" y="634998"/>
                          <a:pt x="235612" y="608860"/>
                        </a:cubicBezTo>
                        <a:cubicBezTo>
                          <a:pt x="236977" y="593846"/>
                          <a:pt x="239352" y="578941"/>
                          <a:pt x="241222" y="563982"/>
                        </a:cubicBezTo>
                        <a:cubicBezTo>
                          <a:pt x="243092" y="524713"/>
                          <a:pt x="246832" y="485489"/>
                          <a:pt x="246832" y="446176"/>
                        </a:cubicBezTo>
                        <a:cubicBezTo>
                          <a:pt x="246832" y="386309"/>
                          <a:pt x="244543" y="326437"/>
                          <a:pt x="241222" y="266662"/>
                        </a:cubicBezTo>
                        <a:cubicBezTo>
                          <a:pt x="240794" y="258964"/>
                          <a:pt x="236991" y="251808"/>
                          <a:pt x="235612" y="244222"/>
                        </a:cubicBezTo>
                        <a:cubicBezTo>
                          <a:pt x="211301" y="110515"/>
                          <a:pt x="243478" y="268400"/>
                          <a:pt x="224393" y="182514"/>
                        </a:cubicBezTo>
                        <a:cubicBezTo>
                          <a:pt x="218612" y="156496"/>
                          <a:pt x="220011" y="155959"/>
                          <a:pt x="213173" y="132026"/>
                        </a:cubicBezTo>
                        <a:cubicBezTo>
                          <a:pt x="211548" y="126340"/>
                          <a:pt x="210843" y="120117"/>
                          <a:pt x="207563" y="115197"/>
                        </a:cubicBezTo>
                        <a:cubicBezTo>
                          <a:pt x="203162" y="108596"/>
                          <a:pt x="195813" y="104462"/>
                          <a:pt x="190734" y="98367"/>
                        </a:cubicBezTo>
                        <a:cubicBezTo>
                          <a:pt x="153342" y="53496"/>
                          <a:pt x="207556" y="107710"/>
                          <a:pt x="162685" y="70318"/>
                        </a:cubicBezTo>
                        <a:cubicBezTo>
                          <a:pt x="156590" y="65239"/>
                          <a:pt x="152117" y="58360"/>
                          <a:pt x="145855" y="53489"/>
                        </a:cubicBezTo>
                        <a:cubicBezTo>
                          <a:pt x="135211" y="45210"/>
                          <a:pt x="123416" y="38529"/>
                          <a:pt x="112196" y="31049"/>
                        </a:cubicBezTo>
                        <a:cubicBezTo>
                          <a:pt x="106586" y="27309"/>
                          <a:pt x="101763" y="21962"/>
                          <a:pt x="95367" y="19830"/>
                        </a:cubicBezTo>
                        <a:lnTo>
                          <a:pt x="78537" y="14220"/>
                        </a:lnTo>
                        <a:cubicBezTo>
                          <a:pt x="72927" y="10480"/>
                          <a:pt x="68409" y="3745"/>
                          <a:pt x="61708" y="3000"/>
                        </a:cubicBezTo>
                        <a:cubicBezTo>
                          <a:pt x="34706" y="0"/>
                          <a:pt x="32347" y="9994"/>
                          <a:pt x="11220" y="14220"/>
                        </a:cubicBezTo>
                        <a:cubicBezTo>
                          <a:pt x="7553" y="14953"/>
                          <a:pt x="3740" y="14220"/>
                          <a:pt x="0" y="14220"/>
                        </a:cubicBezTo>
                      </a:path>
                    </a:pathLst>
                  </a:cu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2" name="Volný tvar 81"/>
                  <p:cNvSpPr/>
                  <p:nvPr/>
                </p:nvSpPr>
                <p:spPr>
                  <a:xfrm>
                    <a:off x="2961983" y="4998346"/>
                    <a:ext cx="173904" cy="258052"/>
                  </a:xfrm>
                  <a:custGeom>
                    <a:avLst/>
                    <a:gdLst>
                      <a:gd name="connsiteX0" fmla="*/ 0 w 173904"/>
                      <a:gd name="connsiteY0" fmla="*/ 258052 h 258052"/>
                      <a:gd name="connsiteX1" fmla="*/ 5610 w 173904"/>
                      <a:gd name="connsiteY1" fmla="*/ 173904 h 258052"/>
                      <a:gd name="connsiteX2" fmla="*/ 16829 w 173904"/>
                      <a:gd name="connsiteY2" fmla="*/ 95367 h 258052"/>
                      <a:gd name="connsiteX3" fmla="*/ 28049 w 173904"/>
                      <a:gd name="connsiteY3" fmla="*/ 78537 h 258052"/>
                      <a:gd name="connsiteX4" fmla="*/ 33659 w 173904"/>
                      <a:gd name="connsiteY4" fmla="*/ 61708 h 258052"/>
                      <a:gd name="connsiteX5" fmla="*/ 61708 w 173904"/>
                      <a:gd name="connsiteY5" fmla="*/ 22439 h 258052"/>
                      <a:gd name="connsiteX6" fmla="*/ 95367 w 173904"/>
                      <a:gd name="connsiteY6" fmla="*/ 0 h 258052"/>
                      <a:gd name="connsiteX7" fmla="*/ 173904 w 173904"/>
                      <a:gd name="connsiteY7" fmla="*/ 0 h 258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3904" h="258052">
                        <a:moveTo>
                          <a:pt x="0" y="258052"/>
                        </a:moveTo>
                        <a:cubicBezTo>
                          <a:pt x="1870" y="230003"/>
                          <a:pt x="3368" y="201926"/>
                          <a:pt x="5610" y="173904"/>
                        </a:cubicBezTo>
                        <a:cubicBezTo>
                          <a:pt x="6356" y="164574"/>
                          <a:pt x="8971" y="113703"/>
                          <a:pt x="16829" y="95367"/>
                        </a:cubicBezTo>
                        <a:cubicBezTo>
                          <a:pt x="19485" y="89170"/>
                          <a:pt x="25034" y="84568"/>
                          <a:pt x="28049" y="78537"/>
                        </a:cubicBezTo>
                        <a:cubicBezTo>
                          <a:pt x="30694" y="73248"/>
                          <a:pt x="31015" y="66997"/>
                          <a:pt x="33659" y="61708"/>
                        </a:cubicBezTo>
                        <a:cubicBezTo>
                          <a:pt x="36662" y="55703"/>
                          <a:pt x="59420" y="24473"/>
                          <a:pt x="61708" y="22439"/>
                        </a:cubicBezTo>
                        <a:cubicBezTo>
                          <a:pt x="71786" y="13481"/>
                          <a:pt x="81883" y="0"/>
                          <a:pt x="95367" y="0"/>
                        </a:cubicBezTo>
                        <a:lnTo>
                          <a:pt x="173904" y="0"/>
                        </a:lnTo>
                      </a:path>
                    </a:pathLst>
                  </a:cu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3" name="Volný tvar 82"/>
                  <p:cNvSpPr/>
                  <p:nvPr/>
                </p:nvSpPr>
                <p:spPr>
                  <a:xfrm>
                    <a:off x="2513198" y="5144201"/>
                    <a:ext cx="454395" cy="252442"/>
                  </a:xfrm>
                  <a:custGeom>
                    <a:avLst/>
                    <a:gdLst>
                      <a:gd name="connsiteX0" fmla="*/ 448785 w 454395"/>
                      <a:gd name="connsiteY0" fmla="*/ 252442 h 252442"/>
                      <a:gd name="connsiteX1" fmla="*/ 454395 w 454395"/>
                      <a:gd name="connsiteY1" fmla="*/ 235612 h 252442"/>
                      <a:gd name="connsiteX2" fmla="*/ 437565 w 454395"/>
                      <a:gd name="connsiteY2" fmla="*/ 196344 h 252442"/>
                      <a:gd name="connsiteX3" fmla="*/ 431955 w 454395"/>
                      <a:gd name="connsiteY3" fmla="*/ 173905 h 252442"/>
                      <a:gd name="connsiteX4" fmla="*/ 403906 w 454395"/>
                      <a:gd name="connsiteY4" fmla="*/ 140246 h 252442"/>
                      <a:gd name="connsiteX5" fmla="*/ 364638 w 454395"/>
                      <a:gd name="connsiteY5" fmla="*/ 100977 h 252442"/>
                      <a:gd name="connsiteX6" fmla="*/ 347808 w 454395"/>
                      <a:gd name="connsiteY6" fmla="*/ 84147 h 252442"/>
                      <a:gd name="connsiteX7" fmla="*/ 297320 w 454395"/>
                      <a:gd name="connsiteY7" fmla="*/ 50489 h 252442"/>
                      <a:gd name="connsiteX8" fmla="*/ 258051 w 454395"/>
                      <a:gd name="connsiteY8" fmla="*/ 28049 h 252442"/>
                      <a:gd name="connsiteX9" fmla="*/ 246831 w 454395"/>
                      <a:gd name="connsiteY9" fmla="*/ 11220 h 252442"/>
                      <a:gd name="connsiteX10" fmla="*/ 213173 w 454395"/>
                      <a:gd name="connsiteY10" fmla="*/ 5610 h 252442"/>
                      <a:gd name="connsiteX11" fmla="*/ 190733 w 454395"/>
                      <a:gd name="connsiteY11" fmla="*/ 0 h 252442"/>
                      <a:gd name="connsiteX12" fmla="*/ 123415 w 454395"/>
                      <a:gd name="connsiteY12" fmla="*/ 5610 h 252442"/>
                      <a:gd name="connsiteX13" fmla="*/ 89757 w 454395"/>
                      <a:gd name="connsiteY13" fmla="*/ 11220 h 252442"/>
                      <a:gd name="connsiteX14" fmla="*/ 0 w 454395"/>
                      <a:gd name="connsiteY14" fmla="*/ 16830 h 252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54395" h="252442">
                        <a:moveTo>
                          <a:pt x="448785" y="252442"/>
                        </a:moveTo>
                        <a:cubicBezTo>
                          <a:pt x="450655" y="246832"/>
                          <a:pt x="454395" y="241525"/>
                          <a:pt x="454395" y="235612"/>
                        </a:cubicBezTo>
                        <a:cubicBezTo>
                          <a:pt x="454395" y="226326"/>
                          <a:pt x="439756" y="202185"/>
                          <a:pt x="437565" y="196344"/>
                        </a:cubicBezTo>
                        <a:cubicBezTo>
                          <a:pt x="434858" y="189125"/>
                          <a:pt x="434992" y="180992"/>
                          <a:pt x="431955" y="173905"/>
                        </a:cubicBezTo>
                        <a:cubicBezTo>
                          <a:pt x="426096" y="160234"/>
                          <a:pt x="414018" y="150358"/>
                          <a:pt x="403906" y="140246"/>
                        </a:cubicBezTo>
                        <a:cubicBezTo>
                          <a:pt x="391212" y="102165"/>
                          <a:pt x="409646" y="145985"/>
                          <a:pt x="364638" y="100977"/>
                        </a:cubicBezTo>
                        <a:cubicBezTo>
                          <a:pt x="359028" y="95367"/>
                          <a:pt x="354071" y="89018"/>
                          <a:pt x="347808" y="84147"/>
                        </a:cubicBezTo>
                        <a:cubicBezTo>
                          <a:pt x="297201" y="44786"/>
                          <a:pt x="331038" y="75779"/>
                          <a:pt x="297320" y="50489"/>
                        </a:cubicBezTo>
                        <a:cubicBezTo>
                          <a:pt x="270150" y="30111"/>
                          <a:pt x="283751" y="36616"/>
                          <a:pt x="258051" y="28049"/>
                        </a:cubicBezTo>
                        <a:cubicBezTo>
                          <a:pt x="254311" y="22439"/>
                          <a:pt x="252861" y="14235"/>
                          <a:pt x="246831" y="11220"/>
                        </a:cubicBezTo>
                        <a:cubicBezTo>
                          <a:pt x="236658" y="6133"/>
                          <a:pt x="224326" y="7841"/>
                          <a:pt x="213173" y="5610"/>
                        </a:cubicBezTo>
                        <a:cubicBezTo>
                          <a:pt x="205613" y="4098"/>
                          <a:pt x="198213" y="1870"/>
                          <a:pt x="190733" y="0"/>
                        </a:cubicBezTo>
                        <a:cubicBezTo>
                          <a:pt x="168294" y="1870"/>
                          <a:pt x="145794" y="3123"/>
                          <a:pt x="123415" y="5610"/>
                        </a:cubicBezTo>
                        <a:cubicBezTo>
                          <a:pt x="112110" y="6866"/>
                          <a:pt x="101053" y="9891"/>
                          <a:pt x="89757" y="11220"/>
                        </a:cubicBezTo>
                        <a:cubicBezTo>
                          <a:pt x="34879" y="17677"/>
                          <a:pt x="41396" y="16830"/>
                          <a:pt x="0" y="16830"/>
                        </a:cubicBezTo>
                      </a:path>
                    </a:pathLst>
                  </a:cu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4" name="Elipsa 83"/>
                  <p:cNvSpPr/>
                  <p:nvPr/>
                </p:nvSpPr>
                <p:spPr>
                  <a:xfrm rot="2108248">
                    <a:off x="2766190" y="5373216"/>
                    <a:ext cx="216024" cy="72008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5" name="Elipsa 84"/>
                  <p:cNvSpPr/>
                  <p:nvPr/>
                </p:nvSpPr>
                <p:spPr>
                  <a:xfrm rot="18942039">
                    <a:off x="2889160" y="5547694"/>
                    <a:ext cx="364598" cy="94758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6" name="Elipsa 85"/>
                  <p:cNvSpPr/>
                  <p:nvPr/>
                </p:nvSpPr>
                <p:spPr>
                  <a:xfrm rot="20507762">
                    <a:off x="2965091" y="5128856"/>
                    <a:ext cx="269133" cy="6858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7" name="Elipsa 86"/>
                  <p:cNvSpPr/>
                  <p:nvPr/>
                </p:nvSpPr>
                <p:spPr>
                  <a:xfrm rot="3001965">
                    <a:off x="2694555" y="5728352"/>
                    <a:ext cx="273390" cy="5535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8" name="Elipsa 87"/>
                  <p:cNvSpPr/>
                  <p:nvPr/>
                </p:nvSpPr>
                <p:spPr>
                  <a:xfrm rot="8280515">
                    <a:off x="2940221" y="5292218"/>
                    <a:ext cx="216024" cy="72008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9" name="Výbuch 2 88"/>
                  <p:cNvSpPr/>
                  <p:nvPr/>
                </p:nvSpPr>
                <p:spPr>
                  <a:xfrm rot="1916819">
                    <a:off x="2503251" y="4834414"/>
                    <a:ext cx="360040" cy="216024"/>
                  </a:xfrm>
                  <a:prstGeom prst="irregularSeal2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0" name="Výbuch 2 89"/>
                  <p:cNvSpPr/>
                  <p:nvPr/>
                </p:nvSpPr>
                <p:spPr>
                  <a:xfrm rot="20830574">
                    <a:off x="2359237" y="5122446"/>
                    <a:ext cx="360040" cy="216024"/>
                  </a:xfrm>
                  <a:prstGeom prst="irregularSeal2">
                    <a:avLst/>
                  </a:pr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1" name="Výbuch 2 90"/>
                  <p:cNvSpPr/>
                  <p:nvPr/>
                </p:nvSpPr>
                <p:spPr>
                  <a:xfrm rot="1779887">
                    <a:off x="3079315" y="4834414"/>
                    <a:ext cx="360040" cy="216024"/>
                  </a:xfrm>
                  <a:prstGeom prst="irregularSeal2">
                    <a:avLst/>
                  </a:prstGeom>
                  <a:solidFill>
                    <a:srgbClr val="F59595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62" name="Skupina 91"/>
                <p:cNvGrpSpPr/>
                <p:nvPr/>
              </p:nvGrpSpPr>
              <p:grpSpPr>
                <a:xfrm>
                  <a:off x="3995936" y="3717032"/>
                  <a:ext cx="432048" cy="510111"/>
                  <a:chOff x="6084168" y="3429000"/>
                  <a:chExt cx="432048" cy="798143"/>
                </a:xfrm>
              </p:grpSpPr>
              <p:sp>
                <p:nvSpPr>
                  <p:cNvPr id="93" name="Volný tvar 92"/>
                  <p:cNvSpPr/>
                  <p:nvPr/>
                </p:nvSpPr>
                <p:spPr>
                  <a:xfrm>
                    <a:off x="6300028" y="3573016"/>
                    <a:ext cx="216188" cy="65412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" name="Volný tvar 93"/>
                  <p:cNvSpPr/>
                  <p:nvPr/>
                </p:nvSpPr>
                <p:spPr>
                  <a:xfrm>
                    <a:off x="6156176" y="3717032"/>
                    <a:ext cx="144180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" name="Volný tvar 94"/>
                  <p:cNvSpPr/>
                  <p:nvPr/>
                </p:nvSpPr>
                <p:spPr>
                  <a:xfrm>
                    <a:off x="6084168" y="3429000"/>
                    <a:ext cx="216188" cy="798143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63" name="Skupina 174"/>
            <p:cNvGrpSpPr/>
            <p:nvPr/>
          </p:nvGrpSpPr>
          <p:grpSpPr>
            <a:xfrm>
              <a:off x="3503100" y="4160300"/>
              <a:ext cx="1231268" cy="1296144"/>
              <a:chOff x="3491880" y="4149080"/>
              <a:chExt cx="1231268" cy="1296144"/>
            </a:xfrm>
          </p:grpSpPr>
          <p:grpSp>
            <p:nvGrpSpPr>
              <p:cNvPr id="264" name="Skupina 172"/>
              <p:cNvGrpSpPr/>
              <p:nvPr/>
            </p:nvGrpSpPr>
            <p:grpSpPr>
              <a:xfrm>
                <a:off x="3491880" y="4149080"/>
                <a:ext cx="1231268" cy="1296144"/>
                <a:chOff x="3498650" y="4193038"/>
                <a:chExt cx="1231268" cy="1296144"/>
              </a:xfrm>
            </p:grpSpPr>
            <p:grpSp>
              <p:nvGrpSpPr>
                <p:cNvPr id="271" name="Skupina 95"/>
                <p:cNvGrpSpPr/>
                <p:nvPr/>
              </p:nvGrpSpPr>
              <p:grpSpPr>
                <a:xfrm>
                  <a:off x="3635896" y="4221088"/>
                  <a:ext cx="392540" cy="849298"/>
                  <a:chOff x="3479111" y="4221088"/>
                  <a:chExt cx="320532" cy="417250"/>
                </a:xfrm>
              </p:grpSpPr>
              <p:sp>
                <p:nvSpPr>
                  <p:cNvPr id="97" name="Volný tvar 96"/>
                  <p:cNvSpPr/>
                  <p:nvPr/>
                </p:nvSpPr>
                <p:spPr>
                  <a:xfrm>
                    <a:off x="3479111" y="4240267"/>
                    <a:ext cx="116345" cy="326597"/>
                  </a:xfrm>
                  <a:custGeom>
                    <a:avLst/>
                    <a:gdLst>
                      <a:gd name="connsiteX0" fmla="*/ 116345 w 116345"/>
                      <a:gd name="connsiteY0" fmla="*/ 3259 h 326597"/>
                      <a:gd name="connsiteX1" fmla="*/ 80835 w 116345"/>
                      <a:gd name="connsiteY1" fmla="*/ 47648 h 326597"/>
                      <a:gd name="connsiteX2" fmla="*/ 63079 w 116345"/>
                      <a:gd name="connsiteY2" fmla="*/ 65403 h 326597"/>
                      <a:gd name="connsiteX3" fmla="*/ 45324 w 116345"/>
                      <a:gd name="connsiteY3" fmla="*/ 92036 h 326597"/>
                      <a:gd name="connsiteX4" fmla="*/ 36446 w 116345"/>
                      <a:gd name="connsiteY4" fmla="*/ 189690 h 326597"/>
                      <a:gd name="connsiteX5" fmla="*/ 18691 w 116345"/>
                      <a:gd name="connsiteY5" fmla="*/ 242956 h 326597"/>
                      <a:gd name="connsiteX6" fmla="*/ 9813 w 116345"/>
                      <a:gd name="connsiteY6" fmla="*/ 287345 h 326597"/>
                      <a:gd name="connsiteX7" fmla="*/ 936 w 116345"/>
                      <a:gd name="connsiteY7" fmla="*/ 322855 h 32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345" h="326597">
                        <a:moveTo>
                          <a:pt x="116345" y="3259"/>
                        </a:moveTo>
                        <a:cubicBezTo>
                          <a:pt x="63297" y="38625"/>
                          <a:pt x="109424" y="0"/>
                          <a:pt x="80835" y="47648"/>
                        </a:cubicBezTo>
                        <a:cubicBezTo>
                          <a:pt x="76529" y="54825"/>
                          <a:pt x="68308" y="58867"/>
                          <a:pt x="63079" y="65403"/>
                        </a:cubicBezTo>
                        <a:cubicBezTo>
                          <a:pt x="56414" y="73734"/>
                          <a:pt x="51242" y="83158"/>
                          <a:pt x="45324" y="92036"/>
                        </a:cubicBezTo>
                        <a:cubicBezTo>
                          <a:pt x="42365" y="124587"/>
                          <a:pt x="42126" y="157502"/>
                          <a:pt x="36446" y="189690"/>
                        </a:cubicBezTo>
                        <a:cubicBezTo>
                          <a:pt x="33193" y="208121"/>
                          <a:pt x="22362" y="224604"/>
                          <a:pt x="18691" y="242956"/>
                        </a:cubicBezTo>
                        <a:cubicBezTo>
                          <a:pt x="15732" y="257752"/>
                          <a:pt x="13473" y="272706"/>
                          <a:pt x="9813" y="287345"/>
                        </a:cubicBezTo>
                        <a:cubicBezTo>
                          <a:pt x="0" y="326597"/>
                          <a:pt x="936" y="301518"/>
                          <a:pt x="936" y="322855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8" name="Volný tvar 97"/>
                  <p:cNvSpPr/>
                  <p:nvPr/>
                </p:nvSpPr>
                <p:spPr>
                  <a:xfrm>
                    <a:off x="3563888" y="4221088"/>
                    <a:ext cx="46937" cy="417250"/>
                  </a:xfrm>
                  <a:custGeom>
                    <a:avLst/>
                    <a:gdLst>
                      <a:gd name="connsiteX0" fmla="*/ 26633 w 46937"/>
                      <a:gd name="connsiteY0" fmla="*/ 0 h 417250"/>
                      <a:gd name="connsiteX1" fmla="*/ 26633 w 46937"/>
                      <a:gd name="connsiteY1" fmla="*/ 142042 h 417250"/>
                      <a:gd name="connsiteX2" fmla="*/ 17756 w 46937"/>
                      <a:gd name="connsiteY2" fmla="*/ 186431 h 417250"/>
                      <a:gd name="connsiteX3" fmla="*/ 0 w 46937"/>
                      <a:gd name="connsiteY3" fmla="*/ 248574 h 417250"/>
                      <a:gd name="connsiteX4" fmla="*/ 8878 w 46937"/>
                      <a:gd name="connsiteY4" fmla="*/ 319596 h 417250"/>
                      <a:gd name="connsiteX5" fmla="*/ 26633 w 46937"/>
                      <a:gd name="connsiteY5" fmla="*/ 372862 h 417250"/>
                      <a:gd name="connsiteX6" fmla="*/ 35511 w 46937"/>
                      <a:gd name="connsiteY6" fmla="*/ 399495 h 417250"/>
                      <a:gd name="connsiteX7" fmla="*/ 35511 w 46937"/>
                      <a:gd name="connsiteY7" fmla="*/ 417250 h 41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937" h="417250">
                        <a:moveTo>
                          <a:pt x="26633" y="0"/>
                        </a:moveTo>
                        <a:cubicBezTo>
                          <a:pt x="46937" y="60909"/>
                          <a:pt x="39427" y="26896"/>
                          <a:pt x="26633" y="142042"/>
                        </a:cubicBezTo>
                        <a:cubicBezTo>
                          <a:pt x="24967" y="157039"/>
                          <a:pt x="21029" y="171701"/>
                          <a:pt x="17756" y="186431"/>
                        </a:cubicBezTo>
                        <a:cubicBezTo>
                          <a:pt x="10326" y="219867"/>
                          <a:pt x="9885" y="218920"/>
                          <a:pt x="0" y="248574"/>
                        </a:cubicBezTo>
                        <a:cubicBezTo>
                          <a:pt x="2959" y="272248"/>
                          <a:pt x="3879" y="296267"/>
                          <a:pt x="8878" y="319596"/>
                        </a:cubicBezTo>
                        <a:cubicBezTo>
                          <a:pt x="12799" y="337896"/>
                          <a:pt x="20715" y="355107"/>
                          <a:pt x="26633" y="372862"/>
                        </a:cubicBezTo>
                        <a:cubicBezTo>
                          <a:pt x="29592" y="381740"/>
                          <a:pt x="35511" y="390137"/>
                          <a:pt x="35511" y="399495"/>
                        </a:cubicBezTo>
                        <a:lnTo>
                          <a:pt x="35511" y="417250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9" name="Volný tvar 98"/>
                  <p:cNvSpPr/>
                  <p:nvPr/>
                </p:nvSpPr>
                <p:spPr>
                  <a:xfrm>
                    <a:off x="3585918" y="4221088"/>
                    <a:ext cx="121986" cy="372862"/>
                  </a:xfrm>
                  <a:custGeom>
                    <a:avLst/>
                    <a:gdLst>
                      <a:gd name="connsiteX0" fmla="*/ 0 w 121986"/>
                      <a:gd name="connsiteY0" fmla="*/ 0 h 372862"/>
                      <a:gd name="connsiteX1" fmla="*/ 17756 w 121986"/>
                      <a:gd name="connsiteY1" fmla="*/ 26633 h 372862"/>
                      <a:gd name="connsiteX2" fmla="*/ 44389 w 121986"/>
                      <a:gd name="connsiteY2" fmla="*/ 53266 h 372862"/>
                      <a:gd name="connsiteX3" fmla="*/ 79899 w 121986"/>
                      <a:gd name="connsiteY3" fmla="*/ 88776 h 372862"/>
                      <a:gd name="connsiteX4" fmla="*/ 97655 w 121986"/>
                      <a:gd name="connsiteY4" fmla="*/ 372862 h 37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86" h="372862">
                        <a:moveTo>
                          <a:pt x="0" y="0"/>
                        </a:moveTo>
                        <a:cubicBezTo>
                          <a:pt x="5919" y="8878"/>
                          <a:pt x="10925" y="18436"/>
                          <a:pt x="17756" y="26633"/>
                        </a:cubicBezTo>
                        <a:cubicBezTo>
                          <a:pt x="25794" y="36278"/>
                          <a:pt x="37425" y="42820"/>
                          <a:pt x="44389" y="53266"/>
                        </a:cubicBezTo>
                        <a:cubicBezTo>
                          <a:pt x="71444" y="93849"/>
                          <a:pt x="29169" y="71867"/>
                          <a:pt x="79899" y="88776"/>
                        </a:cubicBezTo>
                        <a:cubicBezTo>
                          <a:pt x="121986" y="215033"/>
                          <a:pt x="97655" y="123326"/>
                          <a:pt x="97655" y="372862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0" name="Volný tvar 99"/>
                  <p:cNvSpPr/>
                  <p:nvPr/>
                </p:nvSpPr>
                <p:spPr>
                  <a:xfrm>
                    <a:off x="3595456" y="4243526"/>
                    <a:ext cx="204187" cy="248575"/>
                  </a:xfrm>
                  <a:custGeom>
                    <a:avLst/>
                    <a:gdLst>
                      <a:gd name="connsiteX0" fmla="*/ 0 w 204187"/>
                      <a:gd name="connsiteY0" fmla="*/ 0 h 248575"/>
                      <a:gd name="connsiteX1" fmla="*/ 79899 w 204187"/>
                      <a:gd name="connsiteY1" fmla="*/ 17756 h 248575"/>
                      <a:gd name="connsiteX2" fmla="*/ 97655 w 204187"/>
                      <a:gd name="connsiteY2" fmla="*/ 35511 h 248575"/>
                      <a:gd name="connsiteX3" fmla="*/ 124288 w 204187"/>
                      <a:gd name="connsiteY3" fmla="*/ 53266 h 248575"/>
                      <a:gd name="connsiteX4" fmla="*/ 133165 w 204187"/>
                      <a:gd name="connsiteY4" fmla="*/ 79899 h 248575"/>
                      <a:gd name="connsiteX5" fmla="*/ 168676 w 204187"/>
                      <a:gd name="connsiteY5" fmla="*/ 124288 h 248575"/>
                      <a:gd name="connsiteX6" fmla="*/ 186431 w 204187"/>
                      <a:gd name="connsiteY6" fmla="*/ 177554 h 248575"/>
                      <a:gd name="connsiteX7" fmla="*/ 195309 w 204187"/>
                      <a:gd name="connsiteY7" fmla="*/ 204187 h 248575"/>
                      <a:gd name="connsiteX8" fmla="*/ 204187 w 204187"/>
                      <a:gd name="connsiteY8" fmla="*/ 230820 h 248575"/>
                      <a:gd name="connsiteX9" fmla="*/ 204187 w 204187"/>
                      <a:gd name="connsiteY9" fmla="*/ 248575 h 24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187" h="248575">
                        <a:moveTo>
                          <a:pt x="0" y="0"/>
                        </a:moveTo>
                        <a:cubicBezTo>
                          <a:pt x="10759" y="1793"/>
                          <a:pt x="63086" y="7669"/>
                          <a:pt x="79899" y="17756"/>
                        </a:cubicBezTo>
                        <a:cubicBezTo>
                          <a:pt x="87076" y="22062"/>
                          <a:pt x="91119" y="30282"/>
                          <a:pt x="97655" y="35511"/>
                        </a:cubicBezTo>
                        <a:cubicBezTo>
                          <a:pt x="105987" y="42176"/>
                          <a:pt x="115410" y="47348"/>
                          <a:pt x="124288" y="53266"/>
                        </a:cubicBezTo>
                        <a:cubicBezTo>
                          <a:pt x="127247" y="62144"/>
                          <a:pt x="128350" y="71875"/>
                          <a:pt x="133165" y="79899"/>
                        </a:cubicBezTo>
                        <a:cubicBezTo>
                          <a:pt x="164789" y="132607"/>
                          <a:pt x="138217" y="55754"/>
                          <a:pt x="168676" y="124288"/>
                        </a:cubicBezTo>
                        <a:cubicBezTo>
                          <a:pt x="176277" y="141391"/>
                          <a:pt x="180513" y="159799"/>
                          <a:pt x="186431" y="177554"/>
                        </a:cubicBezTo>
                        <a:lnTo>
                          <a:pt x="195309" y="204187"/>
                        </a:lnTo>
                        <a:cubicBezTo>
                          <a:pt x="198268" y="213065"/>
                          <a:pt x="204187" y="221462"/>
                          <a:pt x="204187" y="230820"/>
                        </a:cubicBezTo>
                        <a:lnTo>
                          <a:pt x="204187" y="248575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72" name="Skupina 100"/>
                <p:cNvGrpSpPr/>
                <p:nvPr/>
              </p:nvGrpSpPr>
              <p:grpSpPr>
                <a:xfrm>
                  <a:off x="4211960" y="4221088"/>
                  <a:ext cx="392540" cy="1152128"/>
                  <a:chOff x="3479111" y="4221088"/>
                  <a:chExt cx="320532" cy="417250"/>
                </a:xfrm>
              </p:grpSpPr>
              <p:sp>
                <p:nvSpPr>
                  <p:cNvPr id="102" name="Volný tvar 101"/>
                  <p:cNvSpPr/>
                  <p:nvPr/>
                </p:nvSpPr>
                <p:spPr>
                  <a:xfrm>
                    <a:off x="3479111" y="4240267"/>
                    <a:ext cx="116345" cy="326597"/>
                  </a:xfrm>
                  <a:custGeom>
                    <a:avLst/>
                    <a:gdLst>
                      <a:gd name="connsiteX0" fmla="*/ 116345 w 116345"/>
                      <a:gd name="connsiteY0" fmla="*/ 3259 h 326597"/>
                      <a:gd name="connsiteX1" fmla="*/ 80835 w 116345"/>
                      <a:gd name="connsiteY1" fmla="*/ 47648 h 326597"/>
                      <a:gd name="connsiteX2" fmla="*/ 63079 w 116345"/>
                      <a:gd name="connsiteY2" fmla="*/ 65403 h 326597"/>
                      <a:gd name="connsiteX3" fmla="*/ 45324 w 116345"/>
                      <a:gd name="connsiteY3" fmla="*/ 92036 h 326597"/>
                      <a:gd name="connsiteX4" fmla="*/ 36446 w 116345"/>
                      <a:gd name="connsiteY4" fmla="*/ 189690 h 326597"/>
                      <a:gd name="connsiteX5" fmla="*/ 18691 w 116345"/>
                      <a:gd name="connsiteY5" fmla="*/ 242956 h 326597"/>
                      <a:gd name="connsiteX6" fmla="*/ 9813 w 116345"/>
                      <a:gd name="connsiteY6" fmla="*/ 287345 h 326597"/>
                      <a:gd name="connsiteX7" fmla="*/ 936 w 116345"/>
                      <a:gd name="connsiteY7" fmla="*/ 322855 h 32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345" h="326597">
                        <a:moveTo>
                          <a:pt x="116345" y="3259"/>
                        </a:moveTo>
                        <a:cubicBezTo>
                          <a:pt x="63297" y="38625"/>
                          <a:pt x="109424" y="0"/>
                          <a:pt x="80835" y="47648"/>
                        </a:cubicBezTo>
                        <a:cubicBezTo>
                          <a:pt x="76529" y="54825"/>
                          <a:pt x="68308" y="58867"/>
                          <a:pt x="63079" y="65403"/>
                        </a:cubicBezTo>
                        <a:cubicBezTo>
                          <a:pt x="56414" y="73734"/>
                          <a:pt x="51242" y="83158"/>
                          <a:pt x="45324" y="92036"/>
                        </a:cubicBezTo>
                        <a:cubicBezTo>
                          <a:pt x="42365" y="124587"/>
                          <a:pt x="42126" y="157502"/>
                          <a:pt x="36446" y="189690"/>
                        </a:cubicBezTo>
                        <a:cubicBezTo>
                          <a:pt x="33193" y="208121"/>
                          <a:pt x="22362" y="224604"/>
                          <a:pt x="18691" y="242956"/>
                        </a:cubicBezTo>
                        <a:cubicBezTo>
                          <a:pt x="15732" y="257752"/>
                          <a:pt x="13473" y="272706"/>
                          <a:pt x="9813" y="287345"/>
                        </a:cubicBezTo>
                        <a:cubicBezTo>
                          <a:pt x="0" y="326597"/>
                          <a:pt x="936" y="301518"/>
                          <a:pt x="936" y="322855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3" name="Volný tvar 102"/>
                  <p:cNvSpPr/>
                  <p:nvPr/>
                </p:nvSpPr>
                <p:spPr>
                  <a:xfrm>
                    <a:off x="3563888" y="4221088"/>
                    <a:ext cx="46937" cy="417250"/>
                  </a:xfrm>
                  <a:custGeom>
                    <a:avLst/>
                    <a:gdLst>
                      <a:gd name="connsiteX0" fmla="*/ 26633 w 46937"/>
                      <a:gd name="connsiteY0" fmla="*/ 0 h 417250"/>
                      <a:gd name="connsiteX1" fmla="*/ 26633 w 46937"/>
                      <a:gd name="connsiteY1" fmla="*/ 142042 h 417250"/>
                      <a:gd name="connsiteX2" fmla="*/ 17756 w 46937"/>
                      <a:gd name="connsiteY2" fmla="*/ 186431 h 417250"/>
                      <a:gd name="connsiteX3" fmla="*/ 0 w 46937"/>
                      <a:gd name="connsiteY3" fmla="*/ 248574 h 417250"/>
                      <a:gd name="connsiteX4" fmla="*/ 8878 w 46937"/>
                      <a:gd name="connsiteY4" fmla="*/ 319596 h 417250"/>
                      <a:gd name="connsiteX5" fmla="*/ 26633 w 46937"/>
                      <a:gd name="connsiteY5" fmla="*/ 372862 h 417250"/>
                      <a:gd name="connsiteX6" fmla="*/ 35511 w 46937"/>
                      <a:gd name="connsiteY6" fmla="*/ 399495 h 417250"/>
                      <a:gd name="connsiteX7" fmla="*/ 35511 w 46937"/>
                      <a:gd name="connsiteY7" fmla="*/ 417250 h 41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937" h="417250">
                        <a:moveTo>
                          <a:pt x="26633" y="0"/>
                        </a:moveTo>
                        <a:cubicBezTo>
                          <a:pt x="46937" y="60909"/>
                          <a:pt x="39427" y="26896"/>
                          <a:pt x="26633" y="142042"/>
                        </a:cubicBezTo>
                        <a:cubicBezTo>
                          <a:pt x="24967" y="157039"/>
                          <a:pt x="21029" y="171701"/>
                          <a:pt x="17756" y="186431"/>
                        </a:cubicBezTo>
                        <a:cubicBezTo>
                          <a:pt x="10326" y="219867"/>
                          <a:pt x="9885" y="218920"/>
                          <a:pt x="0" y="248574"/>
                        </a:cubicBezTo>
                        <a:cubicBezTo>
                          <a:pt x="2959" y="272248"/>
                          <a:pt x="3879" y="296267"/>
                          <a:pt x="8878" y="319596"/>
                        </a:cubicBezTo>
                        <a:cubicBezTo>
                          <a:pt x="12799" y="337896"/>
                          <a:pt x="20715" y="355107"/>
                          <a:pt x="26633" y="372862"/>
                        </a:cubicBezTo>
                        <a:cubicBezTo>
                          <a:pt x="29592" y="381740"/>
                          <a:pt x="35511" y="390137"/>
                          <a:pt x="35511" y="399495"/>
                        </a:cubicBezTo>
                        <a:lnTo>
                          <a:pt x="35511" y="417250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4" name="Volný tvar 103"/>
                  <p:cNvSpPr/>
                  <p:nvPr/>
                </p:nvSpPr>
                <p:spPr>
                  <a:xfrm>
                    <a:off x="3585918" y="4221088"/>
                    <a:ext cx="121986" cy="372862"/>
                  </a:xfrm>
                  <a:custGeom>
                    <a:avLst/>
                    <a:gdLst>
                      <a:gd name="connsiteX0" fmla="*/ 0 w 121986"/>
                      <a:gd name="connsiteY0" fmla="*/ 0 h 372862"/>
                      <a:gd name="connsiteX1" fmla="*/ 17756 w 121986"/>
                      <a:gd name="connsiteY1" fmla="*/ 26633 h 372862"/>
                      <a:gd name="connsiteX2" fmla="*/ 44389 w 121986"/>
                      <a:gd name="connsiteY2" fmla="*/ 53266 h 372862"/>
                      <a:gd name="connsiteX3" fmla="*/ 79899 w 121986"/>
                      <a:gd name="connsiteY3" fmla="*/ 88776 h 372862"/>
                      <a:gd name="connsiteX4" fmla="*/ 97655 w 121986"/>
                      <a:gd name="connsiteY4" fmla="*/ 372862 h 37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86" h="372862">
                        <a:moveTo>
                          <a:pt x="0" y="0"/>
                        </a:moveTo>
                        <a:cubicBezTo>
                          <a:pt x="5919" y="8878"/>
                          <a:pt x="10925" y="18436"/>
                          <a:pt x="17756" y="26633"/>
                        </a:cubicBezTo>
                        <a:cubicBezTo>
                          <a:pt x="25794" y="36278"/>
                          <a:pt x="37425" y="42820"/>
                          <a:pt x="44389" y="53266"/>
                        </a:cubicBezTo>
                        <a:cubicBezTo>
                          <a:pt x="71444" y="93849"/>
                          <a:pt x="29169" y="71867"/>
                          <a:pt x="79899" y="88776"/>
                        </a:cubicBezTo>
                        <a:cubicBezTo>
                          <a:pt x="121986" y="215033"/>
                          <a:pt x="97655" y="123326"/>
                          <a:pt x="97655" y="372862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5" name="Volný tvar 104"/>
                  <p:cNvSpPr/>
                  <p:nvPr/>
                </p:nvSpPr>
                <p:spPr>
                  <a:xfrm>
                    <a:off x="3595456" y="4243526"/>
                    <a:ext cx="204187" cy="248575"/>
                  </a:xfrm>
                  <a:custGeom>
                    <a:avLst/>
                    <a:gdLst>
                      <a:gd name="connsiteX0" fmla="*/ 0 w 204187"/>
                      <a:gd name="connsiteY0" fmla="*/ 0 h 248575"/>
                      <a:gd name="connsiteX1" fmla="*/ 79899 w 204187"/>
                      <a:gd name="connsiteY1" fmla="*/ 17756 h 248575"/>
                      <a:gd name="connsiteX2" fmla="*/ 97655 w 204187"/>
                      <a:gd name="connsiteY2" fmla="*/ 35511 h 248575"/>
                      <a:gd name="connsiteX3" fmla="*/ 124288 w 204187"/>
                      <a:gd name="connsiteY3" fmla="*/ 53266 h 248575"/>
                      <a:gd name="connsiteX4" fmla="*/ 133165 w 204187"/>
                      <a:gd name="connsiteY4" fmla="*/ 79899 h 248575"/>
                      <a:gd name="connsiteX5" fmla="*/ 168676 w 204187"/>
                      <a:gd name="connsiteY5" fmla="*/ 124288 h 248575"/>
                      <a:gd name="connsiteX6" fmla="*/ 186431 w 204187"/>
                      <a:gd name="connsiteY6" fmla="*/ 177554 h 248575"/>
                      <a:gd name="connsiteX7" fmla="*/ 195309 w 204187"/>
                      <a:gd name="connsiteY7" fmla="*/ 204187 h 248575"/>
                      <a:gd name="connsiteX8" fmla="*/ 204187 w 204187"/>
                      <a:gd name="connsiteY8" fmla="*/ 230820 h 248575"/>
                      <a:gd name="connsiteX9" fmla="*/ 204187 w 204187"/>
                      <a:gd name="connsiteY9" fmla="*/ 248575 h 24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187" h="248575">
                        <a:moveTo>
                          <a:pt x="0" y="0"/>
                        </a:moveTo>
                        <a:cubicBezTo>
                          <a:pt x="10759" y="1793"/>
                          <a:pt x="63086" y="7669"/>
                          <a:pt x="79899" y="17756"/>
                        </a:cubicBezTo>
                        <a:cubicBezTo>
                          <a:pt x="87076" y="22062"/>
                          <a:pt x="91119" y="30282"/>
                          <a:pt x="97655" y="35511"/>
                        </a:cubicBezTo>
                        <a:cubicBezTo>
                          <a:pt x="105987" y="42176"/>
                          <a:pt x="115410" y="47348"/>
                          <a:pt x="124288" y="53266"/>
                        </a:cubicBezTo>
                        <a:cubicBezTo>
                          <a:pt x="127247" y="62144"/>
                          <a:pt x="128350" y="71875"/>
                          <a:pt x="133165" y="79899"/>
                        </a:cubicBezTo>
                        <a:cubicBezTo>
                          <a:pt x="164789" y="132607"/>
                          <a:pt x="138217" y="55754"/>
                          <a:pt x="168676" y="124288"/>
                        </a:cubicBezTo>
                        <a:cubicBezTo>
                          <a:pt x="176277" y="141391"/>
                          <a:pt x="180513" y="159799"/>
                          <a:pt x="186431" y="177554"/>
                        </a:cubicBezTo>
                        <a:lnTo>
                          <a:pt x="195309" y="204187"/>
                        </a:lnTo>
                        <a:cubicBezTo>
                          <a:pt x="198268" y="213065"/>
                          <a:pt x="204187" y="221462"/>
                          <a:pt x="204187" y="230820"/>
                        </a:cubicBezTo>
                        <a:lnTo>
                          <a:pt x="204187" y="248575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73" name="Skupina 110"/>
                <p:cNvGrpSpPr/>
                <p:nvPr/>
              </p:nvGrpSpPr>
              <p:grpSpPr>
                <a:xfrm>
                  <a:off x="3851920" y="4193038"/>
                  <a:ext cx="392540" cy="1296144"/>
                  <a:chOff x="3479111" y="4221088"/>
                  <a:chExt cx="320532" cy="417250"/>
                </a:xfrm>
              </p:grpSpPr>
              <p:sp>
                <p:nvSpPr>
                  <p:cNvPr id="112" name="Volný tvar 111"/>
                  <p:cNvSpPr/>
                  <p:nvPr/>
                </p:nvSpPr>
                <p:spPr>
                  <a:xfrm>
                    <a:off x="3479111" y="4240267"/>
                    <a:ext cx="116345" cy="326597"/>
                  </a:xfrm>
                  <a:custGeom>
                    <a:avLst/>
                    <a:gdLst>
                      <a:gd name="connsiteX0" fmla="*/ 116345 w 116345"/>
                      <a:gd name="connsiteY0" fmla="*/ 3259 h 326597"/>
                      <a:gd name="connsiteX1" fmla="*/ 80835 w 116345"/>
                      <a:gd name="connsiteY1" fmla="*/ 47648 h 326597"/>
                      <a:gd name="connsiteX2" fmla="*/ 63079 w 116345"/>
                      <a:gd name="connsiteY2" fmla="*/ 65403 h 326597"/>
                      <a:gd name="connsiteX3" fmla="*/ 45324 w 116345"/>
                      <a:gd name="connsiteY3" fmla="*/ 92036 h 326597"/>
                      <a:gd name="connsiteX4" fmla="*/ 36446 w 116345"/>
                      <a:gd name="connsiteY4" fmla="*/ 189690 h 326597"/>
                      <a:gd name="connsiteX5" fmla="*/ 18691 w 116345"/>
                      <a:gd name="connsiteY5" fmla="*/ 242956 h 326597"/>
                      <a:gd name="connsiteX6" fmla="*/ 9813 w 116345"/>
                      <a:gd name="connsiteY6" fmla="*/ 287345 h 326597"/>
                      <a:gd name="connsiteX7" fmla="*/ 936 w 116345"/>
                      <a:gd name="connsiteY7" fmla="*/ 322855 h 32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345" h="326597">
                        <a:moveTo>
                          <a:pt x="116345" y="3259"/>
                        </a:moveTo>
                        <a:cubicBezTo>
                          <a:pt x="63297" y="38625"/>
                          <a:pt x="109424" y="0"/>
                          <a:pt x="80835" y="47648"/>
                        </a:cubicBezTo>
                        <a:cubicBezTo>
                          <a:pt x="76529" y="54825"/>
                          <a:pt x="68308" y="58867"/>
                          <a:pt x="63079" y="65403"/>
                        </a:cubicBezTo>
                        <a:cubicBezTo>
                          <a:pt x="56414" y="73734"/>
                          <a:pt x="51242" y="83158"/>
                          <a:pt x="45324" y="92036"/>
                        </a:cubicBezTo>
                        <a:cubicBezTo>
                          <a:pt x="42365" y="124587"/>
                          <a:pt x="42126" y="157502"/>
                          <a:pt x="36446" y="189690"/>
                        </a:cubicBezTo>
                        <a:cubicBezTo>
                          <a:pt x="33193" y="208121"/>
                          <a:pt x="22362" y="224604"/>
                          <a:pt x="18691" y="242956"/>
                        </a:cubicBezTo>
                        <a:cubicBezTo>
                          <a:pt x="15732" y="257752"/>
                          <a:pt x="13473" y="272706"/>
                          <a:pt x="9813" y="287345"/>
                        </a:cubicBezTo>
                        <a:cubicBezTo>
                          <a:pt x="0" y="326597"/>
                          <a:pt x="936" y="301518"/>
                          <a:pt x="936" y="322855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3" name="Volný tvar 112"/>
                  <p:cNvSpPr/>
                  <p:nvPr/>
                </p:nvSpPr>
                <p:spPr>
                  <a:xfrm>
                    <a:off x="3563888" y="4221088"/>
                    <a:ext cx="46937" cy="417250"/>
                  </a:xfrm>
                  <a:custGeom>
                    <a:avLst/>
                    <a:gdLst>
                      <a:gd name="connsiteX0" fmla="*/ 26633 w 46937"/>
                      <a:gd name="connsiteY0" fmla="*/ 0 h 417250"/>
                      <a:gd name="connsiteX1" fmla="*/ 26633 w 46937"/>
                      <a:gd name="connsiteY1" fmla="*/ 142042 h 417250"/>
                      <a:gd name="connsiteX2" fmla="*/ 17756 w 46937"/>
                      <a:gd name="connsiteY2" fmla="*/ 186431 h 417250"/>
                      <a:gd name="connsiteX3" fmla="*/ 0 w 46937"/>
                      <a:gd name="connsiteY3" fmla="*/ 248574 h 417250"/>
                      <a:gd name="connsiteX4" fmla="*/ 8878 w 46937"/>
                      <a:gd name="connsiteY4" fmla="*/ 319596 h 417250"/>
                      <a:gd name="connsiteX5" fmla="*/ 26633 w 46937"/>
                      <a:gd name="connsiteY5" fmla="*/ 372862 h 417250"/>
                      <a:gd name="connsiteX6" fmla="*/ 35511 w 46937"/>
                      <a:gd name="connsiteY6" fmla="*/ 399495 h 417250"/>
                      <a:gd name="connsiteX7" fmla="*/ 35511 w 46937"/>
                      <a:gd name="connsiteY7" fmla="*/ 417250 h 41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937" h="417250">
                        <a:moveTo>
                          <a:pt x="26633" y="0"/>
                        </a:moveTo>
                        <a:cubicBezTo>
                          <a:pt x="46937" y="60909"/>
                          <a:pt x="39427" y="26896"/>
                          <a:pt x="26633" y="142042"/>
                        </a:cubicBezTo>
                        <a:cubicBezTo>
                          <a:pt x="24967" y="157039"/>
                          <a:pt x="21029" y="171701"/>
                          <a:pt x="17756" y="186431"/>
                        </a:cubicBezTo>
                        <a:cubicBezTo>
                          <a:pt x="10326" y="219867"/>
                          <a:pt x="9885" y="218920"/>
                          <a:pt x="0" y="248574"/>
                        </a:cubicBezTo>
                        <a:cubicBezTo>
                          <a:pt x="2959" y="272248"/>
                          <a:pt x="3879" y="296267"/>
                          <a:pt x="8878" y="319596"/>
                        </a:cubicBezTo>
                        <a:cubicBezTo>
                          <a:pt x="12799" y="337896"/>
                          <a:pt x="20715" y="355107"/>
                          <a:pt x="26633" y="372862"/>
                        </a:cubicBezTo>
                        <a:cubicBezTo>
                          <a:pt x="29592" y="381740"/>
                          <a:pt x="35511" y="390137"/>
                          <a:pt x="35511" y="399495"/>
                        </a:cubicBezTo>
                        <a:lnTo>
                          <a:pt x="35511" y="417250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4" name="Volný tvar 113"/>
                  <p:cNvSpPr/>
                  <p:nvPr/>
                </p:nvSpPr>
                <p:spPr>
                  <a:xfrm>
                    <a:off x="3585918" y="4221088"/>
                    <a:ext cx="121986" cy="372862"/>
                  </a:xfrm>
                  <a:custGeom>
                    <a:avLst/>
                    <a:gdLst>
                      <a:gd name="connsiteX0" fmla="*/ 0 w 121986"/>
                      <a:gd name="connsiteY0" fmla="*/ 0 h 372862"/>
                      <a:gd name="connsiteX1" fmla="*/ 17756 w 121986"/>
                      <a:gd name="connsiteY1" fmla="*/ 26633 h 372862"/>
                      <a:gd name="connsiteX2" fmla="*/ 44389 w 121986"/>
                      <a:gd name="connsiteY2" fmla="*/ 53266 h 372862"/>
                      <a:gd name="connsiteX3" fmla="*/ 79899 w 121986"/>
                      <a:gd name="connsiteY3" fmla="*/ 88776 h 372862"/>
                      <a:gd name="connsiteX4" fmla="*/ 97655 w 121986"/>
                      <a:gd name="connsiteY4" fmla="*/ 372862 h 37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86" h="372862">
                        <a:moveTo>
                          <a:pt x="0" y="0"/>
                        </a:moveTo>
                        <a:cubicBezTo>
                          <a:pt x="5919" y="8878"/>
                          <a:pt x="10925" y="18436"/>
                          <a:pt x="17756" y="26633"/>
                        </a:cubicBezTo>
                        <a:cubicBezTo>
                          <a:pt x="25794" y="36278"/>
                          <a:pt x="37425" y="42820"/>
                          <a:pt x="44389" y="53266"/>
                        </a:cubicBezTo>
                        <a:cubicBezTo>
                          <a:pt x="71444" y="93849"/>
                          <a:pt x="29169" y="71867"/>
                          <a:pt x="79899" y="88776"/>
                        </a:cubicBezTo>
                        <a:cubicBezTo>
                          <a:pt x="121986" y="215033"/>
                          <a:pt x="97655" y="123326"/>
                          <a:pt x="97655" y="372862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5" name="Volný tvar 114"/>
                  <p:cNvSpPr/>
                  <p:nvPr/>
                </p:nvSpPr>
                <p:spPr>
                  <a:xfrm>
                    <a:off x="3595456" y="4243526"/>
                    <a:ext cx="204187" cy="248575"/>
                  </a:xfrm>
                  <a:custGeom>
                    <a:avLst/>
                    <a:gdLst>
                      <a:gd name="connsiteX0" fmla="*/ 0 w 204187"/>
                      <a:gd name="connsiteY0" fmla="*/ 0 h 248575"/>
                      <a:gd name="connsiteX1" fmla="*/ 79899 w 204187"/>
                      <a:gd name="connsiteY1" fmla="*/ 17756 h 248575"/>
                      <a:gd name="connsiteX2" fmla="*/ 97655 w 204187"/>
                      <a:gd name="connsiteY2" fmla="*/ 35511 h 248575"/>
                      <a:gd name="connsiteX3" fmla="*/ 124288 w 204187"/>
                      <a:gd name="connsiteY3" fmla="*/ 53266 h 248575"/>
                      <a:gd name="connsiteX4" fmla="*/ 133165 w 204187"/>
                      <a:gd name="connsiteY4" fmla="*/ 79899 h 248575"/>
                      <a:gd name="connsiteX5" fmla="*/ 168676 w 204187"/>
                      <a:gd name="connsiteY5" fmla="*/ 124288 h 248575"/>
                      <a:gd name="connsiteX6" fmla="*/ 186431 w 204187"/>
                      <a:gd name="connsiteY6" fmla="*/ 177554 h 248575"/>
                      <a:gd name="connsiteX7" fmla="*/ 195309 w 204187"/>
                      <a:gd name="connsiteY7" fmla="*/ 204187 h 248575"/>
                      <a:gd name="connsiteX8" fmla="*/ 204187 w 204187"/>
                      <a:gd name="connsiteY8" fmla="*/ 230820 h 248575"/>
                      <a:gd name="connsiteX9" fmla="*/ 204187 w 204187"/>
                      <a:gd name="connsiteY9" fmla="*/ 248575 h 24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187" h="248575">
                        <a:moveTo>
                          <a:pt x="0" y="0"/>
                        </a:moveTo>
                        <a:cubicBezTo>
                          <a:pt x="10759" y="1793"/>
                          <a:pt x="63086" y="7669"/>
                          <a:pt x="79899" y="17756"/>
                        </a:cubicBezTo>
                        <a:cubicBezTo>
                          <a:pt x="87076" y="22062"/>
                          <a:pt x="91119" y="30282"/>
                          <a:pt x="97655" y="35511"/>
                        </a:cubicBezTo>
                        <a:cubicBezTo>
                          <a:pt x="105987" y="42176"/>
                          <a:pt x="115410" y="47348"/>
                          <a:pt x="124288" y="53266"/>
                        </a:cubicBezTo>
                        <a:cubicBezTo>
                          <a:pt x="127247" y="62144"/>
                          <a:pt x="128350" y="71875"/>
                          <a:pt x="133165" y="79899"/>
                        </a:cubicBezTo>
                        <a:cubicBezTo>
                          <a:pt x="164789" y="132607"/>
                          <a:pt x="138217" y="55754"/>
                          <a:pt x="168676" y="124288"/>
                        </a:cubicBezTo>
                        <a:cubicBezTo>
                          <a:pt x="176277" y="141391"/>
                          <a:pt x="180513" y="159799"/>
                          <a:pt x="186431" y="177554"/>
                        </a:cubicBezTo>
                        <a:lnTo>
                          <a:pt x="195309" y="204187"/>
                        </a:lnTo>
                        <a:cubicBezTo>
                          <a:pt x="198268" y="213065"/>
                          <a:pt x="204187" y="221462"/>
                          <a:pt x="204187" y="230820"/>
                        </a:cubicBezTo>
                        <a:lnTo>
                          <a:pt x="204187" y="248575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74" name="Skupina 115"/>
                <p:cNvGrpSpPr/>
                <p:nvPr/>
              </p:nvGrpSpPr>
              <p:grpSpPr>
                <a:xfrm>
                  <a:off x="3498650" y="4221088"/>
                  <a:ext cx="392540" cy="1080120"/>
                  <a:chOff x="3479111" y="4221088"/>
                  <a:chExt cx="320532" cy="417250"/>
                </a:xfrm>
              </p:grpSpPr>
              <p:sp>
                <p:nvSpPr>
                  <p:cNvPr id="117" name="Volný tvar 116"/>
                  <p:cNvSpPr/>
                  <p:nvPr/>
                </p:nvSpPr>
                <p:spPr>
                  <a:xfrm>
                    <a:off x="3479111" y="4240267"/>
                    <a:ext cx="116345" cy="326597"/>
                  </a:xfrm>
                  <a:custGeom>
                    <a:avLst/>
                    <a:gdLst>
                      <a:gd name="connsiteX0" fmla="*/ 116345 w 116345"/>
                      <a:gd name="connsiteY0" fmla="*/ 3259 h 326597"/>
                      <a:gd name="connsiteX1" fmla="*/ 80835 w 116345"/>
                      <a:gd name="connsiteY1" fmla="*/ 47648 h 326597"/>
                      <a:gd name="connsiteX2" fmla="*/ 63079 w 116345"/>
                      <a:gd name="connsiteY2" fmla="*/ 65403 h 326597"/>
                      <a:gd name="connsiteX3" fmla="*/ 45324 w 116345"/>
                      <a:gd name="connsiteY3" fmla="*/ 92036 h 326597"/>
                      <a:gd name="connsiteX4" fmla="*/ 36446 w 116345"/>
                      <a:gd name="connsiteY4" fmla="*/ 189690 h 326597"/>
                      <a:gd name="connsiteX5" fmla="*/ 18691 w 116345"/>
                      <a:gd name="connsiteY5" fmla="*/ 242956 h 326597"/>
                      <a:gd name="connsiteX6" fmla="*/ 9813 w 116345"/>
                      <a:gd name="connsiteY6" fmla="*/ 287345 h 326597"/>
                      <a:gd name="connsiteX7" fmla="*/ 936 w 116345"/>
                      <a:gd name="connsiteY7" fmla="*/ 322855 h 32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345" h="326597">
                        <a:moveTo>
                          <a:pt x="116345" y="3259"/>
                        </a:moveTo>
                        <a:cubicBezTo>
                          <a:pt x="63297" y="38625"/>
                          <a:pt x="109424" y="0"/>
                          <a:pt x="80835" y="47648"/>
                        </a:cubicBezTo>
                        <a:cubicBezTo>
                          <a:pt x="76529" y="54825"/>
                          <a:pt x="68308" y="58867"/>
                          <a:pt x="63079" y="65403"/>
                        </a:cubicBezTo>
                        <a:cubicBezTo>
                          <a:pt x="56414" y="73734"/>
                          <a:pt x="51242" y="83158"/>
                          <a:pt x="45324" y="92036"/>
                        </a:cubicBezTo>
                        <a:cubicBezTo>
                          <a:pt x="42365" y="124587"/>
                          <a:pt x="42126" y="157502"/>
                          <a:pt x="36446" y="189690"/>
                        </a:cubicBezTo>
                        <a:cubicBezTo>
                          <a:pt x="33193" y="208121"/>
                          <a:pt x="22362" y="224604"/>
                          <a:pt x="18691" y="242956"/>
                        </a:cubicBezTo>
                        <a:cubicBezTo>
                          <a:pt x="15732" y="257752"/>
                          <a:pt x="13473" y="272706"/>
                          <a:pt x="9813" y="287345"/>
                        </a:cubicBezTo>
                        <a:cubicBezTo>
                          <a:pt x="0" y="326597"/>
                          <a:pt x="936" y="301518"/>
                          <a:pt x="936" y="322855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8" name="Volný tvar 117"/>
                  <p:cNvSpPr/>
                  <p:nvPr/>
                </p:nvSpPr>
                <p:spPr>
                  <a:xfrm>
                    <a:off x="3563888" y="4221088"/>
                    <a:ext cx="46937" cy="417250"/>
                  </a:xfrm>
                  <a:custGeom>
                    <a:avLst/>
                    <a:gdLst>
                      <a:gd name="connsiteX0" fmla="*/ 26633 w 46937"/>
                      <a:gd name="connsiteY0" fmla="*/ 0 h 417250"/>
                      <a:gd name="connsiteX1" fmla="*/ 26633 w 46937"/>
                      <a:gd name="connsiteY1" fmla="*/ 142042 h 417250"/>
                      <a:gd name="connsiteX2" fmla="*/ 17756 w 46937"/>
                      <a:gd name="connsiteY2" fmla="*/ 186431 h 417250"/>
                      <a:gd name="connsiteX3" fmla="*/ 0 w 46937"/>
                      <a:gd name="connsiteY3" fmla="*/ 248574 h 417250"/>
                      <a:gd name="connsiteX4" fmla="*/ 8878 w 46937"/>
                      <a:gd name="connsiteY4" fmla="*/ 319596 h 417250"/>
                      <a:gd name="connsiteX5" fmla="*/ 26633 w 46937"/>
                      <a:gd name="connsiteY5" fmla="*/ 372862 h 417250"/>
                      <a:gd name="connsiteX6" fmla="*/ 35511 w 46937"/>
                      <a:gd name="connsiteY6" fmla="*/ 399495 h 417250"/>
                      <a:gd name="connsiteX7" fmla="*/ 35511 w 46937"/>
                      <a:gd name="connsiteY7" fmla="*/ 417250 h 41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937" h="417250">
                        <a:moveTo>
                          <a:pt x="26633" y="0"/>
                        </a:moveTo>
                        <a:cubicBezTo>
                          <a:pt x="46937" y="60909"/>
                          <a:pt x="39427" y="26896"/>
                          <a:pt x="26633" y="142042"/>
                        </a:cubicBezTo>
                        <a:cubicBezTo>
                          <a:pt x="24967" y="157039"/>
                          <a:pt x="21029" y="171701"/>
                          <a:pt x="17756" y="186431"/>
                        </a:cubicBezTo>
                        <a:cubicBezTo>
                          <a:pt x="10326" y="219867"/>
                          <a:pt x="9885" y="218920"/>
                          <a:pt x="0" y="248574"/>
                        </a:cubicBezTo>
                        <a:cubicBezTo>
                          <a:pt x="2959" y="272248"/>
                          <a:pt x="3879" y="296267"/>
                          <a:pt x="8878" y="319596"/>
                        </a:cubicBezTo>
                        <a:cubicBezTo>
                          <a:pt x="12799" y="337896"/>
                          <a:pt x="20715" y="355107"/>
                          <a:pt x="26633" y="372862"/>
                        </a:cubicBezTo>
                        <a:cubicBezTo>
                          <a:pt x="29592" y="381740"/>
                          <a:pt x="35511" y="390137"/>
                          <a:pt x="35511" y="399495"/>
                        </a:cubicBezTo>
                        <a:lnTo>
                          <a:pt x="35511" y="417250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9" name="Volný tvar 118"/>
                  <p:cNvSpPr/>
                  <p:nvPr/>
                </p:nvSpPr>
                <p:spPr>
                  <a:xfrm>
                    <a:off x="3585918" y="4221088"/>
                    <a:ext cx="121986" cy="372862"/>
                  </a:xfrm>
                  <a:custGeom>
                    <a:avLst/>
                    <a:gdLst>
                      <a:gd name="connsiteX0" fmla="*/ 0 w 121986"/>
                      <a:gd name="connsiteY0" fmla="*/ 0 h 372862"/>
                      <a:gd name="connsiteX1" fmla="*/ 17756 w 121986"/>
                      <a:gd name="connsiteY1" fmla="*/ 26633 h 372862"/>
                      <a:gd name="connsiteX2" fmla="*/ 44389 w 121986"/>
                      <a:gd name="connsiteY2" fmla="*/ 53266 h 372862"/>
                      <a:gd name="connsiteX3" fmla="*/ 79899 w 121986"/>
                      <a:gd name="connsiteY3" fmla="*/ 88776 h 372862"/>
                      <a:gd name="connsiteX4" fmla="*/ 97655 w 121986"/>
                      <a:gd name="connsiteY4" fmla="*/ 372862 h 37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86" h="372862">
                        <a:moveTo>
                          <a:pt x="0" y="0"/>
                        </a:moveTo>
                        <a:cubicBezTo>
                          <a:pt x="5919" y="8878"/>
                          <a:pt x="10925" y="18436"/>
                          <a:pt x="17756" y="26633"/>
                        </a:cubicBezTo>
                        <a:cubicBezTo>
                          <a:pt x="25794" y="36278"/>
                          <a:pt x="37425" y="42820"/>
                          <a:pt x="44389" y="53266"/>
                        </a:cubicBezTo>
                        <a:cubicBezTo>
                          <a:pt x="71444" y="93849"/>
                          <a:pt x="29169" y="71867"/>
                          <a:pt x="79899" y="88776"/>
                        </a:cubicBezTo>
                        <a:cubicBezTo>
                          <a:pt x="121986" y="215033"/>
                          <a:pt x="97655" y="123326"/>
                          <a:pt x="97655" y="372862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0" name="Volný tvar 119"/>
                  <p:cNvSpPr/>
                  <p:nvPr/>
                </p:nvSpPr>
                <p:spPr>
                  <a:xfrm>
                    <a:off x="3595456" y="4243526"/>
                    <a:ext cx="204187" cy="248575"/>
                  </a:xfrm>
                  <a:custGeom>
                    <a:avLst/>
                    <a:gdLst>
                      <a:gd name="connsiteX0" fmla="*/ 0 w 204187"/>
                      <a:gd name="connsiteY0" fmla="*/ 0 h 248575"/>
                      <a:gd name="connsiteX1" fmla="*/ 79899 w 204187"/>
                      <a:gd name="connsiteY1" fmla="*/ 17756 h 248575"/>
                      <a:gd name="connsiteX2" fmla="*/ 97655 w 204187"/>
                      <a:gd name="connsiteY2" fmla="*/ 35511 h 248575"/>
                      <a:gd name="connsiteX3" fmla="*/ 124288 w 204187"/>
                      <a:gd name="connsiteY3" fmla="*/ 53266 h 248575"/>
                      <a:gd name="connsiteX4" fmla="*/ 133165 w 204187"/>
                      <a:gd name="connsiteY4" fmla="*/ 79899 h 248575"/>
                      <a:gd name="connsiteX5" fmla="*/ 168676 w 204187"/>
                      <a:gd name="connsiteY5" fmla="*/ 124288 h 248575"/>
                      <a:gd name="connsiteX6" fmla="*/ 186431 w 204187"/>
                      <a:gd name="connsiteY6" fmla="*/ 177554 h 248575"/>
                      <a:gd name="connsiteX7" fmla="*/ 195309 w 204187"/>
                      <a:gd name="connsiteY7" fmla="*/ 204187 h 248575"/>
                      <a:gd name="connsiteX8" fmla="*/ 204187 w 204187"/>
                      <a:gd name="connsiteY8" fmla="*/ 230820 h 248575"/>
                      <a:gd name="connsiteX9" fmla="*/ 204187 w 204187"/>
                      <a:gd name="connsiteY9" fmla="*/ 248575 h 24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187" h="248575">
                        <a:moveTo>
                          <a:pt x="0" y="0"/>
                        </a:moveTo>
                        <a:cubicBezTo>
                          <a:pt x="10759" y="1793"/>
                          <a:pt x="63086" y="7669"/>
                          <a:pt x="79899" y="17756"/>
                        </a:cubicBezTo>
                        <a:cubicBezTo>
                          <a:pt x="87076" y="22062"/>
                          <a:pt x="91119" y="30282"/>
                          <a:pt x="97655" y="35511"/>
                        </a:cubicBezTo>
                        <a:cubicBezTo>
                          <a:pt x="105987" y="42176"/>
                          <a:pt x="115410" y="47348"/>
                          <a:pt x="124288" y="53266"/>
                        </a:cubicBezTo>
                        <a:cubicBezTo>
                          <a:pt x="127247" y="62144"/>
                          <a:pt x="128350" y="71875"/>
                          <a:pt x="133165" y="79899"/>
                        </a:cubicBezTo>
                        <a:cubicBezTo>
                          <a:pt x="164789" y="132607"/>
                          <a:pt x="138217" y="55754"/>
                          <a:pt x="168676" y="124288"/>
                        </a:cubicBezTo>
                        <a:cubicBezTo>
                          <a:pt x="176277" y="141391"/>
                          <a:pt x="180513" y="159799"/>
                          <a:pt x="186431" y="177554"/>
                        </a:cubicBezTo>
                        <a:lnTo>
                          <a:pt x="195309" y="204187"/>
                        </a:lnTo>
                        <a:cubicBezTo>
                          <a:pt x="198268" y="213065"/>
                          <a:pt x="204187" y="221462"/>
                          <a:pt x="204187" y="230820"/>
                        </a:cubicBezTo>
                        <a:lnTo>
                          <a:pt x="204187" y="248575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75" name="Skupina 135"/>
                <p:cNvGrpSpPr/>
                <p:nvPr/>
              </p:nvGrpSpPr>
              <p:grpSpPr>
                <a:xfrm>
                  <a:off x="4139952" y="4221088"/>
                  <a:ext cx="589966" cy="569650"/>
                  <a:chOff x="5149811" y="4941168"/>
                  <a:chExt cx="437566" cy="417250"/>
                </a:xfrm>
              </p:grpSpPr>
              <p:grpSp>
                <p:nvGrpSpPr>
                  <p:cNvPr id="276" name="Skupina 120"/>
                  <p:cNvGrpSpPr/>
                  <p:nvPr/>
                </p:nvGrpSpPr>
                <p:grpSpPr>
                  <a:xfrm>
                    <a:off x="5220072" y="4941168"/>
                    <a:ext cx="320532" cy="417250"/>
                    <a:chOff x="3479111" y="4221088"/>
                    <a:chExt cx="320532" cy="417250"/>
                  </a:xfrm>
                </p:grpSpPr>
                <p:sp>
                  <p:nvSpPr>
                    <p:cNvPr id="144" name="Volný tvar 143"/>
                    <p:cNvSpPr/>
                    <p:nvPr/>
                  </p:nvSpPr>
                  <p:spPr>
                    <a:xfrm>
                      <a:off x="3479111" y="4240267"/>
                      <a:ext cx="116345" cy="326597"/>
                    </a:xfrm>
                    <a:custGeom>
                      <a:avLst/>
                      <a:gdLst>
                        <a:gd name="connsiteX0" fmla="*/ 116345 w 116345"/>
                        <a:gd name="connsiteY0" fmla="*/ 3259 h 326597"/>
                        <a:gd name="connsiteX1" fmla="*/ 80835 w 116345"/>
                        <a:gd name="connsiteY1" fmla="*/ 47648 h 326597"/>
                        <a:gd name="connsiteX2" fmla="*/ 63079 w 116345"/>
                        <a:gd name="connsiteY2" fmla="*/ 65403 h 326597"/>
                        <a:gd name="connsiteX3" fmla="*/ 45324 w 116345"/>
                        <a:gd name="connsiteY3" fmla="*/ 92036 h 326597"/>
                        <a:gd name="connsiteX4" fmla="*/ 36446 w 116345"/>
                        <a:gd name="connsiteY4" fmla="*/ 189690 h 326597"/>
                        <a:gd name="connsiteX5" fmla="*/ 18691 w 116345"/>
                        <a:gd name="connsiteY5" fmla="*/ 242956 h 326597"/>
                        <a:gd name="connsiteX6" fmla="*/ 9813 w 116345"/>
                        <a:gd name="connsiteY6" fmla="*/ 287345 h 326597"/>
                        <a:gd name="connsiteX7" fmla="*/ 936 w 116345"/>
                        <a:gd name="connsiteY7" fmla="*/ 322855 h 326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6345" h="326597">
                          <a:moveTo>
                            <a:pt x="116345" y="3259"/>
                          </a:moveTo>
                          <a:cubicBezTo>
                            <a:pt x="63297" y="38625"/>
                            <a:pt x="109424" y="0"/>
                            <a:pt x="80835" y="47648"/>
                          </a:cubicBezTo>
                          <a:cubicBezTo>
                            <a:pt x="76529" y="54825"/>
                            <a:pt x="68308" y="58867"/>
                            <a:pt x="63079" y="65403"/>
                          </a:cubicBezTo>
                          <a:cubicBezTo>
                            <a:pt x="56414" y="73734"/>
                            <a:pt x="51242" y="83158"/>
                            <a:pt x="45324" y="92036"/>
                          </a:cubicBezTo>
                          <a:cubicBezTo>
                            <a:pt x="42365" y="124587"/>
                            <a:pt x="42126" y="157502"/>
                            <a:pt x="36446" y="189690"/>
                          </a:cubicBezTo>
                          <a:cubicBezTo>
                            <a:pt x="33193" y="208121"/>
                            <a:pt x="22362" y="224604"/>
                            <a:pt x="18691" y="242956"/>
                          </a:cubicBezTo>
                          <a:cubicBezTo>
                            <a:pt x="15732" y="257752"/>
                            <a:pt x="13473" y="272706"/>
                            <a:pt x="9813" y="287345"/>
                          </a:cubicBezTo>
                          <a:cubicBezTo>
                            <a:pt x="0" y="326597"/>
                            <a:pt x="936" y="301518"/>
                            <a:pt x="936" y="322855"/>
                          </a:cubicBez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45" name="Volný tvar 144"/>
                    <p:cNvSpPr/>
                    <p:nvPr/>
                  </p:nvSpPr>
                  <p:spPr>
                    <a:xfrm>
                      <a:off x="3563888" y="4221088"/>
                      <a:ext cx="46937" cy="417250"/>
                    </a:xfrm>
                    <a:custGeom>
                      <a:avLst/>
                      <a:gdLst>
                        <a:gd name="connsiteX0" fmla="*/ 26633 w 46937"/>
                        <a:gd name="connsiteY0" fmla="*/ 0 h 417250"/>
                        <a:gd name="connsiteX1" fmla="*/ 26633 w 46937"/>
                        <a:gd name="connsiteY1" fmla="*/ 142042 h 417250"/>
                        <a:gd name="connsiteX2" fmla="*/ 17756 w 46937"/>
                        <a:gd name="connsiteY2" fmla="*/ 186431 h 417250"/>
                        <a:gd name="connsiteX3" fmla="*/ 0 w 46937"/>
                        <a:gd name="connsiteY3" fmla="*/ 248574 h 417250"/>
                        <a:gd name="connsiteX4" fmla="*/ 8878 w 46937"/>
                        <a:gd name="connsiteY4" fmla="*/ 319596 h 417250"/>
                        <a:gd name="connsiteX5" fmla="*/ 26633 w 46937"/>
                        <a:gd name="connsiteY5" fmla="*/ 372862 h 417250"/>
                        <a:gd name="connsiteX6" fmla="*/ 35511 w 46937"/>
                        <a:gd name="connsiteY6" fmla="*/ 399495 h 417250"/>
                        <a:gd name="connsiteX7" fmla="*/ 35511 w 46937"/>
                        <a:gd name="connsiteY7" fmla="*/ 417250 h 417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937" h="417250">
                          <a:moveTo>
                            <a:pt x="26633" y="0"/>
                          </a:moveTo>
                          <a:cubicBezTo>
                            <a:pt x="46937" y="60909"/>
                            <a:pt x="39427" y="26896"/>
                            <a:pt x="26633" y="142042"/>
                          </a:cubicBezTo>
                          <a:cubicBezTo>
                            <a:pt x="24967" y="157039"/>
                            <a:pt x="21029" y="171701"/>
                            <a:pt x="17756" y="186431"/>
                          </a:cubicBezTo>
                          <a:cubicBezTo>
                            <a:pt x="10326" y="219867"/>
                            <a:pt x="9885" y="218920"/>
                            <a:pt x="0" y="248574"/>
                          </a:cubicBezTo>
                          <a:cubicBezTo>
                            <a:pt x="2959" y="272248"/>
                            <a:pt x="3879" y="296267"/>
                            <a:pt x="8878" y="319596"/>
                          </a:cubicBezTo>
                          <a:cubicBezTo>
                            <a:pt x="12799" y="337896"/>
                            <a:pt x="20715" y="355107"/>
                            <a:pt x="26633" y="372862"/>
                          </a:cubicBezTo>
                          <a:cubicBezTo>
                            <a:pt x="29592" y="381740"/>
                            <a:pt x="35511" y="390137"/>
                            <a:pt x="35511" y="399495"/>
                          </a:cubicBezTo>
                          <a:lnTo>
                            <a:pt x="35511" y="417250"/>
                          </a:ln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46" name="Volný tvar 145"/>
                    <p:cNvSpPr/>
                    <p:nvPr/>
                  </p:nvSpPr>
                  <p:spPr>
                    <a:xfrm>
                      <a:off x="3585918" y="4221088"/>
                      <a:ext cx="121986" cy="372862"/>
                    </a:xfrm>
                    <a:custGeom>
                      <a:avLst/>
                      <a:gdLst>
                        <a:gd name="connsiteX0" fmla="*/ 0 w 121986"/>
                        <a:gd name="connsiteY0" fmla="*/ 0 h 372862"/>
                        <a:gd name="connsiteX1" fmla="*/ 17756 w 121986"/>
                        <a:gd name="connsiteY1" fmla="*/ 26633 h 372862"/>
                        <a:gd name="connsiteX2" fmla="*/ 44389 w 121986"/>
                        <a:gd name="connsiteY2" fmla="*/ 53266 h 372862"/>
                        <a:gd name="connsiteX3" fmla="*/ 79899 w 121986"/>
                        <a:gd name="connsiteY3" fmla="*/ 88776 h 372862"/>
                        <a:gd name="connsiteX4" fmla="*/ 97655 w 121986"/>
                        <a:gd name="connsiteY4" fmla="*/ 372862 h 372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986" h="372862">
                          <a:moveTo>
                            <a:pt x="0" y="0"/>
                          </a:moveTo>
                          <a:cubicBezTo>
                            <a:pt x="5919" y="8878"/>
                            <a:pt x="10925" y="18436"/>
                            <a:pt x="17756" y="26633"/>
                          </a:cubicBezTo>
                          <a:cubicBezTo>
                            <a:pt x="25794" y="36278"/>
                            <a:pt x="37425" y="42820"/>
                            <a:pt x="44389" y="53266"/>
                          </a:cubicBezTo>
                          <a:cubicBezTo>
                            <a:pt x="71444" y="93849"/>
                            <a:pt x="29169" y="71867"/>
                            <a:pt x="79899" y="88776"/>
                          </a:cubicBezTo>
                          <a:cubicBezTo>
                            <a:pt x="121986" y="215033"/>
                            <a:pt x="97655" y="123326"/>
                            <a:pt x="97655" y="372862"/>
                          </a:cubicBez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47" name="Volný tvar 146"/>
                    <p:cNvSpPr/>
                    <p:nvPr/>
                  </p:nvSpPr>
                  <p:spPr>
                    <a:xfrm>
                      <a:off x="3595456" y="4243526"/>
                      <a:ext cx="204187" cy="248575"/>
                    </a:xfrm>
                    <a:custGeom>
                      <a:avLst/>
                      <a:gdLst>
                        <a:gd name="connsiteX0" fmla="*/ 0 w 204187"/>
                        <a:gd name="connsiteY0" fmla="*/ 0 h 248575"/>
                        <a:gd name="connsiteX1" fmla="*/ 79899 w 204187"/>
                        <a:gd name="connsiteY1" fmla="*/ 17756 h 248575"/>
                        <a:gd name="connsiteX2" fmla="*/ 97655 w 204187"/>
                        <a:gd name="connsiteY2" fmla="*/ 35511 h 248575"/>
                        <a:gd name="connsiteX3" fmla="*/ 124288 w 204187"/>
                        <a:gd name="connsiteY3" fmla="*/ 53266 h 248575"/>
                        <a:gd name="connsiteX4" fmla="*/ 133165 w 204187"/>
                        <a:gd name="connsiteY4" fmla="*/ 79899 h 248575"/>
                        <a:gd name="connsiteX5" fmla="*/ 168676 w 204187"/>
                        <a:gd name="connsiteY5" fmla="*/ 124288 h 248575"/>
                        <a:gd name="connsiteX6" fmla="*/ 186431 w 204187"/>
                        <a:gd name="connsiteY6" fmla="*/ 177554 h 248575"/>
                        <a:gd name="connsiteX7" fmla="*/ 195309 w 204187"/>
                        <a:gd name="connsiteY7" fmla="*/ 204187 h 248575"/>
                        <a:gd name="connsiteX8" fmla="*/ 204187 w 204187"/>
                        <a:gd name="connsiteY8" fmla="*/ 230820 h 248575"/>
                        <a:gd name="connsiteX9" fmla="*/ 204187 w 204187"/>
                        <a:gd name="connsiteY9" fmla="*/ 248575 h 24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4187" h="248575">
                          <a:moveTo>
                            <a:pt x="0" y="0"/>
                          </a:moveTo>
                          <a:cubicBezTo>
                            <a:pt x="10759" y="1793"/>
                            <a:pt x="63086" y="7669"/>
                            <a:pt x="79899" y="17756"/>
                          </a:cubicBezTo>
                          <a:cubicBezTo>
                            <a:pt x="87076" y="22062"/>
                            <a:pt x="91119" y="30282"/>
                            <a:pt x="97655" y="35511"/>
                          </a:cubicBezTo>
                          <a:cubicBezTo>
                            <a:pt x="105987" y="42176"/>
                            <a:pt x="115410" y="47348"/>
                            <a:pt x="124288" y="53266"/>
                          </a:cubicBezTo>
                          <a:cubicBezTo>
                            <a:pt x="127247" y="62144"/>
                            <a:pt x="128350" y="71875"/>
                            <a:pt x="133165" y="79899"/>
                          </a:cubicBezTo>
                          <a:cubicBezTo>
                            <a:pt x="164789" y="132607"/>
                            <a:pt x="138217" y="55754"/>
                            <a:pt x="168676" y="124288"/>
                          </a:cubicBezTo>
                          <a:cubicBezTo>
                            <a:pt x="176277" y="141391"/>
                            <a:pt x="180513" y="159799"/>
                            <a:pt x="186431" y="177554"/>
                          </a:cubicBezTo>
                          <a:lnTo>
                            <a:pt x="195309" y="204187"/>
                          </a:lnTo>
                          <a:cubicBezTo>
                            <a:pt x="198268" y="213065"/>
                            <a:pt x="204187" y="221462"/>
                            <a:pt x="204187" y="230820"/>
                          </a:cubicBezTo>
                          <a:lnTo>
                            <a:pt x="204187" y="248575"/>
                          </a:ln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sp>
                <p:nvSpPr>
                  <p:cNvPr id="138" name="Volný tvar 137"/>
                  <p:cNvSpPr/>
                  <p:nvPr/>
                </p:nvSpPr>
                <p:spPr>
                  <a:xfrm>
                    <a:off x="5205909" y="4959077"/>
                    <a:ext cx="100977" cy="112197"/>
                  </a:xfrm>
                  <a:custGeom>
                    <a:avLst/>
                    <a:gdLst>
                      <a:gd name="connsiteX0" fmla="*/ 100977 w 100977"/>
                      <a:gd name="connsiteY0" fmla="*/ 0 h 112197"/>
                      <a:gd name="connsiteX1" fmla="*/ 78538 w 100977"/>
                      <a:gd name="connsiteY1" fmla="*/ 5610 h 112197"/>
                      <a:gd name="connsiteX2" fmla="*/ 67318 w 100977"/>
                      <a:gd name="connsiteY2" fmla="*/ 22440 h 112197"/>
                      <a:gd name="connsiteX3" fmla="*/ 39269 w 100977"/>
                      <a:gd name="connsiteY3" fmla="*/ 56098 h 112197"/>
                      <a:gd name="connsiteX4" fmla="*/ 33659 w 100977"/>
                      <a:gd name="connsiteY4" fmla="*/ 72928 h 112197"/>
                      <a:gd name="connsiteX5" fmla="*/ 22439 w 100977"/>
                      <a:gd name="connsiteY5" fmla="*/ 89757 h 112197"/>
                      <a:gd name="connsiteX6" fmla="*/ 0 w 100977"/>
                      <a:gd name="connsiteY6" fmla="*/ 112197 h 112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977" h="112197">
                        <a:moveTo>
                          <a:pt x="100977" y="0"/>
                        </a:moveTo>
                        <a:cubicBezTo>
                          <a:pt x="93497" y="1870"/>
                          <a:pt x="84953" y="1333"/>
                          <a:pt x="78538" y="5610"/>
                        </a:cubicBezTo>
                        <a:cubicBezTo>
                          <a:pt x="72928" y="9350"/>
                          <a:pt x="71634" y="17260"/>
                          <a:pt x="67318" y="22440"/>
                        </a:cubicBezTo>
                        <a:cubicBezTo>
                          <a:pt x="31319" y="65639"/>
                          <a:pt x="67130" y="14309"/>
                          <a:pt x="39269" y="56098"/>
                        </a:cubicBezTo>
                        <a:cubicBezTo>
                          <a:pt x="37399" y="61708"/>
                          <a:pt x="36304" y="67639"/>
                          <a:pt x="33659" y="72928"/>
                        </a:cubicBezTo>
                        <a:cubicBezTo>
                          <a:pt x="30644" y="78958"/>
                          <a:pt x="26755" y="84578"/>
                          <a:pt x="22439" y="89757"/>
                        </a:cubicBezTo>
                        <a:cubicBezTo>
                          <a:pt x="22433" y="89764"/>
                          <a:pt x="4989" y="107208"/>
                          <a:pt x="0" y="112197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9" name="Volný tvar 138"/>
                  <p:cNvSpPr/>
                  <p:nvPr/>
                </p:nvSpPr>
                <p:spPr>
                  <a:xfrm>
                    <a:off x="5295666" y="5043225"/>
                    <a:ext cx="101770" cy="134635"/>
                  </a:xfrm>
                  <a:custGeom>
                    <a:avLst/>
                    <a:gdLst>
                      <a:gd name="connsiteX0" fmla="*/ 0 w 101770"/>
                      <a:gd name="connsiteY0" fmla="*/ 0 h 134635"/>
                      <a:gd name="connsiteX1" fmla="*/ 22440 w 101770"/>
                      <a:gd name="connsiteY1" fmla="*/ 11219 h 134635"/>
                      <a:gd name="connsiteX2" fmla="*/ 39269 w 101770"/>
                      <a:gd name="connsiteY2" fmla="*/ 16829 h 134635"/>
                      <a:gd name="connsiteX3" fmla="*/ 50489 w 101770"/>
                      <a:gd name="connsiteY3" fmla="*/ 33658 h 134635"/>
                      <a:gd name="connsiteX4" fmla="*/ 67318 w 101770"/>
                      <a:gd name="connsiteY4" fmla="*/ 44878 h 134635"/>
                      <a:gd name="connsiteX5" fmla="*/ 95367 w 101770"/>
                      <a:gd name="connsiteY5" fmla="*/ 95366 h 134635"/>
                      <a:gd name="connsiteX6" fmla="*/ 100977 w 101770"/>
                      <a:gd name="connsiteY6" fmla="*/ 117806 h 134635"/>
                      <a:gd name="connsiteX7" fmla="*/ 100977 w 101770"/>
                      <a:gd name="connsiteY7" fmla="*/ 134635 h 134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1770" h="134635">
                        <a:moveTo>
                          <a:pt x="0" y="0"/>
                        </a:moveTo>
                        <a:cubicBezTo>
                          <a:pt x="7480" y="3740"/>
                          <a:pt x="14753" y="7925"/>
                          <a:pt x="22440" y="11219"/>
                        </a:cubicBezTo>
                        <a:cubicBezTo>
                          <a:pt x="27875" y="13548"/>
                          <a:pt x="34652" y="13135"/>
                          <a:pt x="39269" y="16829"/>
                        </a:cubicBezTo>
                        <a:cubicBezTo>
                          <a:pt x="44534" y="21041"/>
                          <a:pt x="45722" y="28891"/>
                          <a:pt x="50489" y="33658"/>
                        </a:cubicBezTo>
                        <a:cubicBezTo>
                          <a:pt x="55256" y="38425"/>
                          <a:pt x="61708" y="41138"/>
                          <a:pt x="67318" y="44878"/>
                        </a:cubicBezTo>
                        <a:cubicBezTo>
                          <a:pt x="87406" y="75011"/>
                          <a:pt x="87962" y="69449"/>
                          <a:pt x="95367" y="95366"/>
                        </a:cubicBezTo>
                        <a:cubicBezTo>
                          <a:pt x="97485" y="102780"/>
                          <a:pt x="99887" y="110173"/>
                          <a:pt x="100977" y="117806"/>
                        </a:cubicBezTo>
                        <a:cubicBezTo>
                          <a:pt x="101770" y="123359"/>
                          <a:pt x="100977" y="129025"/>
                          <a:pt x="100977" y="134635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0" name="Volný tvar 139"/>
                  <p:cNvSpPr/>
                  <p:nvPr/>
                </p:nvSpPr>
                <p:spPr>
                  <a:xfrm>
                    <a:off x="5385423" y="4987126"/>
                    <a:ext cx="201954" cy="62740"/>
                  </a:xfrm>
                  <a:custGeom>
                    <a:avLst/>
                    <a:gdLst>
                      <a:gd name="connsiteX0" fmla="*/ 0 w 201954"/>
                      <a:gd name="connsiteY0" fmla="*/ 0 h 62740"/>
                      <a:gd name="connsiteX1" fmla="*/ 33659 w 201954"/>
                      <a:gd name="connsiteY1" fmla="*/ 5610 h 62740"/>
                      <a:gd name="connsiteX2" fmla="*/ 50489 w 201954"/>
                      <a:gd name="connsiteY2" fmla="*/ 16830 h 62740"/>
                      <a:gd name="connsiteX3" fmla="*/ 67318 w 201954"/>
                      <a:gd name="connsiteY3" fmla="*/ 22440 h 62740"/>
                      <a:gd name="connsiteX4" fmla="*/ 84148 w 201954"/>
                      <a:gd name="connsiteY4" fmla="*/ 33659 h 62740"/>
                      <a:gd name="connsiteX5" fmla="*/ 117806 w 201954"/>
                      <a:gd name="connsiteY5" fmla="*/ 44879 h 62740"/>
                      <a:gd name="connsiteX6" fmla="*/ 134636 w 201954"/>
                      <a:gd name="connsiteY6" fmla="*/ 50489 h 62740"/>
                      <a:gd name="connsiteX7" fmla="*/ 151465 w 201954"/>
                      <a:gd name="connsiteY7" fmla="*/ 56099 h 62740"/>
                      <a:gd name="connsiteX8" fmla="*/ 173905 w 201954"/>
                      <a:gd name="connsiteY8" fmla="*/ 61708 h 62740"/>
                      <a:gd name="connsiteX9" fmla="*/ 201954 w 201954"/>
                      <a:gd name="connsiteY9" fmla="*/ 61708 h 62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1954" h="62740">
                        <a:moveTo>
                          <a:pt x="0" y="0"/>
                        </a:moveTo>
                        <a:cubicBezTo>
                          <a:pt x="11220" y="1870"/>
                          <a:pt x="22868" y="2013"/>
                          <a:pt x="33659" y="5610"/>
                        </a:cubicBezTo>
                        <a:cubicBezTo>
                          <a:pt x="40055" y="7742"/>
                          <a:pt x="44458" y="13815"/>
                          <a:pt x="50489" y="16830"/>
                        </a:cubicBezTo>
                        <a:cubicBezTo>
                          <a:pt x="55778" y="19475"/>
                          <a:pt x="62029" y="19796"/>
                          <a:pt x="67318" y="22440"/>
                        </a:cubicBezTo>
                        <a:cubicBezTo>
                          <a:pt x="73348" y="25455"/>
                          <a:pt x="77987" y="30921"/>
                          <a:pt x="84148" y="33659"/>
                        </a:cubicBezTo>
                        <a:cubicBezTo>
                          <a:pt x="94955" y="38462"/>
                          <a:pt x="106587" y="41139"/>
                          <a:pt x="117806" y="44879"/>
                        </a:cubicBezTo>
                        <a:lnTo>
                          <a:pt x="134636" y="50489"/>
                        </a:lnTo>
                        <a:cubicBezTo>
                          <a:pt x="140246" y="52359"/>
                          <a:pt x="145728" y="54665"/>
                          <a:pt x="151465" y="56099"/>
                        </a:cubicBezTo>
                        <a:cubicBezTo>
                          <a:pt x="158945" y="57969"/>
                          <a:pt x="166242" y="60857"/>
                          <a:pt x="173905" y="61708"/>
                        </a:cubicBezTo>
                        <a:cubicBezTo>
                          <a:pt x="183197" y="62740"/>
                          <a:pt x="192604" y="61708"/>
                          <a:pt x="201954" y="6170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1" name="Volný tvar 140"/>
                  <p:cNvSpPr/>
                  <p:nvPr/>
                </p:nvSpPr>
                <p:spPr>
                  <a:xfrm>
                    <a:off x="5149811" y="5121762"/>
                    <a:ext cx="112196" cy="100977"/>
                  </a:xfrm>
                  <a:custGeom>
                    <a:avLst/>
                    <a:gdLst>
                      <a:gd name="connsiteX0" fmla="*/ 112196 w 112196"/>
                      <a:gd name="connsiteY0" fmla="*/ 0 h 100977"/>
                      <a:gd name="connsiteX1" fmla="*/ 67318 w 112196"/>
                      <a:gd name="connsiteY1" fmla="*/ 11220 h 100977"/>
                      <a:gd name="connsiteX2" fmla="*/ 50488 w 112196"/>
                      <a:gd name="connsiteY2" fmla="*/ 22439 h 100977"/>
                      <a:gd name="connsiteX3" fmla="*/ 28049 w 112196"/>
                      <a:gd name="connsiteY3" fmla="*/ 50488 h 100977"/>
                      <a:gd name="connsiteX4" fmla="*/ 22439 w 112196"/>
                      <a:gd name="connsiteY4" fmla="*/ 67318 h 100977"/>
                      <a:gd name="connsiteX5" fmla="*/ 5610 w 112196"/>
                      <a:gd name="connsiteY5" fmla="*/ 84147 h 100977"/>
                      <a:gd name="connsiteX6" fmla="*/ 0 w 112196"/>
                      <a:gd name="connsiteY6" fmla="*/ 100977 h 100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2196" h="100977">
                        <a:moveTo>
                          <a:pt x="112196" y="0"/>
                        </a:moveTo>
                        <a:cubicBezTo>
                          <a:pt x="101525" y="2134"/>
                          <a:pt x="78820" y="5469"/>
                          <a:pt x="67318" y="11220"/>
                        </a:cubicBezTo>
                        <a:cubicBezTo>
                          <a:pt x="61288" y="14235"/>
                          <a:pt x="56098" y="18699"/>
                          <a:pt x="50488" y="22439"/>
                        </a:cubicBezTo>
                        <a:cubicBezTo>
                          <a:pt x="36390" y="64739"/>
                          <a:pt x="57047" y="14241"/>
                          <a:pt x="28049" y="50488"/>
                        </a:cubicBezTo>
                        <a:cubicBezTo>
                          <a:pt x="24355" y="55106"/>
                          <a:pt x="25719" y="62398"/>
                          <a:pt x="22439" y="67318"/>
                        </a:cubicBezTo>
                        <a:cubicBezTo>
                          <a:pt x="18038" y="73919"/>
                          <a:pt x="11220" y="78537"/>
                          <a:pt x="5610" y="84147"/>
                        </a:cubicBezTo>
                        <a:lnTo>
                          <a:pt x="0" y="10097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2" name="Volný tvar 141"/>
                  <p:cNvSpPr/>
                  <p:nvPr/>
                </p:nvSpPr>
                <p:spPr>
                  <a:xfrm>
                    <a:off x="5278837" y="5200299"/>
                    <a:ext cx="36512" cy="95367"/>
                  </a:xfrm>
                  <a:custGeom>
                    <a:avLst/>
                    <a:gdLst>
                      <a:gd name="connsiteX0" fmla="*/ 28049 w 36512"/>
                      <a:gd name="connsiteY0" fmla="*/ 0 h 95367"/>
                      <a:gd name="connsiteX1" fmla="*/ 28049 w 36512"/>
                      <a:gd name="connsiteY1" fmla="*/ 50489 h 95367"/>
                      <a:gd name="connsiteX2" fmla="*/ 16829 w 36512"/>
                      <a:gd name="connsiteY2" fmla="*/ 84148 h 95367"/>
                      <a:gd name="connsiteX3" fmla="*/ 0 w 36512"/>
                      <a:gd name="connsiteY3" fmla="*/ 95367 h 95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12" h="95367">
                        <a:moveTo>
                          <a:pt x="28049" y="0"/>
                        </a:moveTo>
                        <a:cubicBezTo>
                          <a:pt x="36278" y="24688"/>
                          <a:pt x="36512" y="16639"/>
                          <a:pt x="28049" y="50489"/>
                        </a:cubicBezTo>
                        <a:cubicBezTo>
                          <a:pt x="25181" y="61962"/>
                          <a:pt x="26669" y="77588"/>
                          <a:pt x="16829" y="84148"/>
                        </a:cubicBezTo>
                        <a:lnTo>
                          <a:pt x="0" y="9536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3" name="Volný tvar 142"/>
                  <p:cNvSpPr/>
                  <p:nvPr/>
                </p:nvSpPr>
                <p:spPr>
                  <a:xfrm>
                    <a:off x="5306886" y="5194690"/>
                    <a:ext cx="93180" cy="39268"/>
                  </a:xfrm>
                  <a:custGeom>
                    <a:avLst/>
                    <a:gdLst>
                      <a:gd name="connsiteX0" fmla="*/ 0 w 93180"/>
                      <a:gd name="connsiteY0" fmla="*/ 0 h 39268"/>
                      <a:gd name="connsiteX1" fmla="*/ 50488 w 93180"/>
                      <a:gd name="connsiteY1" fmla="*/ 11219 h 39268"/>
                      <a:gd name="connsiteX2" fmla="*/ 78537 w 93180"/>
                      <a:gd name="connsiteY2" fmla="*/ 39268 h 39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3180" h="39268">
                        <a:moveTo>
                          <a:pt x="0" y="0"/>
                        </a:moveTo>
                        <a:cubicBezTo>
                          <a:pt x="9137" y="1523"/>
                          <a:pt x="38649" y="4642"/>
                          <a:pt x="50488" y="11219"/>
                        </a:cubicBezTo>
                        <a:cubicBezTo>
                          <a:pt x="88909" y="32564"/>
                          <a:pt x="93180" y="24625"/>
                          <a:pt x="78537" y="3926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77" name="Skupina 147"/>
                <p:cNvGrpSpPr/>
                <p:nvPr/>
              </p:nvGrpSpPr>
              <p:grpSpPr>
                <a:xfrm>
                  <a:off x="3868750" y="4204258"/>
                  <a:ext cx="437566" cy="648072"/>
                  <a:chOff x="5149811" y="4941168"/>
                  <a:chExt cx="437566" cy="417250"/>
                </a:xfrm>
              </p:grpSpPr>
              <p:grpSp>
                <p:nvGrpSpPr>
                  <p:cNvPr id="33" name="Skupina 120"/>
                  <p:cNvGrpSpPr/>
                  <p:nvPr/>
                </p:nvGrpSpPr>
                <p:grpSpPr>
                  <a:xfrm>
                    <a:off x="5220072" y="4941168"/>
                    <a:ext cx="320532" cy="417250"/>
                    <a:chOff x="3479111" y="4221088"/>
                    <a:chExt cx="320532" cy="417250"/>
                  </a:xfrm>
                </p:grpSpPr>
                <p:sp>
                  <p:nvSpPr>
                    <p:cNvPr id="156" name="Volný tvar 155"/>
                    <p:cNvSpPr/>
                    <p:nvPr/>
                  </p:nvSpPr>
                  <p:spPr>
                    <a:xfrm>
                      <a:off x="3479111" y="4240267"/>
                      <a:ext cx="116345" cy="326597"/>
                    </a:xfrm>
                    <a:custGeom>
                      <a:avLst/>
                      <a:gdLst>
                        <a:gd name="connsiteX0" fmla="*/ 116345 w 116345"/>
                        <a:gd name="connsiteY0" fmla="*/ 3259 h 326597"/>
                        <a:gd name="connsiteX1" fmla="*/ 80835 w 116345"/>
                        <a:gd name="connsiteY1" fmla="*/ 47648 h 326597"/>
                        <a:gd name="connsiteX2" fmla="*/ 63079 w 116345"/>
                        <a:gd name="connsiteY2" fmla="*/ 65403 h 326597"/>
                        <a:gd name="connsiteX3" fmla="*/ 45324 w 116345"/>
                        <a:gd name="connsiteY3" fmla="*/ 92036 h 326597"/>
                        <a:gd name="connsiteX4" fmla="*/ 36446 w 116345"/>
                        <a:gd name="connsiteY4" fmla="*/ 189690 h 326597"/>
                        <a:gd name="connsiteX5" fmla="*/ 18691 w 116345"/>
                        <a:gd name="connsiteY5" fmla="*/ 242956 h 326597"/>
                        <a:gd name="connsiteX6" fmla="*/ 9813 w 116345"/>
                        <a:gd name="connsiteY6" fmla="*/ 287345 h 326597"/>
                        <a:gd name="connsiteX7" fmla="*/ 936 w 116345"/>
                        <a:gd name="connsiteY7" fmla="*/ 322855 h 326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6345" h="326597">
                          <a:moveTo>
                            <a:pt x="116345" y="3259"/>
                          </a:moveTo>
                          <a:cubicBezTo>
                            <a:pt x="63297" y="38625"/>
                            <a:pt x="109424" y="0"/>
                            <a:pt x="80835" y="47648"/>
                          </a:cubicBezTo>
                          <a:cubicBezTo>
                            <a:pt x="76529" y="54825"/>
                            <a:pt x="68308" y="58867"/>
                            <a:pt x="63079" y="65403"/>
                          </a:cubicBezTo>
                          <a:cubicBezTo>
                            <a:pt x="56414" y="73734"/>
                            <a:pt x="51242" y="83158"/>
                            <a:pt x="45324" y="92036"/>
                          </a:cubicBezTo>
                          <a:cubicBezTo>
                            <a:pt x="42365" y="124587"/>
                            <a:pt x="42126" y="157502"/>
                            <a:pt x="36446" y="189690"/>
                          </a:cubicBezTo>
                          <a:cubicBezTo>
                            <a:pt x="33193" y="208121"/>
                            <a:pt x="22362" y="224604"/>
                            <a:pt x="18691" y="242956"/>
                          </a:cubicBezTo>
                          <a:cubicBezTo>
                            <a:pt x="15732" y="257752"/>
                            <a:pt x="13473" y="272706"/>
                            <a:pt x="9813" y="287345"/>
                          </a:cubicBezTo>
                          <a:cubicBezTo>
                            <a:pt x="0" y="326597"/>
                            <a:pt x="936" y="301518"/>
                            <a:pt x="936" y="322855"/>
                          </a:cubicBez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57" name="Volný tvar 156"/>
                    <p:cNvSpPr/>
                    <p:nvPr/>
                  </p:nvSpPr>
                  <p:spPr>
                    <a:xfrm>
                      <a:off x="3563888" y="4221088"/>
                      <a:ext cx="46937" cy="417250"/>
                    </a:xfrm>
                    <a:custGeom>
                      <a:avLst/>
                      <a:gdLst>
                        <a:gd name="connsiteX0" fmla="*/ 26633 w 46937"/>
                        <a:gd name="connsiteY0" fmla="*/ 0 h 417250"/>
                        <a:gd name="connsiteX1" fmla="*/ 26633 w 46937"/>
                        <a:gd name="connsiteY1" fmla="*/ 142042 h 417250"/>
                        <a:gd name="connsiteX2" fmla="*/ 17756 w 46937"/>
                        <a:gd name="connsiteY2" fmla="*/ 186431 h 417250"/>
                        <a:gd name="connsiteX3" fmla="*/ 0 w 46937"/>
                        <a:gd name="connsiteY3" fmla="*/ 248574 h 417250"/>
                        <a:gd name="connsiteX4" fmla="*/ 8878 w 46937"/>
                        <a:gd name="connsiteY4" fmla="*/ 319596 h 417250"/>
                        <a:gd name="connsiteX5" fmla="*/ 26633 w 46937"/>
                        <a:gd name="connsiteY5" fmla="*/ 372862 h 417250"/>
                        <a:gd name="connsiteX6" fmla="*/ 35511 w 46937"/>
                        <a:gd name="connsiteY6" fmla="*/ 399495 h 417250"/>
                        <a:gd name="connsiteX7" fmla="*/ 35511 w 46937"/>
                        <a:gd name="connsiteY7" fmla="*/ 417250 h 417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937" h="417250">
                          <a:moveTo>
                            <a:pt x="26633" y="0"/>
                          </a:moveTo>
                          <a:cubicBezTo>
                            <a:pt x="46937" y="60909"/>
                            <a:pt x="39427" y="26896"/>
                            <a:pt x="26633" y="142042"/>
                          </a:cubicBezTo>
                          <a:cubicBezTo>
                            <a:pt x="24967" y="157039"/>
                            <a:pt x="21029" y="171701"/>
                            <a:pt x="17756" y="186431"/>
                          </a:cubicBezTo>
                          <a:cubicBezTo>
                            <a:pt x="10326" y="219867"/>
                            <a:pt x="9885" y="218920"/>
                            <a:pt x="0" y="248574"/>
                          </a:cubicBezTo>
                          <a:cubicBezTo>
                            <a:pt x="2959" y="272248"/>
                            <a:pt x="3879" y="296267"/>
                            <a:pt x="8878" y="319596"/>
                          </a:cubicBezTo>
                          <a:cubicBezTo>
                            <a:pt x="12799" y="337896"/>
                            <a:pt x="20715" y="355107"/>
                            <a:pt x="26633" y="372862"/>
                          </a:cubicBezTo>
                          <a:cubicBezTo>
                            <a:pt x="29592" y="381740"/>
                            <a:pt x="35511" y="390137"/>
                            <a:pt x="35511" y="399495"/>
                          </a:cubicBezTo>
                          <a:lnTo>
                            <a:pt x="35511" y="417250"/>
                          </a:ln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58" name="Volný tvar 157"/>
                    <p:cNvSpPr/>
                    <p:nvPr/>
                  </p:nvSpPr>
                  <p:spPr>
                    <a:xfrm>
                      <a:off x="3585918" y="4221088"/>
                      <a:ext cx="121986" cy="372862"/>
                    </a:xfrm>
                    <a:custGeom>
                      <a:avLst/>
                      <a:gdLst>
                        <a:gd name="connsiteX0" fmla="*/ 0 w 121986"/>
                        <a:gd name="connsiteY0" fmla="*/ 0 h 372862"/>
                        <a:gd name="connsiteX1" fmla="*/ 17756 w 121986"/>
                        <a:gd name="connsiteY1" fmla="*/ 26633 h 372862"/>
                        <a:gd name="connsiteX2" fmla="*/ 44389 w 121986"/>
                        <a:gd name="connsiteY2" fmla="*/ 53266 h 372862"/>
                        <a:gd name="connsiteX3" fmla="*/ 79899 w 121986"/>
                        <a:gd name="connsiteY3" fmla="*/ 88776 h 372862"/>
                        <a:gd name="connsiteX4" fmla="*/ 97655 w 121986"/>
                        <a:gd name="connsiteY4" fmla="*/ 372862 h 372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986" h="372862">
                          <a:moveTo>
                            <a:pt x="0" y="0"/>
                          </a:moveTo>
                          <a:cubicBezTo>
                            <a:pt x="5919" y="8878"/>
                            <a:pt x="10925" y="18436"/>
                            <a:pt x="17756" y="26633"/>
                          </a:cubicBezTo>
                          <a:cubicBezTo>
                            <a:pt x="25794" y="36278"/>
                            <a:pt x="37425" y="42820"/>
                            <a:pt x="44389" y="53266"/>
                          </a:cubicBezTo>
                          <a:cubicBezTo>
                            <a:pt x="71444" y="93849"/>
                            <a:pt x="29169" y="71867"/>
                            <a:pt x="79899" y="88776"/>
                          </a:cubicBezTo>
                          <a:cubicBezTo>
                            <a:pt x="121986" y="215033"/>
                            <a:pt x="97655" y="123326"/>
                            <a:pt x="97655" y="372862"/>
                          </a:cubicBez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59" name="Volný tvar 158"/>
                    <p:cNvSpPr/>
                    <p:nvPr/>
                  </p:nvSpPr>
                  <p:spPr>
                    <a:xfrm>
                      <a:off x="3595456" y="4243526"/>
                      <a:ext cx="204187" cy="248575"/>
                    </a:xfrm>
                    <a:custGeom>
                      <a:avLst/>
                      <a:gdLst>
                        <a:gd name="connsiteX0" fmla="*/ 0 w 204187"/>
                        <a:gd name="connsiteY0" fmla="*/ 0 h 248575"/>
                        <a:gd name="connsiteX1" fmla="*/ 79899 w 204187"/>
                        <a:gd name="connsiteY1" fmla="*/ 17756 h 248575"/>
                        <a:gd name="connsiteX2" fmla="*/ 97655 w 204187"/>
                        <a:gd name="connsiteY2" fmla="*/ 35511 h 248575"/>
                        <a:gd name="connsiteX3" fmla="*/ 124288 w 204187"/>
                        <a:gd name="connsiteY3" fmla="*/ 53266 h 248575"/>
                        <a:gd name="connsiteX4" fmla="*/ 133165 w 204187"/>
                        <a:gd name="connsiteY4" fmla="*/ 79899 h 248575"/>
                        <a:gd name="connsiteX5" fmla="*/ 168676 w 204187"/>
                        <a:gd name="connsiteY5" fmla="*/ 124288 h 248575"/>
                        <a:gd name="connsiteX6" fmla="*/ 186431 w 204187"/>
                        <a:gd name="connsiteY6" fmla="*/ 177554 h 248575"/>
                        <a:gd name="connsiteX7" fmla="*/ 195309 w 204187"/>
                        <a:gd name="connsiteY7" fmla="*/ 204187 h 248575"/>
                        <a:gd name="connsiteX8" fmla="*/ 204187 w 204187"/>
                        <a:gd name="connsiteY8" fmla="*/ 230820 h 248575"/>
                        <a:gd name="connsiteX9" fmla="*/ 204187 w 204187"/>
                        <a:gd name="connsiteY9" fmla="*/ 248575 h 24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4187" h="248575">
                          <a:moveTo>
                            <a:pt x="0" y="0"/>
                          </a:moveTo>
                          <a:cubicBezTo>
                            <a:pt x="10759" y="1793"/>
                            <a:pt x="63086" y="7669"/>
                            <a:pt x="79899" y="17756"/>
                          </a:cubicBezTo>
                          <a:cubicBezTo>
                            <a:pt x="87076" y="22062"/>
                            <a:pt x="91119" y="30282"/>
                            <a:pt x="97655" y="35511"/>
                          </a:cubicBezTo>
                          <a:cubicBezTo>
                            <a:pt x="105987" y="42176"/>
                            <a:pt x="115410" y="47348"/>
                            <a:pt x="124288" y="53266"/>
                          </a:cubicBezTo>
                          <a:cubicBezTo>
                            <a:pt x="127247" y="62144"/>
                            <a:pt x="128350" y="71875"/>
                            <a:pt x="133165" y="79899"/>
                          </a:cubicBezTo>
                          <a:cubicBezTo>
                            <a:pt x="164789" y="132607"/>
                            <a:pt x="138217" y="55754"/>
                            <a:pt x="168676" y="124288"/>
                          </a:cubicBezTo>
                          <a:cubicBezTo>
                            <a:pt x="176277" y="141391"/>
                            <a:pt x="180513" y="159799"/>
                            <a:pt x="186431" y="177554"/>
                          </a:cubicBezTo>
                          <a:lnTo>
                            <a:pt x="195309" y="204187"/>
                          </a:lnTo>
                          <a:cubicBezTo>
                            <a:pt x="198268" y="213065"/>
                            <a:pt x="204187" y="221462"/>
                            <a:pt x="204187" y="230820"/>
                          </a:cubicBezTo>
                          <a:lnTo>
                            <a:pt x="204187" y="248575"/>
                          </a:ln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sp>
                <p:nvSpPr>
                  <p:cNvPr id="150" name="Volný tvar 149"/>
                  <p:cNvSpPr/>
                  <p:nvPr/>
                </p:nvSpPr>
                <p:spPr>
                  <a:xfrm>
                    <a:off x="5205909" y="4959077"/>
                    <a:ext cx="100977" cy="112197"/>
                  </a:xfrm>
                  <a:custGeom>
                    <a:avLst/>
                    <a:gdLst>
                      <a:gd name="connsiteX0" fmla="*/ 100977 w 100977"/>
                      <a:gd name="connsiteY0" fmla="*/ 0 h 112197"/>
                      <a:gd name="connsiteX1" fmla="*/ 78538 w 100977"/>
                      <a:gd name="connsiteY1" fmla="*/ 5610 h 112197"/>
                      <a:gd name="connsiteX2" fmla="*/ 67318 w 100977"/>
                      <a:gd name="connsiteY2" fmla="*/ 22440 h 112197"/>
                      <a:gd name="connsiteX3" fmla="*/ 39269 w 100977"/>
                      <a:gd name="connsiteY3" fmla="*/ 56098 h 112197"/>
                      <a:gd name="connsiteX4" fmla="*/ 33659 w 100977"/>
                      <a:gd name="connsiteY4" fmla="*/ 72928 h 112197"/>
                      <a:gd name="connsiteX5" fmla="*/ 22439 w 100977"/>
                      <a:gd name="connsiteY5" fmla="*/ 89757 h 112197"/>
                      <a:gd name="connsiteX6" fmla="*/ 0 w 100977"/>
                      <a:gd name="connsiteY6" fmla="*/ 112197 h 112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977" h="112197">
                        <a:moveTo>
                          <a:pt x="100977" y="0"/>
                        </a:moveTo>
                        <a:cubicBezTo>
                          <a:pt x="93497" y="1870"/>
                          <a:pt x="84953" y="1333"/>
                          <a:pt x="78538" y="5610"/>
                        </a:cubicBezTo>
                        <a:cubicBezTo>
                          <a:pt x="72928" y="9350"/>
                          <a:pt x="71634" y="17260"/>
                          <a:pt x="67318" y="22440"/>
                        </a:cubicBezTo>
                        <a:cubicBezTo>
                          <a:pt x="31319" y="65639"/>
                          <a:pt x="67130" y="14309"/>
                          <a:pt x="39269" y="56098"/>
                        </a:cubicBezTo>
                        <a:cubicBezTo>
                          <a:pt x="37399" y="61708"/>
                          <a:pt x="36304" y="67639"/>
                          <a:pt x="33659" y="72928"/>
                        </a:cubicBezTo>
                        <a:cubicBezTo>
                          <a:pt x="30644" y="78958"/>
                          <a:pt x="26755" y="84578"/>
                          <a:pt x="22439" y="89757"/>
                        </a:cubicBezTo>
                        <a:cubicBezTo>
                          <a:pt x="22433" y="89764"/>
                          <a:pt x="4989" y="107208"/>
                          <a:pt x="0" y="112197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1" name="Volný tvar 150"/>
                  <p:cNvSpPr/>
                  <p:nvPr/>
                </p:nvSpPr>
                <p:spPr>
                  <a:xfrm>
                    <a:off x="5295666" y="5043225"/>
                    <a:ext cx="101770" cy="134635"/>
                  </a:xfrm>
                  <a:custGeom>
                    <a:avLst/>
                    <a:gdLst>
                      <a:gd name="connsiteX0" fmla="*/ 0 w 101770"/>
                      <a:gd name="connsiteY0" fmla="*/ 0 h 134635"/>
                      <a:gd name="connsiteX1" fmla="*/ 22440 w 101770"/>
                      <a:gd name="connsiteY1" fmla="*/ 11219 h 134635"/>
                      <a:gd name="connsiteX2" fmla="*/ 39269 w 101770"/>
                      <a:gd name="connsiteY2" fmla="*/ 16829 h 134635"/>
                      <a:gd name="connsiteX3" fmla="*/ 50489 w 101770"/>
                      <a:gd name="connsiteY3" fmla="*/ 33658 h 134635"/>
                      <a:gd name="connsiteX4" fmla="*/ 67318 w 101770"/>
                      <a:gd name="connsiteY4" fmla="*/ 44878 h 134635"/>
                      <a:gd name="connsiteX5" fmla="*/ 95367 w 101770"/>
                      <a:gd name="connsiteY5" fmla="*/ 95366 h 134635"/>
                      <a:gd name="connsiteX6" fmla="*/ 100977 w 101770"/>
                      <a:gd name="connsiteY6" fmla="*/ 117806 h 134635"/>
                      <a:gd name="connsiteX7" fmla="*/ 100977 w 101770"/>
                      <a:gd name="connsiteY7" fmla="*/ 134635 h 134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1770" h="134635">
                        <a:moveTo>
                          <a:pt x="0" y="0"/>
                        </a:moveTo>
                        <a:cubicBezTo>
                          <a:pt x="7480" y="3740"/>
                          <a:pt x="14753" y="7925"/>
                          <a:pt x="22440" y="11219"/>
                        </a:cubicBezTo>
                        <a:cubicBezTo>
                          <a:pt x="27875" y="13548"/>
                          <a:pt x="34652" y="13135"/>
                          <a:pt x="39269" y="16829"/>
                        </a:cubicBezTo>
                        <a:cubicBezTo>
                          <a:pt x="44534" y="21041"/>
                          <a:pt x="45722" y="28891"/>
                          <a:pt x="50489" y="33658"/>
                        </a:cubicBezTo>
                        <a:cubicBezTo>
                          <a:pt x="55256" y="38425"/>
                          <a:pt x="61708" y="41138"/>
                          <a:pt x="67318" y="44878"/>
                        </a:cubicBezTo>
                        <a:cubicBezTo>
                          <a:pt x="87406" y="75011"/>
                          <a:pt x="87962" y="69449"/>
                          <a:pt x="95367" y="95366"/>
                        </a:cubicBezTo>
                        <a:cubicBezTo>
                          <a:pt x="97485" y="102780"/>
                          <a:pt x="99887" y="110173"/>
                          <a:pt x="100977" y="117806"/>
                        </a:cubicBezTo>
                        <a:cubicBezTo>
                          <a:pt x="101770" y="123359"/>
                          <a:pt x="100977" y="129025"/>
                          <a:pt x="100977" y="134635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2" name="Volný tvar 151"/>
                  <p:cNvSpPr/>
                  <p:nvPr/>
                </p:nvSpPr>
                <p:spPr>
                  <a:xfrm>
                    <a:off x="5385423" y="4987126"/>
                    <a:ext cx="201954" cy="62740"/>
                  </a:xfrm>
                  <a:custGeom>
                    <a:avLst/>
                    <a:gdLst>
                      <a:gd name="connsiteX0" fmla="*/ 0 w 201954"/>
                      <a:gd name="connsiteY0" fmla="*/ 0 h 62740"/>
                      <a:gd name="connsiteX1" fmla="*/ 33659 w 201954"/>
                      <a:gd name="connsiteY1" fmla="*/ 5610 h 62740"/>
                      <a:gd name="connsiteX2" fmla="*/ 50489 w 201954"/>
                      <a:gd name="connsiteY2" fmla="*/ 16830 h 62740"/>
                      <a:gd name="connsiteX3" fmla="*/ 67318 w 201954"/>
                      <a:gd name="connsiteY3" fmla="*/ 22440 h 62740"/>
                      <a:gd name="connsiteX4" fmla="*/ 84148 w 201954"/>
                      <a:gd name="connsiteY4" fmla="*/ 33659 h 62740"/>
                      <a:gd name="connsiteX5" fmla="*/ 117806 w 201954"/>
                      <a:gd name="connsiteY5" fmla="*/ 44879 h 62740"/>
                      <a:gd name="connsiteX6" fmla="*/ 134636 w 201954"/>
                      <a:gd name="connsiteY6" fmla="*/ 50489 h 62740"/>
                      <a:gd name="connsiteX7" fmla="*/ 151465 w 201954"/>
                      <a:gd name="connsiteY7" fmla="*/ 56099 h 62740"/>
                      <a:gd name="connsiteX8" fmla="*/ 173905 w 201954"/>
                      <a:gd name="connsiteY8" fmla="*/ 61708 h 62740"/>
                      <a:gd name="connsiteX9" fmla="*/ 201954 w 201954"/>
                      <a:gd name="connsiteY9" fmla="*/ 61708 h 62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1954" h="62740">
                        <a:moveTo>
                          <a:pt x="0" y="0"/>
                        </a:moveTo>
                        <a:cubicBezTo>
                          <a:pt x="11220" y="1870"/>
                          <a:pt x="22868" y="2013"/>
                          <a:pt x="33659" y="5610"/>
                        </a:cubicBezTo>
                        <a:cubicBezTo>
                          <a:pt x="40055" y="7742"/>
                          <a:pt x="44458" y="13815"/>
                          <a:pt x="50489" y="16830"/>
                        </a:cubicBezTo>
                        <a:cubicBezTo>
                          <a:pt x="55778" y="19475"/>
                          <a:pt x="62029" y="19796"/>
                          <a:pt x="67318" y="22440"/>
                        </a:cubicBezTo>
                        <a:cubicBezTo>
                          <a:pt x="73348" y="25455"/>
                          <a:pt x="77987" y="30921"/>
                          <a:pt x="84148" y="33659"/>
                        </a:cubicBezTo>
                        <a:cubicBezTo>
                          <a:pt x="94955" y="38462"/>
                          <a:pt x="106587" y="41139"/>
                          <a:pt x="117806" y="44879"/>
                        </a:cubicBezTo>
                        <a:lnTo>
                          <a:pt x="134636" y="50489"/>
                        </a:lnTo>
                        <a:cubicBezTo>
                          <a:pt x="140246" y="52359"/>
                          <a:pt x="145728" y="54665"/>
                          <a:pt x="151465" y="56099"/>
                        </a:cubicBezTo>
                        <a:cubicBezTo>
                          <a:pt x="158945" y="57969"/>
                          <a:pt x="166242" y="60857"/>
                          <a:pt x="173905" y="61708"/>
                        </a:cubicBezTo>
                        <a:cubicBezTo>
                          <a:pt x="183197" y="62740"/>
                          <a:pt x="192604" y="61708"/>
                          <a:pt x="201954" y="6170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3" name="Volný tvar 152"/>
                  <p:cNvSpPr/>
                  <p:nvPr/>
                </p:nvSpPr>
                <p:spPr>
                  <a:xfrm>
                    <a:off x="5149811" y="5121762"/>
                    <a:ext cx="112196" cy="100977"/>
                  </a:xfrm>
                  <a:custGeom>
                    <a:avLst/>
                    <a:gdLst>
                      <a:gd name="connsiteX0" fmla="*/ 112196 w 112196"/>
                      <a:gd name="connsiteY0" fmla="*/ 0 h 100977"/>
                      <a:gd name="connsiteX1" fmla="*/ 67318 w 112196"/>
                      <a:gd name="connsiteY1" fmla="*/ 11220 h 100977"/>
                      <a:gd name="connsiteX2" fmla="*/ 50488 w 112196"/>
                      <a:gd name="connsiteY2" fmla="*/ 22439 h 100977"/>
                      <a:gd name="connsiteX3" fmla="*/ 28049 w 112196"/>
                      <a:gd name="connsiteY3" fmla="*/ 50488 h 100977"/>
                      <a:gd name="connsiteX4" fmla="*/ 22439 w 112196"/>
                      <a:gd name="connsiteY4" fmla="*/ 67318 h 100977"/>
                      <a:gd name="connsiteX5" fmla="*/ 5610 w 112196"/>
                      <a:gd name="connsiteY5" fmla="*/ 84147 h 100977"/>
                      <a:gd name="connsiteX6" fmla="*/ 0 w 112196"/>
                      <a:gd name="connsiteY6" fmla="*/ 100977 h 100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2196" h="100977">
                        <a:moveTo>
                          <a:pt x="112196" y="0"/>
                        </a:moveTo>
                        <a:cubicBezTo>
                          <a:pt x="101525" y="2134"/>
                          <a:pt x="78820" y="5469"/>
                          <a:pt x="67318" y="11220"/>
                        </a:cubicBezTo>
                        <a:cubicBezTo>
                          <a:pt x="61288" y="14235"/>
                          <a:pt x="56098" y="18699"/>
                          <a:pt x="50488" y="22439"/>
                        </a:cubicBezTo>
                        <a:cubicBezTo>
                          <a:pt x="36390" y="64739"/>
                          <a:pt x="57047" y="14241"/>
                          <a:pt x="28049" y="50488"/>
                        </a:cubicBezTo>
                        <a:cubicBezTo>
                          <a:pt x="24355" y="55106"/>
                          <a:pt x="25719" y="62398"/>
                          <a:pt x="22439" y="67318"/>
                        </a:cubicBezTo>
                        <a:cubicBezTo>
                          <a:pt x="18038" y="73919"/>
                          <a:pt x="11220" y="78537"/>
                          <a:pt x="5610" y="84147"/>
                        </a:cubicBezTo>
                        <a:lnTo>
                          <a:pt x="0" y="10097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4" name="Volný tvar 153"/>
                  <p:cNvSpPr/>
                  <p:nvPr/>
                </p:nvSpPr>
                <p:spPr>
                  <a:xfrm>
                    <a:off x="5278837" y="5200299"/>
                    <a:ext cx="36512" cy="95367"/>
                  </a:xfrm>
                  <a:custGeom>
                    <a:avLst/>
                    <a:gdLst>
                      <a:gd name="connsiteX0" fmla="*/ 28049 w 36512"/>
                      <a:gd name="connsiteY0" fmla="*/ 0 h 95367"/>
                      <a:gd name="connsiteX1" fmla="*/ 28049 w 36512"/>
                      <a:gd name="connsiteY1" fmla="*/ 50489 h 95367"/>
                      <a:gd name="connsiteX2" fmla="*/ 16829 w 36512"/>
                      <a:gd name="connsiteY2" fmla="*/ 84148 h 95367"/>
                      <a:gd name="connsiteX3" fmla="*/ 0 w 36512"/>
                      <a:gd name="connsiteY3" fmla="*/ 95367 h 95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12" h="95367">
                        <a:moveTo>
                          <a:pt x="28049" y="0"/>
                        </a:moveTo>
                        <a:cubicBezTo>
                          <a:pt x="36278" y="24688"/>
                          <a:pt x="36512" y="16639"/>
                          <a:pt x="28049" y="50489"/>
                        </a:cubicBezTo>
                        <a:cubicBezTo>
                          <a:pt x="25181" y="61962"/>
                          <a:pt x="26669" y="77588"/>
                          <a:pt x="16829" y="84148"/>
                        </a:cubicBezTo>
                        <a:lnTo>
                          <a:pt x="0" y="9536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5" name="Volný tvar 154"/>
                  <p:cNvSpPr/>
                  <p:nvPr/>
                </p:nvSpPr>
                <p:spPr>
                  <a:xfrm>
                    <a:off x="5306886" y="5194690"/>
                    <a:ext cx="93180" cy="39268"/>
                  </a:xfrm>
                  <a:custGeom>
                    <a:avLst/>
                    <a:gdLst>
                      <a:gd name="connsiteX0" fmla="*/ 0 w 93180"/>
                      <a:gd name="connsiteY0" fmla="*/ 0 h 39268"/>
                      <a:gd name="connsiteX1" fmla="*/ 50488 w 93180"/>
                      <a:gd name="connsiteY1" fmla="*/ 11219 h 39268"/>
                      <a:gd name="connsiteX2" fmla="*/ 78537 w 93180"/>
                      <a:gd name="connsiteY2" fmla="*/ 39268 h 39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3180" h="39268">
                        <a:moveTo>
                          <a:pt x="0" y="0"/>
                        </a:moveTo>
                        <a:cubicBezTo>
                          <a:pt x="9137" y="1523"/>
                          <a:pt x="38649" y="4642"/>
                          <a:pt x="50488" y="11219"/>
                        </a:cubicBezTo>
                        <a:cubicBezTo>
                          <a:pt x="88909" y="32564"/>
                          <a:pt x="93180" y="24625"/>
                          <a:pt x="78537" y="3926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4" name="Skupina 173"/>
              <p:cNvGrpSpPr/>
              <p:nvPr/>
            </p:nvGrpSpPr>
            <p:grpSpPr>
              <a:xfrm>
                <a:off x="3563888" y="4221088"/>
                <a:ext cx="875078" cy="849298"/>
                <a:chOff x="3563888" y="4221088"/>
                <a:chExt cx="875078" cy="849298"/>
              </a:xfrm>
            </p:grpSpPr>
            <p:grpSp>
              <p:nvGrpSpPr>
                <p:cNvPr id="38" name="Skupina 105"/>
                <p:cNvGrpSpPr/>
                <p:nvPr/>
              </p:nvGrpSpPr>
              <p:grpSpPr>
                <a:xfrm>
                  <a:off x="4046426" y="4221088"/>
                  <a:ext cx="392540" cy="849298"/>
                  <a:chOff x="3479111" y="4221088"/>
                  <a:chExt cx="320532" cy="417250"/>
                </a:xfrm>
              </p:grpSpPr>
              <p:sp>
                <p:nvSpPr>
                  <p:cNvPr id="107" name="Volný tvar 106"/>
                  <p:cNvSpPr/>
                  <p:nvPr/>
                </p:nvSpPr>
                <p:spPr>
                  <a:xfrm>
                    <a:off x="3479111" y="4240267"/>
                    <a:ext cx="116345" cy="326597"/>
                  </a:xfrm>
                  <a:custGeom>
                    <a:avLst/>
                    <a:gdLst>
                      <a:gd name="connsiteX0" fmla="*/ 116345 w 116345"/>
                      <a:gd name="connsiteY0" fmla="*/ 3259 h 326597"/>
                      <a:gd name="connsiteX1" fmla="*/ 80835 w 116345"/>
                      <a:gd name="connsiteY1" fmla="*/ 47648 h 326597"/>
                      <a:gd name="connsiteX2" fmla="*/ 63079 w 116345"/>
                      <a:gd name="connsiteY2" fmla="*/ 65403 h 326597"/>
                      <a:gd name="connsiteX3" fmla="*/ 45324 w 116345"/>
                      <a:gd name="connsiteY3" fmla="*/ 92036 h 326597"/>
                      <a:gd name="connsiteX4" fmla="*/ 36446 w 116345"/>
                      <a:gd name="connsiteY4" fmla="*/ 189690 h 326597"/>
                      <a:gd name="connsiteX5" fmla="*/ 18691 w 116345"/>
                      <a:gd name="connsiteY5" fmla="*/ 242956 h 326597"/>
                      <a:gd name="connsiteX6" fmla="*/ 9813 w 116345"/>
                      <a:gd name="connsiteY6" fmla="*/ 287345 h 326597"/>
                      <a:gd name="connsiteX7" fmla="*/ 936 w 116345"/>
                      <a:gd name="connsiteY7" fmla="*/ 322855 h 32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345" h="326597">
                        <a:moveTo>
                          <a:pt x="116345" y="3259"/>
                        </a:moveTo>
                        <a:cubicBezTo>
                          <a:pt x="63297" y="38625"/>
                          <a:pt x="109424" y="0"/>
                          <a:pt x="80835" y="47648"/>
                        </a:cubicBezTo>
                        <a:cubicBezTo>
                          <a:pt x="76529" y="54825"/>
                          <a:pt x="68308" y="58867"/>
                          <a:pt x="63079" y="65403"/>
                        </a:cubicBezTo>
                        <a:cubicBezTo>
                          <a:pt x="56414" y="73734"/>
                          <a:pt x="51242" y="83158"/>
                          <a:pt x="45324" y="92036"/>
                        </a:cubicBezTo>
                        <a:cubicBezTo>
                          <a:pt x="42365" y="124587"/>
                          <a:pt x="42126" y="157502"/>
                          <a:pt x="36446" y="189690"/>
                        </a:cubicBezTo>
                        <a:cubicBezTo>
                          <a:pt x="33193" y="208121"/>
                          <a:pt x="22362" y="224604"/>
                          <a:pt x="18691" y="242956"/>
                        </a:cubicBezTo>
                        <a:cubicBezTo>
                          <a:pt x="15732" y="257752"/>
                          <a:pt x="13473" y="272706"/>
                          <a:pt x="9813" y="287345"/>
                        </a:cubicBezTo>
                        <a:cubicBezTo>
                          <a:pt x="0" y="326597"/>
                          <a:pt x="936" y="301518"/>
                          <a:pt x="936" y="322855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8" name="Volný tvar 107"/>
                  <p:cNvSpPr/>
                  <p:nvPr/>
                </p:nvSpPr>
                <p:spPr>
                  <a:xfrm>
                    <a:off x="3563888" y="4221088"/>
                    <a:ext cx="46937" cy="417250"/>
                  </a:xfrm>
                  <a:custGeom>
                    <a:avLst/>
                    <a:gdLst>
                      <a:gd name="connsiteX0" fmla="*/ 26633 w 46937"/>
                      <a:gd name="connsiteY0" fmla="*/ 0 h 417250"/>
                      <a:gd name="connsiteX1" fmla="*/ 26633 w 46937"/>
                      <a:gd name="connsiteY1" fmla="*/ 142042 h 417250"/>
                      <a:gd name="connsiteX2" fmla="*/ 17756 w 46937"/>
                      <a:gd name="connsiteY2" fmla="*/ 186431 h 417250"/>
                      <a:gd name="connsiteX3" fmla="*/ 0 w 46937"/>
                      <a:gd name="connsiteY3" fmla="*/ 248574 h 417250"/>
                      <a:gd name="connsiteX4" fmla="*/ 8878 w 46937"/>
                      <a:gd name="connsiteY4" fmla="*/ 319596 h 417250"/>
                      <a:gd name="connsiteX5" fmla="*/ 26633 w 46937"/>
                      <a:gd name="connsiteY5" fmla="*/ 372862 h 417250"/>
                      <a:gd name="connsiteX6" fmla="*/ 35511 w 46937"/>
                      <a:gd name="connsiteY6" fmla="*/ 399495 h 417250"/>
                      <a:gd name="connsiteX7" fmla="*/ 35511 w 46937"/>
                      <a:gd name="connsiteY7" fmla="*/ 417250 h 41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937" h="417250">
                        <a:moveTo>
                          <a:pt x="26633" y="0"/>
                        </a:moveTo>
                        <a:cubicBezTo>
                          <a:pt x="46937" y="60909"/>
                          <a:pt x="39427" y="26896"/>
                          <a:pt x="26633" y="142042"/>
                        </a:cubicBezTo>
                        <a:cubicBezTo>
                          <a:pt x="24967" y="157039"/>
                          <a:pt x="21029" y="171701"/>
                          <a:pt x="17756" y="186431"/>
                        </a:cubicBezTo>
                        <a:cubicBezTo>
                          <a:pt x="10326" y="219867"/>
                          <a:pt x="9885" y="218920"/>
                          <a:pt x="0" y="248574"/>
                        </a:cubicBezTo>
                        <a:cubicBezTo>
                          <a:pt x="2959" y="272248"/>
                          <a:pt x="3879" y="296267"/>
                          <a:pt x="8878" y="319596"/>
                        </a:cubicBezTo>
                        <a:cubicBezTo>
                          <a:pt x="12799" y="337896"/>
                          <a:pt x="20715" y="355107"/>
                          <a:pt x="26633" y="372862"/>
                        </a:cubicBezTo>
                        <a:cubicBezTo>
                          <a:pt x="29592" y="381740"/>
                          <a:pt x="35511" y="390137"/>
                          <a:pt x="35511" y="399495"/>
                        </a:cubicBezTo>
                        <a:lnTo>
                          <a:pt x="35511" y="417250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9" name="Volný tvar 108"/>
                  <p:cNvSpPr/>
                  <p:nvPr/>
                </p:nvSpPr>
                <p:spPr>
                  <a:xfrm>
                    <a:off x="3585918" y="4221088"/>
                    <a:ext cx="121986" cy="372862"/>
                  </a:xfrm>
                  <a:custGeom>
                    <a:avLst/>
                    <a:gdLst>
                      <a:gd name="connsiteX0" fmla="*/ 0 w 121986"/>
                      <a:gd name="connsiteY0" fmla="*/ 0 h 372862"/>
                      <a:gd name="connsiteX1" fmla="*/ 17756 w 121986"/>
                      <a:gd name="connsiteY1" fmla="*/ 26633 h 372862"/>
                      <a:gd name="connsiteX2" fmla="*/ 44389 w 121986"/>
                      <a:gd name="connsiteY2" fmla="*/ 53266 h 372862"/>
                      <a:gd name="connsiteX3" fmla="*/ 79899 w 121986"/>
                      <a:gd name="connsiteY3" fmla="*/ 88776 h 372862"/>
                      <a:gd name="connsiteX4" fmla="*/ 97655 w 121986"/>
                      <a:gd name="connsiteY4" fmla="*/ 372862 h 37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86" h="372862">
                        <a:moveTo>
                          <a:pt x="0" y="0"/>
                        </a:moveTo>
                        <a:cubicBezTo>
                          <a:pt x="5919" y="8878"/>
                          <a:pt x="10925" y="18436"/>
                          <a:pt x="17756" y="26633"/>
                        </a:cubicBezTo>
                        <a:cubicBezTo>
                          <a:pt x="25794" y="36278"/>
                          <a:pt x="37425" y="42820"/>
                          <a:pt x="44389" y="53266"/>
                        </a:cubicBezTo>
                        <a:cubicBezTo>
                          <a:pt x="71444" y="93849"/>
                          <a:pt x="29169" y="71867"/>
                          <a:pt x="79899" y="88776"/>
                        </a:cubicBezTo>
                        <a:cubicBezTo>
                          <a:pt x="121986" y="215033"/>
                          <a:pt x="97655" y="123326"/>
                          <a:pt x="97655" y="372862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0" name="Volný tvar 109"/>
                  <p:cNvSpPr/>
                  <p:nvPr/>
                </p:nvSpPr>
                <p:spPr>
                  <a:xfrm>
                    <a:off x="3595456" y="4243526"/>
                    <a:ext cx="204187" cy="248575"/>
                  </a:xfrm>
                  <a:custGeom>
                    <a:avLst/>
                    <a:gdLst>
                      <a:gd name="connsiteX0" fmla="*/ 0 w 204187"/>
                      <a:gd name="connsiteY0" fmla="*/ 0 h 248575"/>
                      <a:gd name="connsiteX1" fmla="*/ 79899 w 204187"/>
                      <a:gd name="connsiteY1" fmla="*/ 17756 h 248575"/>
                      <a:gd name="connsiteX2" fmla="*/ 97655 w 204187"/>
                      <a:gd name="connsiteY2" fmla="*/ 35511 h 248575"/>
                      <a:gd name="connsiteX3" fmla="*/ 124288 w 204187"/>
                      <a:gd name="connsiteY3" fmla="*/ 53266 h 248575"/>
                      <a:gd name="connsiteX4" fmla="*/ 133165 w 204187"/>
                      <a:gd name="connsiteY4" fmla="*/ 79899 h 248575"/>
                      <a:gd name="connsiteX5" fmla="*/ 168676 w 204187"/>
                      <a:gd name="connsiteY5" fmla="*/ 124288 h 248575"/>
                      <a:gd name="connsiteX6" fmla="*/ 186431 w 204187"/>
                      <a:gd name="connsiteY6" fmla="*/ 177554 h 248575"/>
                      <a:gd name="connsiteX7" fmla="*/ 195309 w 204187"/>
                      <a:gd name="connsiteY7" fmla="*/ 204187 h 248575"/>
                      <a:gd name="connsiteX8" fmla="*/ 204187 w 204187"/>
                      <a:gd name="connsiteY8" fmla="*/ 230820 h 248575"/>
                      <a:gd name="connsiteX9" fmla="*/ 204187 w 204187"/>
                      <a:gd name="connsiteY9" fmla="*/ 248575 h 24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187" h="248575">
                        <a:moveTo>
                          <a:pt x="0" y="0"/>
                        </a:moveTo>
                        <a:cubicBezTo>
                          <a:pt x="10759" y="1793"/>
                          <a:pt x="63086" y="7669"/>
                          <a:pt x="79899" y="17756"/>
                        </a:cubicBezTo>
                        <a:cubicBezTo>
                          <a:pt x="87076" y="22062"/>
                          <a:pt x="91119" y="30282"/>
                          <a:pt x="97655" y="35511"/>
                        </a:cubicBezTo>
                        <a:cubicBezTo>
                          <a:pt x="105987" y="42176"/>
                          <a:pt x="115410" y="47348"/>
                          <a:pt x="124288" y="53266"/>
                        </a:cubicBezTo>
                        <a:cubicBezTo>
                          <a:pt x="127247" y="62144"/>
                          <a:pt x="128350" y="71875"/>
                          <a:pt x="133165" y="79899"/>
                        </a:cubicBezTo>
                        <a:cubicBezTo>
                          <a:pt x="164789" y="132607"/>
                          <a:pt x="138217" y="55754"/>
                          <a:pt x="168676" y="124288"/>
                        </a:cubicBezTo>
                        <a:cubicBezTo>
                          <a:pt x="176277" y="141391"/>
                          <a:pt x="180513" y="159799"/>
                          <a:pt x="186431" y="177554"/>
                        </a:cubicBezTo>
                        <a:lnTo>
                          <a:pt x="195309" y="204187"/>
                        </a:lnTo>
                        <a:cubicBezTo>
                          <a:pt x="198268" y="213065"/>
                          <a:pt x="204187" y="221462"/>
                          <a:pt x="204187" y="230820"/>
                        </a:cubicBezTo>
                        <a:lnTo>
                          <a:pt x="204187" y="248575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2" name="Skupina 134"/>
                <p:cNvGrpSpPr/>
                <p:nvPr/>
              </p:nvGrpSpPr>
              <p:grpSpPr>
                <a:xfrm>
                  <a:off x="3620910" y="4221088"/>
                  <a:ext cx="437566" cy="417250"/>
                  <a:chOff x="5149811" y="4941168"/>
                  <a:chExt cx="437566" cy="417250"/>
                </a:xfrm>
              </p:grpSpPr>
              <p:grpSp>
                <p:nvGrpSpPr>
                  <p:cNvPr id="43" name="Skupina 120"/>
                  <p:cNvGrpSpPr/>
                  <p:nvPr/>
                </p:nvGrpSpPr>
                <p:grpSpPr>
                  <a:xfrm>
                    <a:off x="5220072" y="4941168"/>
                    <a:ext cx="320532" cy="417250"/>
                    <a:chOff x="3479111" y="4221088"/>
                    <a:chExt cx="320532" cy="417250"/>
                  </a:xfrm>
                </p:grpSpPr>
                <p:sp>
                  <p:nvSpPr>
                    <p:cNvPr id="122" name="Volný tvar 121"/>
                    <p:cNvSpPr/>
                    <p:nvPr/>
                  </p:nvSpPr>
                  <p:spPr>
                    <a:xfrm>
                      <a:off x="3479111" y="4240267"/>
                      <a:ext cx="116345" cy="326597"/>
                    </a:xfrm>
                    <a:custGeom>
                      <a:avLst/>
                      <a:gdLst>
                        <a:gd name="connsiteX0" fmla="*/ 116345 w 116345"/>
                        <a:gd name="connsiteY0" fmla="*/ 3259 h 326597"/>
                        <a:gd name="connsiteX1" fmla="*/ 80835 w 116345"/>
                        <a:gd name="connsiteY1" fmla="*/ 47648 h 326597"/>
                        <a:gd name="connsiteX2" fmla="*/ 63079 w 116345"/>
                        <a:gd name="connsiteY2" fmla="*/ 65403 h 326597"/>
                        <a:gd name="connsiteX3" fmla="*/ 45324 w 116345"/>
                        <a:gd name="connsiteY3" fmla="*/ 92036 h 326597"/>
                        <a:gd name="connsiteX4" fmla="*/ 36446 w 116345"/>
                        <a:gd name="connsiteY4" fmla="*/ 189690 h 326597"/>
                        <a:gd name="connsiteX5" fmla="*/ 18691 w 116345"/>
                        <a:gd name="connsiteY5" fmla="*/ 242956 h 326597"/>
                        <a:gd name="connsiteX6" fmla="*/ 9813 w 116345"/>
                        <a:gd name="connsiteY6" fmla="*/ 287345 h 326597"/>
                        <a:gd name="connsiteX7" fmla="*/ 936 w 116345"/>
                        <a:gd name="connsiteY7" fmla="*/ 322855 h 326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6345" h="326597">
                          <a:moveTo>
                            <a:pt x="116345" y="3259"/>
                          </a:moveTo>
                          <a:cubicBezTo>
                            <a:pt x="63297" y="38625"/>
                            <a:pt x="109424" y="0"/>
                            <a:pt x="80835" y="47648"/>
                          </a:cubicBezTo>
                          <a:cubicBezTo>
                            <a:pt x="76529" y="54825"/>
                            <a:pt x="68308" y="58867"/>
                            <a:pt x="63079" y="65403"/>
                          </a:cubicBezTo>
                          <a:cubicBezTo>
                            <a:pt x="56414" y="73734"/>
                            <a:pt x="51242" y="83158"/>
                            <a:pt x="45324" y="92036"/>
                          </a:cubicBezTo>
                          <a:cubicBezTo>
                            <a:pt x="42365" y="124587"/>
                            <a:pt x="42126" y="157502"/>
                            <a:pt x="36446" y="189690"/>
                          </a:cubicBezTo>
                          <a:cubicBezTo>
                            <a:pt x="33193" y="208121"/>
                            <a:pt x="22362" y="224604"/>
                            <a:pt x="18691" y="242956"/>
                          </a:cubicBezTo>
                          <a:cubicBezTo>
                            <a:pt x="15732" y="257752"/>
                            <a:pt x="13473" y="272706"/>
                            <a:pt x="9813" y="287345"/>
                          </a:cubicBezTo>
                          <a:cubicBezTo>
                            <a:pt x="0" y="326597"/>
                            <a:pt x="936" y="301518"/>
                            <a:pt x="936" y="322855"/>
                          </a:cubicBez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23" name="Volný tvar 122"/>
                    <p:cNvSpPr/>
                    <p:nvPr/>
                  </p:nvSpPr>
                  <p:spPr>
                    <a:xfrm>
                      <a:off x="3563888" y="4221088"/>
                      <a:ext cx="46937" cy="417250"/>
                    </a:xfrm>
                    <a:custGeom>
                      <a:avLst/>
                      <a:gdLst>
                        <a:gd name="connsiteX0" fmla="*/ 26633 w 46937"/>
                        <a:gd name="connsiteY0" fmla="*/ 0 h 417250"/>
                        <a:gd name="connsiteX1" fmla="*/ 26633 w 46937"/>
                        <a:gd name="connsiteY1" fmla="*/ 142042 h 417250"/>
                        <a:gd name="connsiteX2" fmla="*/ 17756 w 46937"/>
                        <a:gd name="connsiteY2" fmla="*/ 186431 h 417250"/>
                        <a:gd name="connsiteX3" fmla="*/ 0 w 46937"/>
                        <a:gd name="connsiteY3" fmla="*/ 248574 h 417250"/>
                        <a:gd name="connsiteX4" fmla="*/ 8878 w 46937"/>
                        <a:gd name="connsiteY4" fmla="*/ 319596 h 417250"/>
                        <a:gd name="connsiteX5" fmla="*/ 26633 w 46937"/>
                        <a:gd name="connsiteY5" fmla="*/ 372862 h 417250"/>
                        <a:gd name="connsiteX6" fmla="*/ 35511 w 46937"/>
                        <a:gd name="connsiteY6" fmla="*/ 399495 h 417250"/>
                        <a:gd name="connsiteX7" fmla="*/ 35511 w 46937"/>
                        <a:gd name="connsiteY7" fmla="*/ 417250 h 417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937" h="417250">
                          <a:moveTo>
                            <a:pt x="26633" y="0"/>
                          </a:moveTo>
                          <a:cubicBezTo>
                            <a:pt x="46937" y="60909"/>
                            <a:pt x="39427" y="26896"/>
                            <a:pt x="26633" y="142042"/>
                          </a:cubicBezTo>
                          <a:cubicBezTo>
                            <a:pt x="24967" y="157039"/>
                            <a:pt x="21029" y="171701"/>
                            <a:pt x="17756" y="186431"/>
                          </a:cubicBezTo>
                          <a:cubicBezTo>
                            <a:pt x="10326" y="219867"/>
                            <a:pt x="9885" y="218920"/>
                            <a:pt x="0" y="248574"/>
                          </a:cubicBezTo>
                          <a:cubicBezTo>
                            <a:pt x="2959" y="272248"/>
                            <a:pt x="3879" y="296267"/>
                            <a:pt x="8878" y="319596"/>
                          </a:cubicBezTo>
                          <a:cubicBezTo>
                            <a:pt x="12799" y="337896"/>
                            <a:pt x="20715" y="355107"/>
                            <a:pt x="26633" y="372862"/>
                          </a:cubicBezTo>
                          <a:cubicBezTo>
                            <a:pt x="29592" y="381740"/>
                            <a:pt x="35511" y="390137"/>
                            <a:pt x="35511" y="399495"/>
                          </a:cubicBezTo>
                          <a:lnTo>
                            <a:pt x="35511" y="417250"/>
                          </a:ln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24" name="Volný tvar 123"/>
                    <p:cNvSpPr/>
                    <p:nvPr/>
                  </p:nvSpPr>
                  <p:spPr>
                    <a:xfrm>
                      <a:off x="3585918" y="4221088"/>
                      <a:ext cx="121986" cy="372862"/>
                    </a:xfrm>
                    <a:custGeom>
                      <a:avLst/>
                      <a:gdLst>
                        <a:gd name="connsiteX0" fmla="*/ 0 w 121986"/>
                        <a:gd name="connsiteY0" fmla="*/ 0 h 372862"/>
                        <a:gd name="connsiteX1" fmla="*/ 17756 w 121986"/>
                        <a:gd name="connsiteY1" fmla="*/ 26633 h 372862"/>
                        <a:gd name="connsiteX2" fmla="*/ 44389 w 121986"/>
                        <a:gd name="connsiteY2" fmla="*/ 53266 h 372862"/>
                        <a:gd name="connsiteX3" fmla="*/ 79899 w 121986"/>
                        <a:gd name="connsiteY3" fmla="*/ 88776 h 372862"/>
                        <a:gd name="connsiteX4" fmla="*/ 97655 w 121986"/>
                        <a:gd name="connsiteY4" fmla="*/ 372862 h 372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986" h="372862">
                          <a:moveTo>
                            <a:pt x="0" y="0"/>
                          </a:moveTo>
                          <a:cubicBezTo>
                            <a:pt x="5919" y="8878"/>
                            <a:pt x="10925" y="18436"/>
                            <a:pt x="17756" y="26633"/>
                          </a:cubicBezTo>
                          <a:cubicBezTo>
                            <a:pt x="25794" y="36278"/>
                            <a:pt x="37425" y="42820"/>
                            <a:pt x="44389" y="53266"/>
                          </a:cubicBezTo>
                          <a:cubicBezTo>
                            <a:pt x="71444" y="93849"/>
                            <a:pt x="29169" y="71867"/>
                            <a:pt x="79899" y="88776"/>
                          </a:cubicBezTo>
                          <a:cubicBezTo>
                            <a:pt x="121986" y="215033"/>
                            <a:pt x="97655" y="123326"/>
                            <a:pt x="97655" y="372862"/>
                          </a:cubicBez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25" name="Volný tvar 124"/>
                    <p:cNvSpPr/>
                    <p:nvPr/>
                  </p:nvSpPr>
                  <p:spPr>
                    <a:xfrm>
                      <a:off x="3595456" y="4243526"/>
                      <a:ext cx="204187" cy="248575"/>
                    </a:xfrm>
                    <a:custGeom>
                      <a:avLst/>
                      <a:gdLst>
                        <a:gd name="connsiteX0" fmla="*/ 0 w 204187"/>
                        <a:gd name="connsiteY0" fmla="*/ 0 h 248575"/>
                        <a:gd name="connsiteX1" fmla="*/ 79899 w 204187"/>
                        <a:gd name="connsiteY1" fmla="*/ 17756 h 248575"/>
                        <a:gd name="connsiteX2" fmla="*/ 97655 w 204187"/>
                        <a:gd name="connsiteY2" fmla="*/ 35511 h 248575"/>
                        <a:gd name="connsiteX3" fmla="*/ 124288 w 204187"/>
                        <a:gd name="connsiteY3" fmla="*/ 53266 h 248575"/>
                        <a:gd name="connsiteX4" fmla="*/ 133165 w 204187"/>
                        <a:gd name="connsiteY4" fmla="*/ 79899 h 248575"/>
                        <a:gd name="connsiteX5" fmla="*/ 168676 w 204187"/>
                        <a:gd name="connsiteY5" fmla="*/ 124288 h 248575"/>
                        <a:gd name="connsiteX6" fmla="*/ 186431 w 204187"/>
                        <a:gd name="connsiteY6" fmla="*/ 177554 h 248575"/>
                        <a:gd name="connsiteX7" fmla="*/ 195309 w 204187"/>
                        <a:gd name="connsiteY7" fmla="*/ 204187 h 248575"/>
                        <a:gd name="connsiteX8" fmla="*/ 204187 w 204187"/>
                        <a:gd name="connsiteY8" fmla="*/ 230820 h 248575"/>
                        <a:gd name="connsiteX9" fmla="*/ 204187 w 204187"/>
                        <a:gd name="connsiteY9" fmla="*/ 248575 h 24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4187" h="248575">
                          <a:moveTo>
                            <a:pt x="0" y="0"/>
                          </a:moveTo>
                          <a:cubicBezTo>
                            <a:pt x="10759" y="1793"/>
                            <a:pt x="63086" y="7669"/>
                            <a:pt x="79899" y="17756"/>
                          </a:cubicBezTo>
                          <a:cubicBezTo>
                            <a:pt x="87076" y="22062"/>
                            <a:pt x="91119" y="30282"/>
                            <a:pt x="97655" y="35511"/>
                          </a:cubicBezTo>
                          <a:cubicBezTo>
                            <a:pt x="105987" y="42176"/>
                            <a:pt x="115410" y="47348"/>
                            <a:pt x="124288" y="53266"/>
                          </a:cubicBezTo>
                          <a:cubicBezTo>
                            <a:pt x="127247" y="62144"/>
                            <a:pt x="128350" y="71875"/>
                            <a:pt x="133165" y="79899"/>
                          </a:cubicBezTo>
                          <a:cubicBezTo>
                            <a:pt x="164789" y="132607"/>
                            <a:pt x="138217" y="55754"/>
                            <a:pt x="168676" y="124288"/>
                          </a:cubicBezTo>
                          <a:cubicBezTo>
                            <a:pt x="176277" y="141391"/>
                            <a:pt x="180513" y="159799"/>
                            <a:pt x="186431" y="177554"/>
                          </a:cubicBezTo>
                          <a:lnTo>
                            <a:pt x="195309" y="204187"/>
                          </a:lnTo>
                          <a:cubicBezTo>
                            <a:pt x="198268" y="213065"/>
                            <a:pt x="204187" y="221462"/>
                            <a:pt x="204187" y="230820"/>
                          </a:cubicBezTo>
                          <a:lnTo>
                            <a:pt x="204187" y="248575"/>
                          </a:ln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sp>
                <p:nvSpPr>
                  <p:cNvPr id="126" name="Volný tvar 125"/>
                  <p:cNvSpPr/>
                  <p:nvPr/>
                </p:nvSpPr>
                <p:spPr>
                  <a:xfrm>
                    <a:off x="5205909" y="4959077"/>
                    <a:ext cx="100977" cy="112197"/>
                  </a:xfrm>
                  <a:custGeom>
                    <a:avLst/>
                    <a:gdLst>
                      <a:gd name="connsiteX0" fmla="*/ 100977 w 100977"/>
                      <a:gd name="connsiteY0" fmla="*/ 0 h 112197"/>
                      <a:gd name="connsiteX1" fmla="*/ 78538 w 100977"/>
                      <a:gd name="connsiteY1" fmla="*/ 5610 h 112197"/>
                      <a:gd name="connsiteX2" fmla="*/ 67318 w 100977"/>
                      <a:gd name="connsiteY2" fmla="*/ 22440 h 112197"/>
                      <a:gd name="connsiteX3" fmla="*/ 39269 w 100977"/>
                      <a:gd name="connsiteY3" fmla="*/ 56098 h 112197"/>
                      <a:gd name="connsiteX4" fmla="*/ 33659 w 100977"/>
                      <a:gd name="connsiteY4" fmla="*/ 72928 h 112197"/>
                      <a:gd name="connsiteX5" fmla="*/ 22439 w 100977"/>
                      <a:gd name="connsiteY5" fmla="*/ 89757 h 112197"/>
                      <a:gd name="connsiteX6" fmla="*/ 0 w 100977"/>
                      <a:gd name="connsiteY6" fmla="*/ 112197 h 112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977" h="112197">
                        <a:moveTo>
                          <a:pt x="100977" y="0"/>
                        </a:moveTo>
                        <a:cubicBezTo>
                          <a:pt x="93497" y="1870"/>
                          <a:pt x="84953" y="1333"/>
                          <a:pt x="78538" y="5610"/>
                        </a:cubicBezTo>
                        <a:cubicBezTo>
                          <a:pt x="72928" y="9350"/>
                          <a:pt x="71634" y="17260"/>
                          <a:pt x="67318" y="22440"/>
                        </a:cubicBezTo>
                        <a:cubicBezTo>
                          <a:pt x="31319" y="65639"/>
                          <a:pt x="67130" y="14309"/>
                          <a:pt x="39269" y="56098"/>
                        </a:cubicBezTo>
                        <a:cubicBezTo>
                          <a:pt x="37399" y="61708"/>
                          <a:pt x="36304" y="67639"/>
                          <a:pt x="33659" y="72928"/>
                        </a:cubicBezTo>
                        <a:cubicBezTo>
                          <a:pt x="30644" y="78958"/>
                          <a:pt x="26755" y="84578"/>
                          <a:pt x="22439" y="89757"/>
                        </a:cubicBezTo>
                        <a:cubicBezTo>
                          <a:pt x="22433" y="89764"/>
                          <a:pt x="4989" y="107208"/>
                          <a:pt x="0" y="112197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7" name="Volný tvar 126"/>
                  <p:cNvSpPr/>
                  <p:nvPr/>
                </p:nvSpPr>
                <p:spPr>
                  <a:xfrm>
                    <a:off x="5295666" y="5043225"/>
                    <a:ext cx="101770" cy="134635"/>
                  </a:xfrm>
                  <a:custGeom>
                    <a:avLst/>
                    <a:gdLst>
                      <a:gd name="connsiteX0" fmla="*/ 0 w 101770"/>
                      <a:gd name="connsiteY0" fmla="*/ 0 h 134635"/>
                      <a:gd name="connsiteX1" fmla="*/ 22440 w 101770"/>
                      <a:gd name="connsiteY1" fmla="*/ 11219 h 134635"/>
                      <a:gd name="connsiteX2" fmla="*/ 39269 w 101770"/>
                      <a:gd name="connsiteY2" fmla="*/ 16829 h 134635"/>
                      <a:gd name="connsiteX3" fmla="*/ 50489 w 101770"/>
                      <a:gd name="connsiteY3" fmla="*/ 33658 h 134635"/>
                      <a:gd name="connsiteX4" fmla="*/ 67318 w 101770"/>
                      <a:gd name="connsiteY4" fmla="*/ 44878 h 134635"/>
                      <a:gd name="connsiteX5" fmla="*/ 95367 w 101770"/>
                      <a:gd name="connsiteY5" fmla="*/ 95366 h 134635"/>
                      <a:gd name="connsiteX6" fmla="*/ 100977 w 101770"/>
                      <a:gd name="connsiteY6" fmla="*/ 117806 h 134635"/>
                      <a:gd name="connsiteX7" fmla="*/ 100977 w 101770"/>
                      <a:gd name="connsiteY7" fmla="*/ 134635 h 134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1770" h="134635">
                        <a:moveTo>
                          <a:pt x="0" y="0"/>
                        </a:moveTo>
                        <a:cubicBezTo>
                          <a:pt x="7480" y="3740"/>
                          <a:pt x="14753" y="7925"/>
                          <a:pt x="22440" y="11219"/>
                        </a:cubicBezTo>
                        <a:cubicBezTo>
                          <a:pt x="27875" y="13548"/>
                          <a:pt x="34652" y="13135"/>
                          <a:pt x="39269" y="16829"/>
                        </a:cubicBezTo>
                        <a:cubicBezTo>
                          <a:pt x="44534" y="21041"/>
                          <a:pt x="45722" y="28891"/>
                          <a:pt x="50489" y="33658"/>
                        </a:cubicBezTo>
                        <a:cubicBezTo>
                          <a:pt x="55256" y="38425"/>
                          <a:pt x="61708" y="41138"/>
                          <a:pt x="67318" y="44878"/>
                        </a:cubicBezTo>
                        <a:cubicBezTo>
                          <a:pt x="87406" y="75011"/>
                          <a:pt x="87962" y="69449"/>
                          <a:pt x="95367" y="95366"/>
                        </a:cubicBezTo>
                        <a:cubicBezTo>
                          <a:pt x="97485" y="102780"/>
                          <a:pt x="99887" y="110173"/>
                          <a:pt x="100977" y="117806"/>
                        </a:cubicBezTo>
                        <a:cubicBezTo>
                          <a:pt x="101770" y="123359"/>
                          <a:pt x="100977" y="129025"/>
                          <a:pt x="100977" y="134635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9" name="Volný tvar 128"/>
                  <p:cNvSpPr/>
                  <p:nvPr/>
                </p:nvSpPr>
                <p:spPr>
                  <a:xfrm>
                    <a:off x="5385423" y="4987126"/>
                    <a:ext cx="201954" cy="62740"/>
                  </a:xfrm>
                  <a:custGeom>
                    <a:avLst/>
                    <a:gdLst>
                      <a:gd name="connsiteX0" fmla="*/ 0 w 201954"/>
                      <a:gd name="connsiteY0" fmla="*/ 0 h 62740"/>
                      <a:gd name="connsiteX1" fmla="*/ 33659 w 201954"/>
                      <a:gd name="connsiteY1" fmla="*/ 5610 h 62740"/>
                      <a:gd name="connsiteX2" fmla="*/ 50489 w 201954"/>
                      <a:gd name="connsiteY2" fmla="*/ 16830 h 62740"/>
                      <a:gd name="connsiteX3" fmla="*/ 67318 w 201954"/>
                      <a:gd name="connsiteY3" fmla="*/ 22440 h 62740"/>
                      <a:gd name="connsiteX4" fmla="*/ 84148 w 201954"/>
                      <a:gd name="connsiteY4" fmla="*/ 33659 h 62740"/>
                      <a:gd name="connsiteX5" fmla="*/ 117806 w 201954"/>
                      <a:gd name="connsiteY5" fmla="*/ 44879 h 62740"/>
                      <a:gd name="connsiteX6" fmla="*/ 134636 w 201954"/>
                      <a:gd name="connsiteY6" fmla="*/ 50489 h 62740"/>
                      <a:gd name="connsiteX7" fmla="*/ 151465 w 201954"/>
                      <a:gd name="connsiteY7" fmla="*/ 56099 h 62740"/>
                      <a:gd name="connsiteX8" fmla="*/ 173905 w 201954"/>
                      <a:gd name="connsiteY8" fmla="*/ 61708 h 62740"/>
                      <a:gd name="connsiteX9" fmla="*/ 201954 w 201954"/>
                      <a:gd name="connsiteY9" fmla="*/ 61708 h 62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1954" h="62740">
                        <a:moveTo>
                          <a:pt x="0" y="0"/>
                        </a:moveTo>
                        <a:cubicBezTo>
                          <a:pt x="11220" y="1870"/>
                          <a:pt x="22868" y="2013"/>
                          <a:pt x="33659" y="5610"/>
                        </a:cubicBezTo>
                        <a:cubicBezTo>
                          <a:pt x="40055" y="7742"/>
                          <a:pt x="44458" y="13815"/>
                          <a:pt x="50489" y="16830"/>
                        </a:cubicBezTo>
                        <a:cubicBezTo>
                          <a:pt x="55778" y="19475"/>
                          <a:pt x="62029" y="19796"/>
                          <a:pt x="67318" y="22440"/>
                        </a:cubicBezTo>
                        <a:cubicBezTo>
                          <a:pt x="73348" y="25455"/>
                          <a:pt x="77987" y="30921"/>
                          <a:pt x="84148" y="33659"/>
                        </a:cubicBezTo>
                        <a:cubicBezTo>
                          <a:pt x="94955" y="38462"/>
                          <a:pt x="106587" y="41139"/>
                          <a:pt x="117806" y="44879"/>
                        </a:cubicBezTo>
                        <a:lnTo>
                          <a:pt x="134636" y="50489"/>
                        </a:lnTo>
                        <a:cubicBezTo>
                          <a:pt x="140246" y="52359"/>
                          <a:pt x="145728" y="54665"/>
                          <a:pt x="151465" y="56099"/>
                        </a:cubicBezTo>
                        <a:cubicBezTo>
                          <a:pt x="158945" y="57969"/>
                          <a:pt x="166242" y="60857"/>
                          <a:pt x="173905" y="61708"/>
                        </a:cubicBezTo>
                        <a:cubicBezTo>
                          <a:pt x="183197" y="62740"/>
                          <a:pt x="192604" y="61708"/>
                          <a:pt x="201954" y="6170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0" name="Volný tvar 129"/>
                  <p:cNvSpPr/>
                  <p:nvPr/>
                </p:nvSpPr>
                <p:spPr>
                  <a:xfrm>
                    <a:off x="5149811" y="5121762"/>
                    <a:ext cx="112196" cy="100977"/>
                  </a:xfrm>
                  <a:custGeom>
                    <a:avLst/>
                    <a:gdLst>
                      <a:gd name="connsiteX0" fmla="*/ 112196 w 112196"/>
                      <a:gd name="connsiteY0" fmla="*/ 0 h 100977"/>
                      <a:gd name="connsiteX1" fmla="*/ 67318 w 112196"/>
                      <a:gd name="connsiteY1" fmla="*/ 11220 h 100977"/>
                      <a:gd name="connsiteX2" fmla="*/ 50488 w 112196"/>
                      <a:gd name="connsiteY2" fmla="*/ 22439 h 100977"/>
                      <a:gd name="connsiteX3" fmla="*/ 28049 w 112196"/>
                      <a:gd name="connsiteY3" fmla="*/ 50488 h 100977"/>
                      <a:gd name="connsiteX4" fmla="*/ 22439 w 112196"/>
                      <a:gd name="connsiteY4" fmla="*/ 67318 h 100977"/>
                      <a:gd name="connsiteX5" fmla="*/ 5610 w 112196"/>
                      <a:gd name="connsiteY5" fmla="*/ 84147 h 100977"/>
                      <a:gd name="connsiteX6" fmla="*/ 0 w 112196"/>
                      <a:gd name="connsiteY6" fmla="*/ 100977 h 100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2196" h="100977">
                        <a:moveTo>
                          <a:pt x="112196" y="0"/>
                        </a:moveTo>
                        <a:cubicBezTo>
                          <a:pt x="101525" y="2134"/>
                          <a:pt x="78820" y="5469"/>
                          <a:pt x="67318" y="11220"/>
                        </a:cubicBezTo>
                        <a:cubicBezTo>
                          <a:pt x="61288" y="14235"/>
                          <a:pt x="56098" y="18699"/>
                          <a:pt x="50488" y="22439"/>
                        </a:cubicBezTo>
                        <a:cubicBezTo>
                          <a:pt x="36390" y="64739"/>
                          <a:pt x="57047" y="14241"/>
                          <a:pt x="28049" y="50488"/>
                        </a:cubicBezTo>
                        <a:cubicBezTo>
                          <a:pt x="24355" y="55106"/>
                          <a:pt x="25719" y="62398"/>
                          <a:pt x="22439" y="67318"/>
                        </a:cubicBezTo>
                        <a:cubicBezTo>
                          <a:pt x="18038" y="73919"/>
                          <a:pt x="11220" y="78537"/>
                          <a:pt x="5610" y="84147"/>
                        </a:cubicBezTo>
                        <a:lnTo>
                          <a:pt x="0" y="10097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3" name="Volný tvar 132"/>
                  <p:cNvSpPr/>
                  <p:nvPr/>
                </p:nvSpPr>
                <p:spPr>
                  <a:xfrm>
                    <a:off x="5278837" y="5200299"/>
                    <a:ext cx="36512" cy="95367"/>
                  </a:xfrm>
                  <a:custGeom>
                    <a:avLst/>
                    <a:gdLst>
                      <a:gd name="connsiteX0" fmla="*/ 28049 w 36512"/>
                      <a:gd name="connsiteY0" fmla="*/ 0 h 95367"/>
                      <a:gd name="connsiteX1" fmla="*/ 28049 w 36512"/>
                      <a:gd name="connsiteY1" fmla="*/ 50489 h 95367"/>
                      <a:gd name="connsiteX2" fmla="*/ 16829 w 36512"/>
                      <a:gd name="connsiteY2" fmla="*/ 84148 h 95367"/>
                      <a:gd name="connsiteX3" fmla="*/ 0 w 36512"/>
                      <a:gd name="connsiteY3" fmla="*/ 95367 h 95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12" h="95367">
                        <a:moveTo>
                          <a:pt x="28049" y="0"/>
                        </a:moveTo>
                        <a:cubicBezTo>
                          <a:pt x="36278" y="24688"/>
                          <a:pt x="36512" y="16639"/>
                          <a:pt x="28049" y="50489"/>
                        </a:cubicBezTo>
                        <a:cubicBezTo>
                          <a:pt x="25181" y="61962"/>
                          <a:pt x="26669" y="77588"/>
                          <a:pt x="16829" y="84148"/>
                        </a:cubicBezTo>
                        <a:lnTo>
                          <a:pt x="0" y="9536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4" name="Volný tvar 133"/>
                  <p:cNvSpPr/>
                  <p:nvPr/>
                </p:nvSpPr>
                <p:spPr>
                  <a:xfrm>
                    <a:off x="5306886" y="5194690"/>
                    <a:ext cx="93180" cy="39268"/>
                  </a:xfrm>
                  <a:custGeom>
                    <a:avLst/>
                    <a:gdLst>
                      <a:gd name="connsiteX0" fmla="*/ 0 w 93180"/>
                      <a:gd name="connsiteY0" fmla="*/ 0 h 39268"/>
                      <a:gd name="connsiteX1" fmla="*/ 50488 w 93180"/>
                      <a:gd name="connsiteY1" fmla="*/ 11219 h 39268"/>
                      <a:gd name="connsiteX2" fmla="*/ 78537 w 93180"/>
                      <a:gd name="connsiteY2" fmla="*/ 39268 h 39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3180" h="39268">
                        <a:moveTo>
                          <a:pt x="0" y="0"/>
                        </a:moveTo>
                        <a:cubicBezTo>
                          <a:pt x="9137" y="1523"/>
                          <a:pt x="38649" y="4642"/>
                          <a:pt x="50488" y="11219"/>
                        </a:cubicBezTo>
                        <a:cubicBezTo>
                          <a:pt x="88909" y="32564"/>
                          <a:pt x="93180" y="24625"/>
                          <a:pt x="78537" y="3926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9" name="Skupina 159"/>
                <p:cNvGrpSpPr/>
                <p:nvPr/>
              </p:nvGrpSpPr>
              <p:grpSpPr>
                <a:xfrm>
                  <a:off x="3563888" y="4221088"/>
                  <a:ext cx="360040" cy="648072"/>
                  <a:chOff x="5149811" y="4941168"/>
                  <a:chExt cx="437566" cy="417250"/>
                </a:xfrm>
              </p:grpSpPr>
              <p:grpSp>
                <p:nvGrpSpPr>
                  <p:cNvPr id="55" name="Skupina 120"/>
                  <p:cNvGrpSpPr/>
                  <p:nvPr/>
                </p:nvGrpSpPr>
                <p:grpSpPr>
                  <a:xfrm>
                    <a:off x="5220072" y="4941168"/>
                    <a:ext cx="320532" cy="417250"/>
                    <a:chOff x="3479111" y="4221088"/>
                    <a:chExt cx="320532" cy="417250"/>
                  </a:xfrm>
                </p:grpSpPr>
                <p:sp>
                  <p:nvSpPr>
                    <p:cNvPr id="168" name="Volný tvar 167"/>
                    <p:cNvSpPr/>
                    <p:nvPr/>
                  </p:nvSpPr>
                  <p:spPr>
                    <a:xfrm>
                      <a:off x="3479111" y="4240267"/>
                      <a:ext cx="116345" cy="326597"/>
                    </a:xfrm>
                    <a:custGeom>
                      <a:avLst/>
                      <a:gdLst>
                        <a:gd name="connsiteX0" fmla="*/ 116345 w 116345"/>
                        <a:gd name="connsiteY0" fmla="*/ 3259 h 326597"/>
                        <a:gd name="connsiteX1" fmla="*/ 80835 w 116345"/>
                        <a:gd name="connsiteY1" fmla="*/ 47648 h 326597"/>
                        <a:gd name="connsiteX2" fmla="*/ 63079 w 116345"/>
                        <a:gd name="connsiteY2" fmla="*/ 65403 h 326597"/>
                        <a:gd name="connsiteX3" fmla="*/ 45324 w 116345"/>
                        <a:gd name="connsiteY3" fmla="*/ 92036 h 326597"/>
                        <a:gd name="connsiteX4" fmla="*/ 36446 w 116345"/>
                        <a:gd name="connsiteY4" fmla="*/ 189690 h 326597"/>
                        <a:gd name="connsiteX5" fmla="*/ 18691 w 116345"/>
                        <a:gd name="connsiteY5" fmla="*/ 242956 h 326597"/>
                        <a:gd name="connsiteX6" fmla="*/ 9813 w 116345"/>
                        <a:gd name="connsiteY6" fmla="*/ 287345 h 326597"/>
                        <a:gd name="connsiteX7" fmla="*/ 936 w 116345"/>
                        <a:gd name="connsiteY7" fmla="*/ 322855 h 326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6345" h="326597">
                          <a:moveTo>
                            <a:pt x="116345" y="3259"/>
                          </a:moveTo>
                          <a:cubicBezTo>
                            <a:pt x="63297" y="38625"/>
                            <a:pt x="109424" y="0"/>
                            <a:pt x="80835" y="47648"/>
                          </a:cubicBezTo>
                          <a:cubicBezTo>
                            <a:pt x="76529" y="54825"/>
                            <a:pt x="68308" y="58867"/>
                            <a:pt x="63079" y="65403"/>
                          </a:cubicBezTo>
                          <a:cubicBezTo>
                            <a:pt x="56414" y="73734"/>
                            <a:pt x="51242" y="83158"/>
                            <a:pt x="45324" y="92036"/>
                          </a:cubicBezTo>
                          <a:cubicBezTo>
                            <a:pt x="42365" y="124587"/>
                            <a:pt x="42126" y="157502"/>
                            <a:pt x="36446" y="189690"/>
                          </a:cubicBezTo>
                          <a:cubicBezTo>
                            <a:pt x="33193" y="208121"/>
                            <a:pt x="22362" y="224604"/>
                            <a:pt x="18691" y="242956"/>
                          </a:cubicBezTo>
                          <a:cubicBezTo>
                            <a:pt x="15732" y="257752"/>
                            <a:pt x="13473" y="272706"/>
                            <a:pt x="9813" y="287345"/>
                          </a:cubicBezTo>
                          <a:cubicBezTo>
                            <a:pt x="0" y="326597"/>
                            <a:pt x="936" y="301518"/>
                            <a:pt x="936" y="322855"/>
                          </a:cubicBez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9" name="Volný tvar 168"/>
                    <p:cNvSpPr/>
                    <p:nvPr/>
                  </p:nvSpPr>
                  <p:spPr>
                    <a:xfrm>
                      <a:off x="3563888" y="4221088"/>
                      <a:ext cx="46937" cy="417250"/>
                    </a:xfrm>
                    <a:custGeom>
                      <a:avLst/>
                      <a:gdLst>
                        <a:gd name="connsiteX0" fmla="*/ 26633 w 46937"/>
                        <a:gd name="connsiteY0" fmla="*/ 0 h 417250"/>
                        <a:gd name="connsiteX1" fmla="*/ 26633 w 46937"/>
                        <a:gd name="connsiteY1" fmla="*/ 142042 h 417250"/>
                        <a:gd name="connsiteX2" fmla="*/ 17756 w 46937"/>
                        <a:gd name="connsiteY2" fmla="*/ 186431 h 417250"/>
                        <a:gd name="connsiteX3" fmla="*/ 0 w 46937"/>
                        <a:gd name="connsiteY3" fmla="*/ 248574 h 417250"/>
                        <a:gd name="connsiteX4" fmla="*/ 8878 w 46937"/>
                        <a:gd name="connsiteY4" fmla="*/ 319596 h 417250"/>
                        <a:gd name="connsiteX5" fmla="*/ 26633 w 46937"/>
                        <a:gd name="connsiteY5" fmla="*/ 372862 h 417250"/>
                        <a:gd name="connsiteX6" fmla="*/ 35511 w 46937"/>
                        <a:gd name="connsiteY6" fmla="*/ 399495 h 417250"/>
                        <a:gd name="connsiteX7" fmla="*/ 35511 w 46937"/>
                        <a:gd name="connsiteY7" fmla="*/ 417250 h 417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937" h="417250">
                          <a:moveTo>
                            <a:pt x="26633" y="0"/>
                          </a:moveTo>
                          <a:cubicBezTo>
                            <a:pt x="46937" y="60909"/>
                            <a:pt x="39427" y="26896"/>
                            <a:pt x="26633" y="142042"/>
                          </a:cubicBezTo>
                          <a:cubicBezTo>
                            <a:pt x="24967" y="157039"/>
                            <a:pt x="21029" y="171701"/>
                            <a:pt x="17756" y="186431"/>
                          </a:cubicBezTo>
                          <a:cubicBezTo>
                            <a:pt x="10326" y="219867"/>
                            <a:pt x="9885" y="218920"/>
                            <a:pt x="0" y="248574"/>
                          </a:cubicBezTo>
                          <a:cubicBezTo>
                            <a:pt x="2959" y="272248"/>
                            <a:pt x="3879" y="296267"/>
                            <a:pt x="8878" y="319596"/>
                          </a:cubicBezTo>
                          <a:cubicBezTo>
                            <a:pt x="12799" y="337896"/>
                            <a:pt x="20715" y="355107"/>
                            <a:pt x="26633" y="372862"/>
                          </a:cubicBezTo>
                          <a:cubicBezTo>
                            <a:pt x="29592" y="381740"/>
                            <a:pt x="35511" y="390137"/>
                            <a:pt x="35511" y="399495"/>
                          </a:cubicBezTo>
                          <a:lnTo>
                            <a:pt x="35511" y="417250"/>
                          </a:ln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0" name="Volný tvar 169"/>
                    <p:cNvSpPr/>
                    <p:nvPr/>
                  </p:nvSpPr>
                  <p:spPr>
                    <a:xfrm>
                      <a:off x="3585918" y="4221088"/>
                      <a:ext cx="121986" cy="372862"/>
                    </a:xfrm>
                    <a:custGeom>
                      <a:avLst/>
                      <a:gdLst>
                        <a:gd name="connsiteX0" fmla="*/ 0 w 121986"/>
                        <a:gd name="connsiteY0" fmla="*/ 0 h 372862"/>
                        <a:gd name="connsiteX1" fmla="*/ 17756 w 121986"/>
                        <a:gd name="connsiteY1" fmla="*/ 26633 h 372862"/>
                        <a:gd name="connsiteX2" fmla="*/ 44389 w 121986"/>
                        <a:gd name="connsiteY2" fmla="*/ 53266 h 372862"/>
                        <a:gd name="connsiteX3" fmla="*/ 79899 w 121986"/>
                        <a:gd name="connsiteY3" fmla="*/ 88776 h 372862"/>
                        <a:gd name="connsiteX4" fmla="*/ 97655 w 121986"/>
                        <a:gd name="connsiteY4" fmla="*/ 372862 h 372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986" h="372862">
                          <a:moveTo>
                            <a:pt x="0" y="0"/>
                          </a:moveTo>
                          <a:cubicBezTo>
                            <a:pt x="5919" y="8878"/>
                            <a:pt x="10925" y="18436"/>
                            <a:pt x="17756" y="26633"/>
                          </a:cubicBezTo>
                          <a:cubicBezTo>
                            <a:pt x="25794" y="36278"/>
                            <a:pt x="37425" y="42820"/>
                            <a:pt x="44389" y="53266"/>
                          </a:cubicBezTo>
                          <a:cubicBezTo>
                            <a:pt x="71444" y="93849"/>
                            <a:pt x="29169" y="71867"/>
                            <a:pt x="79899" y="88776"/>
                          </a:cubicBezTo>
                          <a:cubicBezTo>
                            <a:pt x="121986" y="215033"/>
                            <a:pt x="97655" y="123326"/>
                            <a:pt x="97655" y="372862"/>
                          </a:cubicBez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1" name="Volný tvar 170"/>
                    <p:cNvSpPr/>
                    <p:nvPr/>
                  </p:nvSpPr>
                  <p:spPr>
                    <a:xfrm>
                      <a:off x="3595456" y="4243526"/>
                      <a:ext cx="204187" cy="248575"/>
                    </a:xfrm>
                    <a:custGeom>
                      <a:avLst/>
                      <a:gdLst>
                        <a:gd name="connsiteX0" fmla="*/ 0 w 204187"/>
                        <a:gd name="connsiteY0" fmla="*/ 0 h 248575"/>
                        <a:gd name="connsiteX1" fmla="*/ 79899 w 204187"/>
                        <a:gd name="connsiteY1" fmla="*/ 17756 h 248575"/>
                        <a:gd name="connsiteX2" fmla="*/ 97655 w 204187"/>
                        <a:gd name="connsiteY2" fmla="*/ 35511 h 248575"/>
                        <a:gd name="connsiteX3" fmla="*/ 124288 w 204187"/>
                        <a:gd name="connsiteY3" fmla="*/ 53266 h 248575"/>
                        <a:gd name="connsiteX4" fmla="*/ 133165 w 204187"/>
                        <a:gd name="connsiteY4" fmla="*/ 79899 h 248575"/>
                        <a:gd name="connsiteX5" fmla="*/ 168676 w 204187"/>
                        <a:gd name="connsiteY5" fmla="*/ 124288 h 248575"/>
                        <a:gd name="connsiteX6" fmla="*/ 186431 w 204187"/>
                        <a:gd name="connsiteY6" fmla="*/ 177554 h 248575"/>
                        <a:gd name="connsiteX7" fmla="*/ 195309 w 204187"/>
                        <a:gd name="connsiteY7" fmla="*/ 204187 h 248575"/>
                        <a:gd name="connsiteX8" fmla="*/ 204187 w 204187"/>
                        <a:gd name="connsiteY8" fmla="*/ 230820 h 248575"/>
                        <a:gd name="connsiteX9" fmla="*/ 204187 w 204187"/>
                        <a:gd name="connsiteY9" fmla="*/ 248575 h 24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4187" h="248575">
                          <a:moveTo>
                            <a:pt x="0" y="0"/>
                          </a:moveTo>
                          <a:cubicBezTo>
                            <a:pt x="10759" y="1793"/>
                            <a:pt x="63086" y="7669"/>
                            <a:pt x="79899" y="17756"/>
                          </a:cubicBezTo>
                          <a:cubicBezTo>
                            <a:pt x="87076" y="22062"/>
                            <a:pt x="91119" y="30282"/>
                            <a:pt x="97655" y="35511"/>
                          </a:cubicBezTo>
                          <a:cubicBezTo>
                            <a:pt x="105987" y="42176"/>
                            <a:pt x="115410" y="47348"/>
                            <a:pt x="124288" y="53266"/>
                          </a:cubicBezTo>
                          <a:cubicBezTo>
                            <a:pt x="127247" y="62144"/>
                            <a:pt x="128350" y="71875"/>
                            <a:pt x="133165" y="79899"/>
                          </a:cubicBezTo>
                          <a:cubicBezTo>
                            <a:pt x="164789" y="132607"/>
                            <a:pt x="138217" y="55754"/>
                            <a:pt x="168676" y="124288"/>
                          </a:cubicBezTo>
                          <a:cubicBezTo>
                            <a:pt x="176277" y="141391"/>
                            <a:pt x="180513" y="159799"/>
                            <a:pt x="186431" y="177554"/>
                          </a:cubicBezTo>
                          <a:lnTo>
                            <a:pt x="195309" y="204187"/>
                          </a:lnTo>
                          <a:cubicBezTo>
                            <a:pt x="198268" y="213065"/>
                            <a:pt x="204187" y="221462"/>
                            <a:pt x="204187" y="230820"/>
                          </a:cubicBezTo>
                          <a:lnTo>
                            <a:pt x="204187" y="248575"/>
                          </a:ln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sp>
                <p:nvSpPr>
                  <p:cNvPr id="162" name="Volný tvar 161"/>
                  <p:cNvSpPr/>
                  <p:nvPr/>
                </p:nvSpPr>
                <p:spPr>
                  <a:xfrm>
                    <a:off x="5205909" y="4959077"/>
                    <a:ext cx="100977" cy="112197"/>
                  </a:xfrm>
                  <a:custGeom>
                    <a:avLst/>
                    <a:gdLst>
                      <a:gd name="connsiteX0" fmla="*/ 100977 w 100977"/>
                      <a:gd name="connsiteY0" fmla="*/ 0 h 112197"/>
                      <a:gd name="connsiteX1" fmla="*/ 78538 w 100977"/>
                      <a:gd name="connsiteY1" fmla="*/ 5610 h 112197"/>
                      <a:gd name="connsiteX2" fmla="*/ 67318 w 100977"/>
                      <a:gd name="connsiteY2" fmla="*/ 22440 h 112197"/>
                      <a:gd name="connsiteX3" fmla="*/ 39269 w 100977"/>
                      <a:gd name="connsiteY3" fmla="*/ 56098 h 112197"/>
                      <a:gd name="connsiteX4" fmla="*/ 33659 w 100977"/>
                      <a:gd name="connsiteY4" fmla="*/ 72928 h 112197"/>
                      <a:gd name="connsiteX5" fmla="*/ 22439 w 100977"/>
                      <a:gd name="connsiteY5" fmla="*/ 89757 h 112197"/>
                      <a:gd name="connsiteX6" fmla="*/ 0 w 100977"/>
                      <a:gd name="connsiteY6" fmla="*/ 112197 h 112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977" h="112197">
                        <a:moveTo>
                          <a:pt x="100977" y="0"/>
                        </a:moveTo>
                        <a:cubicBezTo>
                          <a:pt x="93497" y="1870"/>
                          <a:pt x="84953" y="1333"/>
                          <a:pt x="78538" y="5610"/>
                        </a:cubicBezTo>
                        <a:cubicBezTo>
                          <a:pt x="72928" y="9350"/>
                          <a:pt x="71634" y="17260"/>
                          <a:pt x="67318" y="22440"/>
                        </a:cubicBezTo>
                        <a:cubicBezTo>
                          <a:pt x="31319" y="65639"/>
                          <a:pt x="67130" y="14309"/>
                          <a:pt x="39269" y="56098"/>
                        </a:cubicBezTo>
                        <a:cubicBezTo>
                          <a:pt x="37399" y="61708"/>
                          <a:pt x="36304" y="67639"/>
                          <a:pt x="33659" y="72928"/>
                        </a:cubicBezTo>
                        <a:cubicBezTo>
                          <a:pt x="30644" y="78958"/>
                          <a:pt x="26755" y="84578"/>
                          <a:pt x="22439" y="89757"/>
                        </a:cubicBezTo>
                        <a:cubicBezTo>
                          <a:pt x="22433" y="89764"/>
                          <a:pt x="4989" y="107208"/>
                          <a:pt x="0" y="112197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3" name="Volný tvar 162"/>
                  <p:cNvSpPr/>
                  <p:nvPr/>
                </p:nvSpPr>
                <p:spPr>
                  <a:xfrm>
                    <a:off x="5295666" y="5043225"/>
                    <a:ext cx="101770" cy="134635"/>
                  </a:xfrm>
                  <a:custGeom>
                    <a:avLst/>
                    <a:gdLst>
                      <a:gd name="connsiteX0" fmla="*/ 0 w 101770"/>
                      <a:gd name="connsiteY0" fmla="*/ 0 h 134635"/>
                      <a:gd name="connsiteX1" fmla="*/ 22440 w 101770"/>
                      <a:gd name="connsiteY1" fmla="*/ 11219 h 134635"/>
                      <a:gd name="connsiteX2" fmla="*/ 39269 w 101770"/>
                      <a:gd name="connsiteY2" fmla="*/ 16829 h 134635"/>
                      <a:gd name="connsiteX3" fmla="*/ 50489 w 101770"/>
                      <a:gd name="connsiteY3" fmla="*/ 33658 h 134635"/>
                      <a:gd name="connsiteX4" fmla="*/ 67318 w 101770"/>
                      <a:gd name="connsiteY4" fmla="*/ 44878 h 134635"/>
                      <a:gd name="connsiteX5" fmla="*/ 95367 w 101770"/>
                      <a:gd name="connsiteY5" fmla="*/ 95366 h 134635"/>
                      <a:gd name="connsiteX6" fmla="*/ 100977 w 101770"/>
                      <a:gd name="connsiteY6" fmla="*/ 117806 h 134635"/>
                      <a:gd name="connsiteX7" fmla="*/ 100977 w 101770"/>
                      <a:gd name="connsiteY7" fmla="*/ 134635 h 134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1770" h="134635">
                        <a:moveTo>
                          <a:pt x="0" y="0"/>
                        </a:moveTo>
                        <a:cubicBezTo>
                          <a:pt x="7480" y="3740"/>
                          <a:pt x="14753" y="7925"/>
                          <a:pt x="22440" y="11219"/>
                        </a:cubicBezTo>
                        <a:cubicBezTo>
                          <a:pt x="27875" y="13548"/>
                          <a:pt x="34652" y="13135"/>
                          <a:pt x="39269" y="16829"/>
                        </a:cubicBezTo>
                        <a:cubicBezTo>
                          <a:pt x="44534" y="21041"/>
                          <a:pt x="45722" y="28891"/>
                          <a:pt x="50489" y="33658"/>
                        </a:cubicBezTo>
                        <a:cubicBezTo>
                          <a:pt x="55256" y="38425"/>
                          <a:pt x="61708" y="41138"/>
                          <a:pt x="67318" y="44878"/>
                        </a:cubicBezTo>
                        <a:cubicBezTo>
                          <a:pt x="87406" y="75011"/>
                          <a:pt x="87962" y="69449"/>
                          <a:pt x="95367" y="95366"/>
                        </a:cubicBezTo>
                        <a:cubicBezTo>
                          <a:pt x="97485" y="102780"/>
                          <a:pt x="99887" y="110173"/>
                          <a:pt x="100977" y="117806"/>
                        </a:cubicBezTo>
                        <a:cubicBezTo>
                          <a:pt x="101770" y="123359"/>
                          <a:pt x="100977" y="129025"/>
                          <a:pt x="100977" y="134635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4" name="Volný tvar 163"/>
                  <p:cNvSpPr/>
                  <p:nvPr/>
                </p:nvSpPr>
                <p:spPr>
                  <a:xfrm>
                    <a:off x="5385423" y="4987126"/>
                    <a:ext cx="201954" cy="62740"/>
                  </a:xfrm>
                  <a:custGeom>
                    <a:avLst/>
                    <a:gdLst>
                      <a:gd name="connsiteX0" fmla="*/ 0 w 201954"/>
                      <a:gd name="connsiteY0" fmla="*/ 0 h 62740"/>
                      <a:gd name="connsiteX1" fmla="*/ 33659 w 201954"/>
                      <a:gd name="connsiteY1" fmla="*/ 5610 h 62740"/>
                      <a:gd name="connsiteX2" fmla="*/ 50489 w 201954"/>
                      <a:gd name="connsiteY2" fmla="*/ 16830 h 62740"/>
                      <a:gd name="connsiteX3" fmla="*/ 67318 w 201954"/>
                      <a:gd name="connsiteY3" fmla="*/ 22440 h 62740"/>
                      <a:gd name="connsiteX4" fmla="*/ 84148 w 201954"/>
                      <a:gd name="connsiteY4" fmla="*/ 33659 h 62740"/>
                      <a:gd name="connsiteX5" fmla="*/ 117806 w 201954"/>
                      <a:gd name="connsiteY5" fmla="*/ 44879 h 62740"/>
                      <a:gd name="connsiteX6" fmla="*/ 134636 w 201954"/>
                      <a:gd name="connsiteY6" fmla="*/ 50489 h 62740"/>
                      <a:gd name="connsiteX7" fmla="*/ 151465 w 201954"/>
                      <a:gd name="connsiteY7" fmla="*/ 56099 h 62740"/>
                      <a:gd name="connsiteX8" fmla="*/ 173905 w 201954"/>
                      <a:gd name="connsiteY8" fmla="*/ 61708 h 62740"/>
                      <a:gd name="connsiteX9" fmla="*/ 201954 w 201954"/>
                      <a:gd name="connsiteY9" fmla="*/ 61708 h 62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1954" h="62740">
                        <a:moveTo>
                          <a:pt x="0" y="0"/>
                        </a:moveTo>
                        <a:cubicBezTo>
                          <a:pt x="11220" y="1870"/>
                          <a:pt x="22868" y="2013"/>
                          <a:pt x="33659" y="5610"/>
                        </a:cubicBezTo>
                        <a:cubicBezTo>
                          <a:pt x="40055" y="7742"/>
                          <a:pt x="44458" y="13815"/>
                          <a:pt x="50489" y="16830"/>
                        </a:cubicBezTo>
                        <a:cubicBezTo>
                          <a:pt x="55778" y="19475"/>
                          <a:pt x="62029" y="19796"/>
                          <a:pt x="67318" y="22440"/>
                        </a:cubicBezTo>
                        <a:cubicBezTo>
                          <a:pt x="73348" y="25455"/>
                          <a:pt x="77987" y="30921"/>
                          <a:pt x="84148" y="33659"/>
                        </a:cubicBezTo>
                        <a:cubicBezTo>
                          <a:pt x="94955" y="38462"/>
                          <a:pt x="106587" y="41139"/>
                          <a:pt x="117806" y="44879"/>
                        </a:cubicBezTo>
                        <a:lnTo>
                          <a:pt x="134636" y="50489"/>
                        </a:lnTo>
                        <a:cubicBezTo>
                          <a:pt x="140246" y="52359"/>
                          <a:pt x="145728" y="54665"/>
                          <a:pt x="151465" y="56099"/>
                        </a:cubicBezTo>
                        <a:cubicBezTo>
                          <a:pt x="158945" y="57969"/>
                          <a:pt x="166242" y="60857"/>
                          <a:pt x="173905" y="61708"/>
                        </a:cubicBezTo>
                        <a:cubicBezTo>
                          <a:pt x="183197" y="62740"/>
                          <a:pt x="192604" y="61708"/>
                          <a:pt x="201954" y="6170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5" name="Volný tvar 164"/>
                  <p:cNvSpPr/>
                  <p:nvPr/>
                </p:nvSpPr>
                <p:spPr>
                  <a:xfrm>
                    <a:off x="5149811" y="5121762"/>
                    <a:ext cx="112196" cy="100977"/>
                  </a:xfrm>
                  <a:custGeom>
                    <a:avLst/>
                    <a:gdLst>
                      <a:gd name="connsiteX0" fmla="*/ 112196 w 112196"/>
                      <a:gd name="connsiteY0" fmla="*/ 0 h 100977"/>
                      <a:gd name="connsiteX1" fmla="*/ 67318 w 112196"/>
                      <a:gd name="connsiteY1" fmla="*/ 11220 h 100977"/>
                      <a:gd name="connsiteX2" fmla="*/ 50488 w 112196"/>
                      <a:gd name="connsiteY2" fmla="*/ 22439 h 100977"/>
                      <a:gd name="connsiteX3" fmla="*/ 28049 w 112196"/>
                      <a:gd name="connsiteY3" fmla="*/ 50488 h 100977"/>
                      <a:gd name="connsiteX4" fmla="*/ 22439 w 112196"/>
                      <a:gd name="connsiteY4" fmla="*/ 67318 h 100977"/>
                      <a:gd name="connsiteX5" fmla="*/ 5610 w 112196"/>
                      <a:gd name="connsiteY5" fmla="*/ 84147 h 100977"/>
                      <a:gd name="connsiteX6" fmla="*/ 0 w 112196"/>
                      <a:gd name="connsiteY6" fmla="*/ 100977 h 100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2196" h="100977">
                        <a:moveTo>
                          <a:pt x="112196" y="0"/>
                        </a:moveTo>
                        <a:cubicBezTo>
                          <a:pt x="101525" y="2134"/>
                          <a:pt x="78820" y="5469"/>
                          <a:pt x="67318" y="11220"/>
                        </a:cubicBezTo>
                        <a:cubicBezTo>
                          <a:pt x="61288" y="14235"/>
                          <a:pt x="56098" y="18699"/>
                          <a:pt x="50488" y="22439"/>
                        </a:cubicBezTo>
                        <a:cubicBezTo>
                          <a:pt x="36390" y="64739"/>
                          <a:pt x="57047" y="14241"/>
                          <a:pt x="28049" y="50488"/>
                        </a:cubicBezTo>
                        <a:cubicBezTo>
                          <a:pt x="24355" y="55106"/>
                          <a:pt x="25719" y="62398"/>
                          <a:pt x="22439" y="67318"/>
                        </a:cubicBezTo>
                        <a:cubicBezTo>
                          <a:pt x="18038" y="73919"/>
                          <a:pt x="11220" y="78537"/>
                          <a:pt x="5610" y="84147"/>
                        </a:cubicBezTo>
                        <a:lnTo>
                          <a:pt x="0" y="10097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6" name="Volný tvar 165"/>
                  <p:cNvSpPr/>
                  <p:nvPr/>
                </p:nvSpPr>
                <p:spPr>
                  <a:xfrm>
                    <a:off x="5278837" y="5200299"/>
                    <a:ext cx="36512" cy="95367"/>
                  </a:xfrm>
                  <a:custGeom>
                    <a:avLst/>
                    <a:gdLst>
                      <a:gd name="connsiteX0" fmla="*/ 28049 w 36512"/>
                      <a:gd name="connsiteY0" fmla="*/ 0 h 95367"/>
                      <a:gd name="connsiteX1" fmla="*/ 28049 w 36512"/>
                      <a:gd name="connsiteY1" fmla="*/ 50489 h 95367"/>
                      <a:gd name="connsiteX2" fmla="*/ 16829 w 36512"/>
                      <a:gd name="connsiteY2" fmla="*/ 84148 h 95367"/>
                      <a:gd name="connsiteX3" fmla="*/ 0 w 36512"/>
                      <a:gd name="connsiteY3" fmla="*/ 95367 h 95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12" h="95367">
                        <a:moveTo>
                          <a:pt x="28049" y="0"/>
                        </a:moveTo>
                        <a:cubicBezTo>
                          <a:pt x="36278" y="24688"/>
                          <a:pt x="36512" y="16639"/>
                          <a:pt x="28049" y="50489"/>
                        </a:cubicBezTo>
                        <a:cubicBezTo>
                          <a:pt x="25181" y="61962"/>
                          <a:pt x="26669" y="77588"/>
                          <a:pt x="16829" y="84148"/>
                        </a:cubicBezTo>
                        <a:lnTo>
                          <a:pt x="0" y="9536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7" name="Volný tvar 166"/>
                  <p:cNvSpPr/>
                  <p:nvPr/>
                </p:nvSpPr>
                <p:spPr>
                  <a:xfrm>
                    <a:off x="5306886" y="5194690"/>
                    <a:ext cx="93180" cy="39268"/>
                  </a:xfrm>
                  <a:custGeom>
                    <a:avLst/>
                    <a:gdLst>
                      <a:gd name="connsiteX0" fmla="*/ 0 w 93180"/>
                      <a:gd name="connsiteY0" fmla="*/ 0 h 39268"/>
                      <a:gd name="connsiteX1" fmla="*/ 50488 w 93180"/>
                      <a:gd name="connsiteY1" fmla="*/ 11219 h 39268"/>
                      <a:gd name="connsiteX2" fmla="*/ 78537 w 93180"/>
                      <a:gd name="connsiteY2" fmla="*/ 39268 h 39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3180" h="39268">
                        <a:moveTo>
                          <a:pt x="0" y="0"/>
                        </a:moveTo>
                        <a:cubicBezTo>
                          <a:pt x="9137" y="1523"/>
                          <a:pt x="38649" y="4642"/>
                          <a:pt x="50488" y="11219"/>
                        </a:cubicBezTo>
                        <a:cubicBezTo>
                          <a:pt x="88909" y="32564"/>
                          <a:pt x="93180" y="24625"/>
                          <a:pt x="78537" y="3926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</p:grpSp>
      <p:sp>
        <p:nvSpPr>
          <p:cNvPr id="195" name="Volný tvar 194"/>
          <p:cNvSpPr/>
          <p:nvPr/>
        </p:nvSpPr>
        <p:spPr>
          <a:xfrm>
            <a:off x="2881575" y="5110543"/>
            <a:ext cx="78538" cy="100977"/>
          </a:xfrm>
          <a:custGeom>
            <a:avLst/>
            <a:gdLst>
              <a:gd name="connsiteX0" fmla="*/ 0 w 78538"/>
              <a:gd name="connsiteY0" fmla="*/ 0 h 100977"/>
              <a:gd name="connsiteX1" fmla="*/ 16830 w 78538"/>
              <a:gd name="connsiteY1" fmla="*/ 5610 h 100977"/>
              <a:gd name="connsiteX2" fmla="*/ 28050 w 78538"/>
              <a:gd name="connsiteY2" fmla="*/ 22440 h 100977"/>
              <a:gd name="connsiteX3" fmla="*/ 44879 w 78538"/>
              <a:gd name="connsiteY3" fmla="*/ 33659 h 100977"/>
              <a:gd name="connsiteX4" fmla="*/ 61708 w 78538"/>
              <a:gd name="connsiteY4" fmla="*/ 67318 h 100977"/>
              <a:gd name="connsiteX5" fmla="*/ 67318 w 78538"/>
              <a:gd name="connsiteY5" fmla="*/ 84148 h 100977"/>
              <a:gd name="connsiteX6" fmla="*/ 78538 w 78538"/>
              <a:gd name="connsiteY6" fmla="*/ 100977 h 10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38" h="100977">
                <a:moveTo>
                  <a:pt x="0" y="0"/>
                </a:moveTo>
                <a:cubicBezTo>
                  <a:pt x="5610" y="1870"/>
                  <a:pt x="12212" y="1916"/>
                  <a:pt x="16830" y="5610"/>
                </a:cubicBezTo>
                <a:cubicBezTo>
                  <a:pt x="22095" y="9822"/>
                  <a:pt x="23282" y="17672"/>
                  <a:pt x="28050" y="22440"/>
                </a:cubicBezTo>
                <a:cubicBezTo>
                  <a:pt x="32817" y="27207"/>
                  <a:pt x="39269" y="29919"/>
                  <a:pt x="44879" y="33659"/>
                </a:cubicBezTo>
                <a:cubicBezTo>
                  <a:pt x="58980" y="75963"/>
                  <a:pt x="39959" y="23818"/>
                  <a:pt x="61708" y="67318"/>
                </a:cubicBezTo>
                <a:cubicBezTo>
                  <a:pt x="64353" y="72607"/>
                  <a:pt x="64673" y="78859"/>
                  <a:pt x="67318" y="84148"/>
                </a:cubicBezTo>
                <a:cubicBezTo>
                  <a:pt x="70333" y="90178"/>
                  <a:pt x="78538" y="100977"/>
                  <a:pt x="78538" y="10097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6" name="Obdélník 265"/>
          <p:cNvSpPr/>
          <p:nvPr/>
        </p:nvSpPr>
        <p:spPr>
          <a:xfrm>
            <a:off x="2063552" y="1916832"/>
            <a:ext cx="1080120" cy="576064"/>
          </a:xfrm>
          <a:prstGeom prst="rect">
            <a:avLst/>
          </a:prstGeom>
          <a:solidFill>
            <a:srgbClr val="D6A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250</a:t>
            </a:r>
          </a:p>
        </p:txBody>
      </p:sp>
      <p:sp>
        <p:nvSpPr>
          <p:cNvPr id="267" name="Obdélník 266"/>
          <p:cNvSpPr/>
          <p:nvPr/>
        </p:nvSpPr>
        <p:spPr>
          <a:xfrm>
            <a:off x="4511824" y="1340768"/>
            <a:ext cx="1224136" cy="648072"/>
          </a:xfrm>
          <a:prstGeom prst="rect">
            <a:avLst/>
          </a:prstGeom>
          <a:solidFill>
            <a:srgbClr val="D6A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500</a:t>
            </a:r>
          </a:p>
        </p:txBody>
      </p:sp>
      <p:sp>
        <p:nvSpPr>
          <p:cNvPr id="269" name="Obdélník 268"/>
          <p:cNvSpPr/>
          <p:nvPr/>
        </p:nvSpPr>
        <p:spPr>
          <a:xfrm>
            <a:off x="1991544" y="5517232"/>
            <a:ext cx="1224136" cy="648072"/>
          </a:xfrm>
          <a:prstGeom prst="rect">
            <a:avLst/>
          </a:prstGeom>
          <a:solidFill>
            <a:srgbClr val="B054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500</a:t>
            </a:r>
          </a:p>
        </p:txBody>
      </p:sp>
      <p:sp>
        <p:nvSpPr>
          <p:cNvPr id="270" name="Obdélník 269"/>
          <p:cNvSpPr/>
          <p:nvPr/>
        </p:nvSpPr>
        <p:spPr>
          <a:xfrm>
            <a:off x="4727848" y="4869160"/>
            <a:ext cx="891830" cy="432048"/>
          </a:xfrm>
          <a:prstGeom prst="rect">
            <a:avLst/>
          </a:prstGeom>
          <a:solidFill>
            <a:srgbClr val="B054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80</a:t>
            </a:r>
          </a:p>
        </p:txBody>
      </p:sp>
      <p:grpSp>
        <p:nvGrpSpPr>
          <p:cNvPr id="69" name="Skupina 270"/>
          <p:cNvGrpSpPr/>
          <p:nvPr/>
        </p:nvGrpSpPr>
        <p:grpSpPr>
          <a:xfrm>
            <a:off x="4655840" y="3429000"/>
            <a:ext cx="1157738" cy="1229746"/>
            <a:chOff x="6067338" y="3423390"/>
            <a:chExt cx="1157738" cy="1229746"/>
          </a:xfrm>
        </p:grpSpPr>
        <p:grpSp>
          <p:nvGrpSpPr>
            <p:cNvPr id="73" name="Skupina 10"/>
            <p:cNvGrpSpPr/>
            <p:nvPr/>
          </p:nvGrpSpPr>
          <p:grpSpPr>
            <a:xfrm>
              <a:off x="6156176" y="4221088"/>
              <a:ext cx="320532" cy="417250"/>
              <a:chOff x="3479111" y="4221088"/>
              <a:chExt cx="320532" cy="417250"/>
            </a:xfrm>
          </p:grpSpPr>
          <p:sp>
            <p:nvSpPr>
              <p:cNvPr id="295" name="Volný tvar 5"/>
              <p:cNvSpPr/>
              <p:nvPr/>
            </p:nvSpPr>
            <p:spPr>
              <a:xfrm>
                <a:off x="3479111" y="4240267"/>
                <a:ext cx="116345" cy="326597"/>
              </a:xfrm>
              <a:custGeom>
                <a:avLst/>
                <a:gdLst>
                  <a:gd name="connsiteX0" fmla="*/ 116345 w 116345"/>
                  <a:gd name="connsiteY0" fmla="*/ 3259 h 326597"/>
                  <a:gd name="connsiteX1" fmla="*/ 80835 w 116345"/>
                  <a:gd name="connsiteY1" fmla="*/ 47648 h 326597"/>
                  <a:gd name="connsiteX2" fmla="*/ 63079 w 116345"/>
                  <a:gd name="connsiteY2" fmla="*/ 65403 h 326597"/>
                  <a:gd name="connsiteX3" fmla="*/ 45324 w 116345"/>
                  <a:gd name="connsiteY3" fmla="*/ 92036 h 326597"/>
                  <a:gd name="connsiteX4" fmla="*/ 36446 w 116345"/>
                  <a:gd name="connsiteY4" fmla="*/ 189690 h 326597"/>
                  <a:gd name="connsiteX5" fmla="*/ 18691 w 116345"/>
                  <a:gd name="connsiteY5" fmla="*/ 242956 h 326597"/>
                  <a:gd name="connsiteX6" fmla="*/ 9813 w 116345"/>
                  <a:gd name="connsiteY6" fmla="*/ 287345 h 326597"/>
                  <a:gd name="connsiteX7" fmla="*/ 936 w 116345"/>
                  <a:gd name="connsiteY7" fmla="*/ 322855 h 326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345" h="326597">
                    <a:moveTo>
                      <a:pt x="116345" y="3259"/>
                    </a:moveTo>
                    <a:cubicBezTo>
                      <a:pt x="63297" y="38625"/>
                      <a:pt x="109424" y="0"/>
                      <a:pt x="80835" y="47648"/>
                    </a:cubicBezTo>
                    <a:cubicBezTo>
                      <a:pt x="76529" y="54825"/>
                      <a:pt x="68308" y="58867"/>
                      <a:pt x="63079" y="65403"/>
                    </a:cubicBezTo>
                    <a:cubicBezTo>
                      <a:pt x="56414" y="73734"/>
                      <a:pt x="51242" y="83158"/>
                      <a:pt x="45324" y="92036"/>
                    </a:cubicBezTo>
                    <a:cubicBezTo>
                      <a:pt x="42365" y="124587"/>
                      <a:pt x="42126" y="157502"/>
                      <a:pt x="36446" y="189690"/>
                    </a:cubicBezTo>
                    <a:cubicBezTo>
                      <a:pt x="33193" y="208121"/>
                      <a:pt x="22362" y="224604"/>
                      <a:pt x="18691" y="242956"/>
                    </a:cubicBezTo>
                    <a:cubicBezTo>
                      <a:pt x="15732" y="257752"/>
                      <a:pt x="13473" y="272706"/>
                      <a:pt x="9813" y="287345"/>
                    </a:cubicBezTo>
                    <a:cubicBezTo>
                      <a:pt x="0" y="326597"/>
                      <a:pt x="936" y="301518"/>
                      <a:pt x="936" y="322855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6" name="Volný tvar 6"/>
              <p:cNvSpPr/>
              <p:nvPr/>
            </p:nvSpPr>
            <p:spPr>
              <a:xfrm>
                <a:off x="3563888" y="4221088"/>
                <a:ext cx="46937" cy="417250"/>
              </a:xfrm>
              <a:custGeom>
                <a:avLst/>
                <a:gdLst>
                  <a:gd name="connsiteX0" fmla="*/ 26633 w 46937"/>
                  <a:gd name="connsiteY0" fmla="*/ 0 h 417250"/>
                  <a:gd name="connsiteX1" fmla="*/ 26633 w 46937"/>
                  <a:gd name="connsiteY1" fmla="*/ 142042 h 417250"/>
                  <a:gd name="connsiteX2" fmla="*/ 17756 w 46937"/>
                  <a:gd name="connsiteY2" fmla="*/ 186431 h 417250"/>
                  <a:gd name="connsiteX3" fmla="*/ 0 w 46937"/>
                  <a:gd name="connsiteY3" fmla="*/ 248574 h 417250"/>
                  <a:gd name="connsiteX4" fmla="*/ 8878 w 46937"/>
                  <a:gd name="connsiteY4" fmla="*/ 319596 h 417250"/>
                  <a:gd name="connsiteX5" fmla="*/ 26633 w 46937"/>
                  <a:gd name="connsiteY5" fmla="*/ 372862 h 417250"/>
                  <a:gd name="connsiteX6" fmla="*/ 35511 w 46937"/>
                  <a:gd name="connsiteY6" fmla="*/ 399495 h 417250"/>
                  <a:gd name="connsiteX7" fmla="*/ 35511 w 46937"/>
                  <a:gd name="connsiteY7" fmla="*/ 417250 h 41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37" h="417250">
                    <a:moveTo>
                      <a:pt x="26633" y="0"/>
                    </a:moveTo>
                    <a:cubicBezTo>
                      <a:pt x="46937" y="60909"/>
                      <a:pt x="39427" y="26896"/>
                      <a:pt x="26633" y="142042"/>
                    </a:cubicBezTo>
                    <a:cubicBezTo>
                      <a:pt x="24967" y="157039"/>
                      <a:pt x="21029" y="171701"/>
                      <a:pt x="17756" y="186431"/>
                    </a:cubicBezTo>
                    <a:cubicBezTo>
                      <a:pt x="10326" y="219867"/>
                      <a:pt x="9885" y="218920"/>
                      <a:pt x="0" y="248574"/>
                    </a:cubicBezTo>
                    <a:cubicBezTo>
                      <a:pt x="2959" y="272248"/>
                      <a:pt x="3879" y="296267"/>
                      <a:pt x="8878" y="319596"/>
                    </a:cubicBezTo>
                    <a:cubicBezTo>
                      <a:pt x="12799" y="337896"/>
                      <a:pt x="20715" y="355107"/>
                      <a:pt x="26633" y="372862"/>
                    </a:cubicBezTo>
                    <a:cubicBezTo>
                      <a:pt x="29592" y="381740"/>
                      <a:pt x="35511" y="390137"/>
                      <a:pt x="35511" y="399495"/>
                    </a:cubicBezTo>
                    <a:lnTo>
                      <a:pt x="35511" y="417250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7" name="Volný tvar 7"/>
              <p:cNvSpPr/>
              <p:nvPr/>
            </p:nvSpPr>
            <p:spPr>
              <a:xfrm>
                <a:off x="3585918" y="4221088"/>
                <a:ext cx="121986" cy="372862"/>
              </a:xfrm>
              <a:custGeom>
                <a:avLst/>
                <a:gdLst>
                  <a:gd name="connsiteX0" fmla="*/ 0 w 121986"/>
                  <a:gd name="connsiteY0" fmla="*/ 0 h 372862"/>
                  <a:gd name="connsiteX1" fmla="*/ 17756 w 121986"/>
                  <a:gd name="connsiteY1" fmla="*/ 26633 h 372862"/>
                  <a:gd name="connsiteX2" fmla="*/ 44389 w 121986"/>
                  <a:gd name="connsiteY2" fmla="*/ 53266 h 372862"/>
                  <a:gd name="connsiteX3" fmla="*/ 79899 w 121986"/>
                  <a:gd name="connsiteY3" fmla="*/ 88776 h 372862"/>
                  <a:gd name="connsiteX4" fmla="*/ 97655 w 121986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86" h="372862">
                    <a:moveTo>
                      <a:pt x="0" y="0"/>
                    </a:moveTo>
                    <a:cubicBezTo>
                      <a:pt x="5919" y="8878"/>
                      <a:pt x="10925" y="18436"/>
                      <a:pt x="17756" y="26633"/>
                    </a:cubicBezTo>
                    <a:cubicBezTo>
                      <a:pt x="25794" y="36278"/>
                      <a:pt x="37425" y="42820"/>
                      <a:pt x="44389" y="53266"/>
                    </a:cubicBezTo>
                    <a:cubicBezTo>
                      <a:pt x="71444" y="93849"/>
                      <a:pt x="29169" y="71867"/>
                      <a:pt x="79899" y="88776"/>
                    </a:cubicBezTo>
                    <a:cubicBezTo>
                      <a:pt x="121986" y="215033"/>
                      <a:pt x="97655" y="123326"/>
                      <a:pt x="97655" y="372862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8" name="Volný tvar 8"/>
              <p:cNvSpPr/>
              <p:nvPr/>
            </p:nvSpPr>
            <p:spPr>
              <a:xfrm>
                <a:off x="3595456" y="4243526"/>
                <a:ext cx="204187" cy="248575"/>
              </a:xfrm>
              <a:custGeom>
                <a:avLst/>
                <a:gdLst>
                  <a:gd name="connsiteX0" fmla="*/ 0 w 204187"/>
                  <a:gd name="connsiteY0" fmla="*/ 0 h 248575"/>
                  <a:gd name="connsiteX1" fmla="*/ 79899 w 204187"/>
                  <a:gd name="connsiteY1" fmla="*/ 17756 h 248575"/>
                  <a:gd name="connsiteX2" fmla="*/ 97655 w 204187"/>
                  <a:gd name="connsiteY2" fmla="*/ 35511 h 248575"/>
                  <a:gd name="connsiteX3" fmla="*/ 124288 w 204187"/>
                  <a:gd name="connsiteY3" fmla="*/ 53266 h 248575"/>
                  <a:gd name="connsiteX4" fmla="*/ 133165 w 204187"/>
                  <a:gd name="connsiteY4" fmla="*/ 79899 h 248575"/>
                  <a:gd name="connsiteX5" fmla="*/ 168676 w 204187"/>
                  <a:gd name="connsiteY5" fmla="*/ 124288 h 248575"/>
                  <a:gd name="connsiteX6" fmla="*/ 186431 w 204187"/>
                  <a:gd name="connsiteY6" fmla="*/ 177554 h 248575"/>
                  <a:gd name="connsiteX7" fmla="*/ 195309 w 204187"/>
                  <a:gd name="connsiteY7" fmla="*/ 204187 h 248575"/>
                  <a:gd name="connsiteX8" fmla="*/ 204187 w 204187"/>
                  <a:gd name="connsiteY8" fmla="*/ 230820 h 248575"/>
                  <a:gd name="connsiteX9" fmla="*/ 204187 w 204187"/>
                  <a:gd name="connsiteY9" fmla="*/ 248575 h 24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187" h="248575">
                    <a:moveTo>
                      <a:pt x="0" y="0"/>
                    </a:moveTo>
                    <a:cubicBezTo>
                      <a:pt x="10759" y="1793"/>
                      <a:pt x="63086" y="7669"/>
                      <a:pt x="79899" y="17756"/>
                    </a:cubicBezTo>
                    <a:cubicBezTo>
                      <a:pt x="87076" y="22062"/>
                      <a:pt x="91119" y="30282"/>
                      <a:pt x="97655" y="35511"/>
                    </a:cubicBezTo>
                    <a:cubicBezTo>
                      <a:pt x="105987" y="42176"/>
                      <a:pt x="115410" y="47348"/>
                      <a:pt x="124288" y="53266"/>
                    </a:cubicBezTo>
                    <a:cubicBezTo>
                      <a:pt x="127247" y="62144"/>
                      <a:pt x="128350" y="71875"/>
                      <a:pt x="133165" y="79899"/>
                    </a:cubicBezTo>
                    <a:cubicBezTo>
                      <a:pt x="164789" y="132607"/>
                      <a:pt x="138217" y="55754"/>
                      <a:pt x="168676" y="124288"/>
                    </a:cubicBezTo>
                    <a:cubicBezTo>
                      <a:pt x="176277" y="141391"/>
                      <a:pt x="180513" y="159799"/>
                      <a:pt x="186431" y="177554"/>
                    </a:cubicBezTo>
                    <a:lnTo>
                      <a:pt x="195309" y="204187"/>
                    </a:lnTo>
                    <a:cubicBezTo>
                      <a:pt x="198268" y="213065"/>
                      <a:pt x="204187" y="221462"/>
                      <a:pt x="204187" y="230820"/>
                    </a:cubicBezTo>
                    <a:lnTo>
                      <a:pt x="204187" y="248575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4" name="Skupina 11"/>
            <p:cNvGrpSpPr/>
            <p:nvPr/>
          </p:nvGrpSpPr>
          <p:grpSpPr>
            <a:xfrm>
              <a:off x="6876256" y="4221088"/>
              <a:ext cx="320532" cy="417250"/>
              <a:chOff x="3479111" y="4221088"/>
              <a:chExt cx="320532" cy="417250"/>
            </a:xfrm>
          </p:grpSpPr>
          <p:sp>
            <p:nvSpPr>
              <p:cNvPr id="291" name="Volný tvar 290"/>
              <p:cNvSpPr/>
              <p:nvPr/>
            </p:nvSpPr>
            <p:spPr>
              <a:xfrm>
                <a:off x="3479111" y="4240267"/>
                <a:ext cx="116345" cy="326597"/>
              </a:xfrm>
              <a:custGeom>
                <a:avLst/>
                <a:gdLst>
                  <a:gd name="connsiteX0" fmla="*/ 116345 w 116345"/>
                  <a:gd name="connsiteY0" fmla="*/ 3259 h 326597"/>
                  <a:gd name="connsiteX1" fmla="*/ 80835 w 116345"/>
                  <a:gd name="connsiteY1" fmla="*/ 47648 h 326597"/>
                  <a:gd name="connsiteX2" fmla="*/ 63079 w 116345"/>
                  <a:gd name="connsiteY2" fmla="*/ 65403 h 326597"/>
                  <a:gd name="connsiteX3" fmla="*/ 45324 w 116345"/>
                  <a:gd name="connsiteY3" fmla="*/ 92036 h 326597"/>
                  <a:gd name="connsiteX4" fmla="*/ 36446 w 116345"/>
                  <a:gd name="connsiteY4" fmla="*/ 189690 h 326597"/>
                  <a:gd name="connsiteX5" fmla="*/ 18691 w 116345"/>
                  <a:gd name="connsiteY5" fmla="*/ 242956 h 326597"/>
                  <a:gd name="connsiteX6" fmla="*/ 9813 w 116345"/>
                  <a:gd name="connsiteY6" fmla="*/ 287345 h 326597"/>
                  <a:gd name="connsiteX7" fmla="*/ 936 w 116345"/>
                  <a:gd name="connsiteY7" fmla="*/ 322855 h 326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345" h="326597">
                    <a:moveTo>
                      <a:pt x="116345" y="3259"/>
                    </a:moveTo>
                    <a:cubicBezTo>
                      <a:pt x="63297" y="38625"/>
                      <a:pt x="109424" y="0"/>
                      <a:pt x="80835" y="47648"/>
                    </a:cubicBezTo>
                    <a:cubicBezTo>
                      <a:pt x="76529" y="54825"/>
                      <a:pt x="68308" y="58867"/>
                      <a:pt x="63079" y="65403"/>
                    </a:cubicBezTo>
                    <a:cubicBezTo>
                      <a:pt x="56414" y="73734"/>
                      <a:pt x="51242" y="83158"/>
                      <a:pt x="45324" y="92036"/>
                    </a:cubicBezTo>
                    <a:cubicBezTo>
                      <a:pt x="42365" y="124587"/>
                      <a:pt x="42126" y="157502"/>
                      <a:pt x="36446" y="189690"/>
                    </a:cubicBezTo>
                    <a:cubicBezTo>
                      <a:pt x="33193" y="208121"/>
                      <a:pt x="22362" y="224604"/>
                      <a:pt x="18691" y="242956"/>
                    </a:cubicBezTo>
                    <a:cubicBezTo>
                      <a:pt x="15732" y="257752"/>
                      <a:pt x="13473" y="272706"/>
                      <a:pt x="9813" y="287345"/>
                    </a:cubicBezTo>
                    <a:cubicBezTo>
                      <a:pt x="0" y="326597"/>
                      <a:pt x="936" y="301518"/>
                      <a:pt x="936" y="322855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2" name="Volný tvar 291"/>
              <p:cNvSpPr/>
              <p:nvPr/>
            </p:nvSpPr>
            <p:spPr>
              <a:xfrm>
                <a:off x="3563888" y="4221088"/>
                <a:ext cx="46937" cy="417250"/>
              </a:xfrm>
              <a:custGeom>
                <a:avLst/>
                <a:gdLst>
                  <a:gd name="connsiteX0" fmla="*/ 26633 w 46937"/>
                  <a:gd name="connsiteY0" fmla="*/ 0 h 417250"/>
                  <a:gd name="connsiteX1" fmla="*/ 26633 w 46937"/>
                  <a:gd name="connsiteY1" fmla="*/ 142042 h 417250"/>
                  <a:gd name="connsiteX2" fmla="*/ 17756 w 46937"/>
                  <a:gd name="connsiteY2" fmla="*/ 186431 h 417250"/>
                  <a:gd name="connsiteX3" fmla="*/ 0 w 46937"/>
                  <a:gd name="connsiteY3" fmla="*/ 248574 h 417250"/>
                  <a:gd name="connsiteX4" fmla="*/ 8878 w 46937"/>
                  <a:gd name="connsiteY4" fmla="*/ 319596 h 417250"/>
                  <a:gd name="connsiteX5" fmla="*/ 26633 w 46937"/>
                  <a:gd name="connsiteY5" fmla="*/ 372862 h 417250"/>
                  <a:gd name="connsiteX6" fmla="*/ 35511 w 46937"/>
                  <a:gd name="connsiteY6" fmla="*/ 399495 h 417250"/>
                  <a:gd name="connsiteX7" fmla="*/ 35511 w 46937"/>
                  <a:gd name="connsiteY7" fmla="*/ 417250 h 41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37" h="417250">
                    <a:moveTo>
                      <a:pt x="26633" y="0"/>
                    </a:moveTo>
                    <a:cubicBezTo>
                      <a:pt x="46937" y="60909"/>
                      <a:pt x="39427" y="26896"/>
                      <a:pt x="26633" y="142042"/>
                    </a:cubicBezTo>
                    <a:cubicBezTo>
                      <a:pt x="24967" y="157039"/>
                      <a:pt x="21029" y="171701"/>
                      <a:pt x="17756" y="186431"/>
                    </a:cubicBezTo>
                    <a:cubicBezTo>
                      <a:pt x="10326" y="219867"/>
                      <a:pt x="9885" y="218920"/>
                      <a:pt x="0" y="248574"/>
                    </a:cubicBezTo>
                    <a:cubicBezTo>
                      <a:pt x="2959" y="272248"/>
                      <a:pt x="3879" y="296267"/>
                      <a:pt x="8878" y="319596"/>
                    </a:cubicBezTo>
                    <a:cubicBezTo>
                      <a:pt x="12799" y="337896"/>
                      <a:pt x="20715" y="355107"/>
                      <a:pt x="26633" y="372862"/>
                    </a:cubicBezTo>
                    <a:cubicBezTo>
                      <a:pt x="29592" y="381740"/>
                      <a:pt x="35511" y="390137"/>
                      <a:pt x="35511" y="399495"/>
                    </a:cubicBezTo>
                    <a:lnTo>
                      <a:pt x="35511" y="417250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3" name="Volný tvar 292"/>
              <p:cNvSpPr/>
              <p:nvPr/>
            </p:nvSpPr>
            <p:spPr>
              <a:xfrm>
                <a:off x="3585918" y="4221088"/>
                <a:ext cx="121986" cy="372862"/>
              </a:xfrm>
              <a:custGeom>
                <a:avLst/>
                <a:gdLst>
                  <a:gd name="connsiteX0" fmla="*/ 0 w 121986"/>
                  <a:gd name="connsiteY0" fmla="*/ 0 h 372862"/>
                  <a:gd name="connsiteX1" fmla="*/ 17756 w 121986"/>
                  <a:gd name="connsiteY1" fmla="*/ 26633 h 372862"/>
                  <a:gd name="connsiteX2" fmla="*/ 44389 w 121986"/>
                  <a:gd name="connsiteY2" fmla="*/ 53266 h 372862"/>
                  <a:gd name="connsiteX3" fmla="*/ 79899 w 121986"/>
                  <a:gd name="connsiteY3" fmla="*/ 88776 h 372862"/>
                  <a:gd name="connsiteX4" fmla="*/ 97655 w 121986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86" h="372862">
                    <a:moveTo>
                      <a:pt x="0" y="0"/>
                    </a:moveTo>
                    <a:cubicBezTo>
                      <a:pt x="5919" y="8878"/>
                      <a:pt x="10925" y="18436"/>
                      <a:pt x="17756" y="26633"/>
                    </a:cubicBezTo>
                    <a:cubicBezTo>
                      <a:pt x="25794" y="36278"/>
                      <a:pt x="37425" y="42820"/>
                      <a:pt x="44389" y="53266"/>
                    </a:cubicBezTo>
                    <a:cubicBezTo>
                      <a:pt x="71444" y="93849"/>
                      <a:pt x="29169" y="71867"/>
                      <a:pt x="79899" y="88776"/>
                    </a:cubicBezTo>
                    <a:cubicBezTo>
                      <a:pt x="121986" y="215033"/>
                      <a:pt x="97655" y="123326"/>
                      <a:pt x="97655" y="372862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4" name="Volný tvar 293"/>
              <p:cNvSpPr/>
              <p:nvPr/>
            </p:nvSpPr>
            <p:spPr>
              <a:xfrm>
                <a:off x="3595456" y="4243526"/>
                <a:ext cx="204187" cy="248575"/>
              </a:xfrm>
              <a:custGeom>
                <a:avLst/>
                <a:gdLst>
                  <a:gd name="connsiteX0" fmla="*/ 0 w 204187"/>
                  <a:gd name="connsiteY0" fmla="*/ 0 h 248575"/>
                  <a:gd name="connsiteX1" fmla="*/ 79899 w 204187"/>
                  <a:gd name="connsiteY1" fmla="*/ 17756 h 248575"/>
                  <a:gd name="connsiteX2" fmla="*/ 97655 w 204187"/>
                  <a:gd name="connsiteY2" fmla="*/ 35511 h 248575"/>
                  <a:gd name="connsiteX3" fmla="*/ 124288 w 204187"/>
                  <a:gd name="connsiteY3" fmla="*/ 53266 h 248575"/>
                  <a:gd name="connsiteX4" fmla="*/ 133165 w 204187"/>
                  <a:gd name="connsiteY4" fmla="*/ 79899 h 248575"/>
                  <a:gd name="connsiteX5" fmla="*/ 168676 w 204187"/>
                  <a:gd name="connsiteY5" fmla="*/ 124288 h 248575"/>
                  <a:gd name="connsiteX6" fmla="*/ 186431 w 204187"/>
                  <a:gd name="connsiteY6" fmla="*/ 177554 h 248575"/>
                  <a:gd name="connsiteX7" fmla="*/ 195309 w 204187"/>
                  <a:gd name="connsiteY7" fmla="*/ 204187 h 248575"/>
                  <a:gd name="connsiteX8" fmla="*/ 204187 w 204187"/>
                  <a:gd name="connsiteY8" fmla="*/ 230820 h 248575"/>
                  <a:gd name="connsiteX9" fmla="*/ 204187 w 204187"/>
                  <a:gd name="connsiteY9" fmla="*/ 248575 h 24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187" h="248575">
                    <a:moveTo>
                      <a:pt x="0" y="0"/>
                    </a:moveTo>
                    <a:cubicBezTo>
                      <a:pt x="10759" y="1793"/>
                      <a:pt x="63086" y="7669"/>
                      <a:pt x="79899" y="17756"/>
                    </a:cubicBezTo>
                    <a:cubicBezTo>
                      <a:pt x="87076" y="22062"/>
                      <a:pt x="91119" y="30282"/>
                      <a:pt x="97655" y="35511"/>
                    </a:cubicBezTo>
                    <a:cubicBezTo>
                      <a:pt x="105987" y="42176"/>
                      <a:pt x="115410" y="47348"/>
                      <a:pt x="124288" y="53266"/>
                    </a:cubicBezTo>
                    <a:cubicBezTo>
                      <a:pt x="127247" y="62144"/>
                      <a:pt x="128350" y="71875"/>
                      <a:pt x="133165" y="79899"/>
                    </a:cubicBezTo>
                    <a:cubicBezTo>
                      <a:pt x="164789" y="132607"/>
                      <a:pt x="138217" y="55754"/>
                      <a:pt x="168676" y="124288"/>
                    </a:cubicBezTo>
                    <a:cubicBezTo>
                      <a:pt x="176277" y="141391"/>
                      <a:pt x="180513" y="159799"/>
                      <a:pt x="186431" y="177554"/>
                    </a:cubicBezTo>
                    <a:lnTo>
                      <a:pt x="195309" y="204187"/>
                    </a:lnTo>
                    <a:cubicBezTo>
                      <a:pt x="198268" y="213065"/>
                      <a:pt x="204187" y="221462"/>
                      <a:pt x="204187" y="230820"/>
                    </a:cubicBezTo>
                    <a:lnTo>
                      <a:pt x="204187" y="248575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5" name="Skupina 16"/>
            <p:cNvGrpSpPr/>
            <p:nvPr/>
          </p:nvGrpSpPr>
          <p:grpSpPr>
            <a:xfrm>
              <a:off x="6516216" y="4221088"/>
              <a:ext cx="320532" cy="432048"/>
              <a:chOff x="3479111" y="4221088"/>
              <a:chExt cx="320532" cy="417250"/>
            </a:xfrm>
          </p:grpSpPr>
          <p:sp>
            <p:nvSpPr>
              <p:cNvPr id="287" name="Volný tvar 286"/>
              <p:cNvSpPr/>
              <p:nvPr/>
            </p:nvSpPr>
            <p:spPr>
              <a:xfrm>
                <a:off x="3479111" y="4240267"/>
                <a:ext cx="116345" cy="326597"/>
              </a:xfrm>
              <a:custGeom>
                <a:avLst/>
                <a:gdLst>
                  <a:gd name="connsiteX0" fmla="*/ 116345 w 116345"/>
                  <a:gd name="connsiteY0" fmla="*/ 3259 h 326597"/>
                  <a:gd name="connsiteX1" fmla="*/ 80835 w 116345"/>
                  <a:gd name="connsiteY1" fmla="*/ 47648 h 326597"/>
                  <a:gd name="connsiteX2" fmla="*/ 63079 w 116345"/>
                  <a:gd name="connsiteY2" fmla="*/ 65403 h 326597"/>
                  <a:gd name="connsiteX3" fmla="*/ 45324 w 116345"/>
                  <a:gd name="connsiteY3" fmla="*/ 92036 h 326597"/>
                  <a:gd name="connsiteX4" fmla="*/ 36446 w 116345"/>
                  <a:gd name="connsiteY4" fmla="*/ 189690 h 326597"/>
                  <a:gd name="connsiteX5" fmla="*/ 18691 w 116345"/>
                  <a:gd name="connsiteY5" fmla="*/ 242956 h 326597"/>
                  <a:gd name="connsiteX6" fmla="*/ 9813 w 116345"/>
                  <a:gd name="connsiteY6" fmla="*/ 287345 h 326597"/>
                  <a:gd name="connsiteX7" fmla="*/ 936 w 116345"/>
                  <a:gd name="connsiteY7" fmla="*/ 322855 h 326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345" h="326597">
                    <a:moveTo>
                      <a:pt x="116345" y="3259"/>
                    </a:moveTo>
                    <a:cubicBezTo>
                      <a:pt x="63297" y="38625"/>
                      <a:pt x="109424" y="0"/>
                      <a:pt x="80835" y="47648"/>
                    </a:cubicBezTo>
                    <a:cubicBezTo>
                      <a:pt x="76529" y="54825"/>
                      <a:pt x="68308" y="58867"/>
                      <a:pt x="63079" y="65403"/>
                    </a:cubicBezTo>
                    <a:cubicBezTo>
                      <a:pt x="56414" y="73734"/>
                      <a:pt x="51242" y="83158"/>
                      <a:pt x="45324" y="92036"/>
                    </a:cubicBezTo>
                    <a:cubicBezTo>
                      <a:pt x="42365" y="124587"/>
                      <a:pt x="42126" y="157502"/>
                      <a:pt x="36446" y="189690"/>
                    </a:cubicBezTo>
                    <a:cubicBezTo>
                      <a:pt x="33193" y="208121"/>
                      <a:pt x="22362" y="224604"/>
                      <a:pt x="18691" y="242956"/>
                    </a:cubicBezTo>
                    <a:cubicBezTo>
                      <a:pt x="15732" y="257752"/>
                      <a:pt x="13473" y="272706"/>
                      <a:pt x="9813" y="287345"/>
                    </a:cubicBezTo>
                    <a:cubicBezTo>
                      <a:pt x="0" y="326597"/>
                      <a:pt x="936" y="301518"/>
                      <a:pt x="936" y="322855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8" name="Volný tvar 287"/>
              <p:cNvSpPr/>
              <p:nvPr/>
            </p:nvSpPr>
            <p:spPr>
              <a:xfrm>
                <a:off x="3563888" y="4221088"/>
                <a:ext cx="46937" cy="417250"/>
              </a:xfrm>
              <a:custGeom>
                <a:avLst/>
                <a:gdLst>
                  <a:gd name="connsiteX0" fmla="*/ 26633 w 46937"/>
                  <a:gd name="connsiteY0" fmla="*/ 0 h 417250"/>
                  <a:gd name="connsiteX1" fmla="*/ 26633 w 46937"/>
                  <a:gd name="connsiteY1" fmla="*/ 142042 h 417250"/>
                  <a:gd name="connsiteX2" fmla="*/ 17756 w 46937"/>
                  <a:gd name="connsiteY2" fmla="*/ 186431 h 417250"/>
                  <a:gd name="connsiteX3" fmla="*/ 0 w 46937"/>
                  <a:gd name="connsiteY3" fmla="*/ 248574 h 417250"/>
                  <a:gd name="connsiteX4" fmla="*/ 8878 w 46937"/>
                  <a:gd name="connsiteY4" fmla="*/ 319596 h 417250"/>
                  <a:gd name="connsiteX5" fmla="*/ 26633 w 46937"/>
                  <a:gd name="connsiteY5" fmla="*/ 372862 h 417250"/>
                  <a:gd name="connsiteX6" fmla="*/ 35511 w 46937"/>
                  <a:gd name="connsiteY6" fmla="*/ 399495 h 417250"/>
                  <a:gd name="connsiteX7" fmla="*/ 35511 w 46937"/>
                  <a:gd name="connsiteY7" fmla="*/ 417250 h 41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37" h="417250">
                    <a:moveTo>
                      <a:pt x="26633" y="0"/>
                    </a:moveTo>
                    <a:cubicBezTo>
                      <a:pt x="46937" y="60909"/>
                      <a:pt x="39427" y="26896"/>
                      <a:pt x="26633" y="142042"/>
                    </a:cubicBezTo>
                    <a:cubicBezTo>
                      <a:pt x="24967" y="157039"/>
                      <a:pt x="21029" y="171701"/>
                      <a:pt x="17756" y="186431"/>
                    </a:cubicBezTo>
                    <a:cubicBezTo>
                      <a:pt x="10326" y="219867"/>
                      <a:pt x="9885" y="218920"/>
                      <a:pt x="0" y="248574"/>
                    </a:cubicBezTo>
                    <a:cubicBezTo>
                      <a:pt x="2959" y="272248"/>
                      <a:pt x="3879" y="296267"/>
                      <a:pt x="8878" y="319596"/>
                    </a:cubicBezTo>
                    <a:cubicBezTo>
                      <a:pt x="12799" y="337896"/>
                      <a:pt x="20715" y="355107"/>
                      <a:pt x="26633" y="372862"/>
                    </a:cubicBezTo>
                    <a:cubicBezTo>
                      <a:pt x="29592" y="381740"/>
                      <a:pt x="35511" y="390137"/>
                      <a:pt x="35511" y="399495"/>
                    </a:cubicBezTo>
                    <a:lnTo>
                      <a:pt x="35511" y="417250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9" name="Volný tvar 288"/>
              <p:cNvSpPr/>
              <p:nvPr/>
            </p:nvSpPr>
            <p:spPr>
              <a:xfrm>
                <a:off x="3585918" y="4221088"/>
                <a:ext cx="121986" cy="372862"/>
              </a:xfrm>
              <a:custGeom>
                <a:avLst/>
                <a:gdLst>
                  <a:gd name="connsiteX0" fmla="*/ 0 w 121986"/>
                  <a:gd name="connsiteY0" fmla="*/ 0 h 372862"/>
                  <a:gd name="connsiteX1" fmla="*/ 17756 w 121986"/>
                  <a:gd name="connsiteY1" fmla="*/ 26633 h 372862"/>
                  <a:gd name="connsiteX2" fmla="*/ 44389 w 121986"/>
                  <a:gd name="connsiteY2" fmla="*/ 53266 h 372862"/>
                  <a:gd name="connsiteX3" fmla="*/ 79899 w 121986"/>
                  <a:gd name="connsiteY3" fmla="*/ 88776 h 372862"/>
                  <a:gd name="connsiteX4" fmla="*/ 97655 w 121986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86" h="372862">
                    <a:moveTo>
                      <a:pt x="0" y="0"/>
                    </a:moveTo>
                    <a:cubicBezTo>
                      <a:pt x="5919" y="8878"/>
                      <a:pt x="10925" y="18436"/>
                      <a:pt x="17756" y="26633"/>
                    </a:cubicBezTo>
                    <a:cubicBezTo>
                      <a:pt x="25794" y="36278"/>
                      <a:pt x="37425" y="42820"/>
                      <a:pt x="44389" y="53266"/>
                    </a:cubicBezTo>
                    <a:cubicBezTo>
                      <a:pt x="71444" y="93849"/>
                      <a:pt x="29169" y="71867"/>
                      <a:pt x="79899" y="88776"/>
                    </a:cubicBezTo>
                    <a:cubicBezTo>
                      <a:pt x="121986" y="215033"/>
                      <a:pt x="97655" y="123326"/>
                      <a:pt x="97655" y="372862"/>
                    </a:cubicBez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0" name="Volný tvar 289"/>
              <p:cNvSpPr/>
              <p:nvPr/>
            </p:nvSpPr>
            <p:spPr>
              <a:xfrm>
                <a:off x="3595456" y="4243526"/>
                <a:ext cx="204187" cy="248575"/>
              </a:xfrm>
              <a:custGeom>
                <a:avLst/>
                <a:gdLst>
                  <a:gd name="connsiteX0" fmla="*/ 0 w 204187"/>
                  <a:gd name="connsiteY0" fmla="*/ 0 h 248575"/>
                  <a:gd name="connsiteX1" fmla="*/ 79899 w 204187"/>
                  <a:gd name="connsiteY1" fmla="*/ 17756 h 248575"/>
                  <a:gd name="connsiteX2" fmla="*/ 97655 w 204187"/>
                  <a:gd name="connsiteY2" fmla="*/ 35511 h 248575"/>
                  <a:gd name="connsiteX3" fmla="*/ 124288 w 204187"/>
                  <a:gd name="connsiteY3" fmla="*/ 53266 h 248575"/>
                  <a:gd name="connsiteX4" fmla="*/ 133165 w 204187"/>
                  <a:gd name="connsiteY4" fmla="*/ 79899 h 248575"/>
                  <a:gd name="connsiteX5" fmla="*/ 168676 w 204187"/>
                  <a:gd name="connsiteY5" fmla="*/ 124288 h 248575"/>
                  <a:gd name="connsiteX6" fmla="*/ 186431 w 204187"/>
                  <a:gd name="connsiteY6" fmla="*/ 177554 h 248575"/>
                  <a:gd name="connsiteX7" fmla="*/ 195309 w 204187"/>
                  <a:gd name="connsiteY7" fmla="*/ 204187 h 248575"/>
                  <a:gd name="connsiteX8" fmla="*/ 204187 w 204187"/>
                  <a:gd name="connsiteY8" fmla="*/ 230820 h 248575"/>
                  <a:gd name="connsiteX9" fmla="*/ 204187 w 204187"/>
                  <a:gd name="connsiteY9" fmla="*/ 248575 h 24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187" h="248575">
                    <a:moveTo>
                      <a:pt x="0" y="0"/>
                    </a:moveTo>
                    <a:cubicBezTo>
                      <a:pt x="10759" y="1793"/>
                      <a:pt x="63086" y="7669"/>
                      <a:pt x="79899" y="17756"/>
                    </a:cubicBezTo>
                    <a:cubicBezTo>
                      <a:pt x="87076" y="22062"/>
                      <a:pt x="91119" y="30282"/>
                      <a:pt x="97655" y="35511"/>
                    </a:cubicBezTo>
                    <a:cubicBezTo>
                      <a:pt x="105987" y="42176"/>
                      <a:pt x="115410" y="47348"/>
                      <a:pt x="124288" y="53266"/>
                    </a:cubicBezTo>
                    <a:cubicBezTo>
                      <a:pt x="127247" y="62144"/>
                      <a:pt x="128350" y="71875"/>
                      <a:pt x="133165" y="79899"/>
                    </a:cubicBezTo>
                    <a:cubicBezTo>
                      <a:pt x="164789" y="132607"/>
                      <a:pt x="138217" y="55754"/>
                      <a:pt x="168676" y="124288"/>
                    </a:cubicBezTo>
                    <a:cubicBezTo>
                      <a:pt x="176277" y="141391"/>
                      <a:pt x="180513" y="159799"/>
                      <a:pt x="186431" y="177554"/>
                    </a:cubicBezTo>
                    <a:lnTo>
                      <a:pt x="195309" y="204187"/>
                    </a:lnTo>
                    <a:cubicBezTo>
                      <a:pt x="198268" y="213065"/>
                      <a:pt x="204187" y="221462"/>
                      <a:pt x="204187" y="230820"/>
                    </a:cubicBezTo>
                    <a:lnTo>
                      <a:pt x="204187" y="248575"/>
                    </a:lnTo>
                  </a:path>
                </a:pathLst>
              </a:cu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6" name="Skupina 32"/>
            <p:cNvGrpSpPr/>
            <p:nvPr/>
          </p:nvGrpSpPr>
          <p:grpSpPr>
            <a:xfrm>
              <a:off x="6067338" y="3429000"/>
              <a:ext cx="432048" cy="798143"/>
              <a:chOff x="6084168" y="3429000"/>
              <a:chExt cx="432048" cy="798143"/>
            </a:xfrm>
          </p:grpSpPr>
          <p:sp>
            <p:nvSpPr>
              <p:cNvPr id="284" name="Volný tvar 283"/>
              <p:cNvSpPr/>
              <p:nvPr/>
            </p:nvSpPr>
            <p:spPr>
              <a:xfrm>
                <a:off x="6300028" y="3573016"/>
                <a:ext cx="216188" cy="654127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5" name="Volný tvar 284"/>
              <p:cNvSpPr/>
              <p:nvPr/>
            </p:nvSpPr>
            <p:spPr>
              <a:xfrm>
                <a:off x="6156176" y="3717032"/>
                <a:ext cx="144180" cy="510111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6" name="Volný tvar 285"/>
              <p:cNvSpPr/>
              <p:nvPr/>
            </p:nvSpPr>
            <p:spPr>
              <a:xfrm>
                <a:off x="6084168" y="3429000"/>
                <a:ext cx="216188" cy="798143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7" name="Skupina 33"/>
            <p:cNvGrpSpPr/>
            <p:nvPr/>
          </p:nvGrpSpPr>
          <p:grpSpPr>
            <a:xfrm>
              <a:off x="6427378" y="3429000"/>
              <a:ext cx="432048" cy="798143"/>
              <a:chOff x="6084168" y="3429000"/>
              <a:chExt cx="432048" cy="798143"/>
            </a:xfrm>
          </p:grpSpPr>
          <p:sp>
            <p:nvSpPr>
              <p:cNvPr id="281" name="Volný tvar 280"/>
              <p:cNvSpPr/>
              <p:nvPr/>
            </p:nvSpPr>
            <p:spPr>
              <a:xfrm>
                <a:off x="6300028" y="3573016"/>
                <a:ext cx="216188" cy="654127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2" name="Volný tvar 281"/>
              <p:cNvSpPr/>
              <p:nvPr/>
            </p:nvSpPr>
            <p:spPr>
              <a:xfrm>
                <a:off x="6156176" y="3717032"/>
                <a:ext cx="144180" cy="510111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3" name="Volný tvar 282"/>
              <p:cNvSpPr/>
              <p:nvPr/>
            </p:nvSpPr>
            <p:spPr>
              <a:xfrm>
                <a:off x="6084168" y="3429000"/>
                <a:ext cx="216188" cy="798143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8" name="Skupina 37"/>
            <p:cNvGrpSpPr/>
            <p:nvPr/>
          </p:nvGrpSpPr>
          <p:grpSpPr>
            <a:xfrm>
              <a:off x="6793028" y="3423390"/>
              <a:ext cx="432048" cy="798143"/>
              <a:chOff x="6084168" y="3429000"/>
              <a:chExt cx="432048" cy="798143"/>
            </a:xfrm>
          </p:grpSpPr>
          <p:sp>
            <p:nvSpPr>
              <p:cNvPr id="278" name="Volný tvar 277"/>
              <p:cNvSpPr/>
              <p:nvPr/>
            </p:nvSpPr>
            <p:spPr>
              <a:xfrm>
                <a:off x="6300028" y="3573016"/>
                <a:ext cx="216188" cy="654127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9" name="Volný tvar 278"/>
              <p:cNvSpPr/>
              <p:nvPr/>
            </p:nvSpPr>
            <p:spPr>
              <a:xfrm>
                <a:off x="6156176" y="3717032"/>
                <a:ext cx="144180" cy="510111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0" name="Volný tvar 279"/>
              <p:cNvSpPr/>
              <p:nvPr/>
            </p:nvSpPr>
            <p:spPr>
              <a:xfrm>
                <a:off x="6084168" y="3429000"/>
                <a:ext cx="216188" cy="798143"/>
              </a:xfrm>
              <a:custGeom>
                <a:avLst/>
                <a:gdLst>
                  <a:gd name="connsiteX0" fmla="*/ 210578 w 216188"/>
                  <a:gd name="connsiteY0" fmla="*/ 796273 h 798143"/>
                  <a:gd name="connsiteX1" fmla="*/ 204968 w 216188"/>
                  <a:gd name="connsiteY1" fmla="*/ 745785 h 798143"/>
                  <a:gd name="connsiteX2" fmla="*/ 199358 w 216188"/>
                  <a:gd name="connsiteY2" fmla="*/ 723346 h 798143"/>
                  <a:gd name="connsiteX3" fmla="*/ 193748 w 216188"/>
                  <a:gd name="connsiteY3" fmla="*/ 695297 h 798143"/>
                  <a:gd name="connsiteX4" fmla="*/ 182529 w 216188"/>
                  <a:gd name="connsiteY4" fmla="*/ 599930 h 798143"/>
                  <a:gd name="connsiteX5" fmla="*/ 176919 w 216188"/>
                  <a:gd name="connsiteY5" fmla="*/ 583100 h 798143"/>
                  <a:gd name="connsiteX6" fmla="*/ 171309 w 216188"/>
                  <a:gd name="connsiteY6" fmla="*/ 555051 h 798143"/>
                  <a:gd name="connsiteX7" fmla="*/ 165699 w 216188"/>
                  <a:gd name="connsiteY7" fmla="*/ 442855 h 798143"/>
                  <a:gd name="connsiteX8" fmla="*/ 160090 w 216188"/>
                  <a:gd name="connsiteY8" fmla="*/ 426026 h 798143"/>
                  <a:gd name="connsiteX9" fmla="*/ 154480 w 216188"/>
                  <a:gd name="connsiteY9" fmla="*/ 386757 h 798143"/>
                  <a:gd name="connsiteX10" fmla="*/ 148870 w 216188"/>
                  <a:gd name="connsiteY10" fmla="*/ 369927 h 798143"/>
                  <a:gd name="connsiteX11" fmla="*/ 143260 w 216188"/>
                  <a:gd name="connsiteY11" fmla="*/ 341878 h 798143"/>
                  <a:gd name="connsiteX12" fmla="*/ 132041 w 216188"/>
                  <a:gd name="connsiteY12" fmla="*/ 308219 h 798143"/>
                  <a:gd name="connsiteX13" fmla="*/ 115211 w 216188"/>
                  <a:gd name="connsiteY13" fmla="*/ 252121 h 798143"/>
                  <a:gd name="connsiteX14" fmla="*/ 109601 w 216188"/>
                  <a:gd name="connsiteY14" fmla="*/ 235292 h 798143"/>
                  <a:gd name="connsiteX15" fmla="*/ 92772 w 216188"/>
                  <a:gd name="connsiteY15" fmla="*/ 212853 h 798143"/>
                  <a:gd name="connsiteX16" fmla="*/ 87162 w 216188"/>
                  <a:gd name="connsiteY16" fmla="*/ 190413 h 798143"/>
                  <a:gd name="connsiteX17" fmla="*/ 64723 w 216188"/>
                  <a:gd name="connsiteY17" fmla="*/ 156754 h 798143"/>
                  <a:gd name="connsiteX18" fmla="*/ 47893 w 216188"/>
                  <a:gd name="connsiteY18" fmla="*/ 106266 h 798143"/>
                  <a:gd name="connsiteX19" fmla="*/ 25454 w 216188"/>
                  <a:gd name="connsiteY19" fmla="*/ 55778 h 798143"/>
                  <a:gd name="connsiteX20" fmla="*/ 14234 w 216188"/>
                  <a:gd name="connsiteY20" fmla="*/ 22119 h 798143"/>
                  <a:gd name="connsiteX21" fmla="*/ 3015 w 216188"/>
                  <a:gd name="connsiteY21" fmla="*/ 5289 h 798143"/>
                  <a:gd name="connsiteX22" fmla="*/ 19844 w 216188"/>
                  <a:gd name="connsiteY22" fmla="*/ 10899 h 798143"/>
                  <a:gd name="connsiteX23" fmla="*/ 64723 w 216188"/>
                  <a:gd name="connsiteY23" fmla="*/ 78217 h 798143"/>
                  <a:gd name="connsiteX24" fmla="*/ 75942 w 216188"/>
                  <a:gd name="connsiteY24" fmla="*/ 95046 h 798143"/>
                  <a:gd name="connsiteX25" fmla="*/ 92772 w 216188"/>
                  <a:gd name="connsiteY25" fmla="*/ 128705 h 798143"/>
                  <a:gd name="connsiteX26" fmla="*/ 103991 w 216188"/>
                  <a:gd name="connsiteY26" fmla="*/ 167974 h 798143"/>
                  <a:gd name="connsiteX27" fmla="*/ 115211 w 216188"/>
                  <a:gd name="connsiteY27" fmla="*/ 184803 h 798143"/>
                  <a:gd name="connsiteX28" fmla="*/ 132041 w 216188"/>
                  <a:gd name="connsiteY28" fmla="*/ 235292 h 798143"/>
                  <a:gd name="connsiteX29" fmla="*/ 137650 w 216188"/>
                  <a:gd name="connsiteY29" fmla="*/ 252121 h 798143"/>
                  <a:gd name="connsiteX30" fmla="*/ 143260 w 216188"/>
                  <a:gd name="connsiteY30" fmla="*/ 268951 h 798143"/>
                  <a:gd name="connsiteX31" fmla="*/ 148870 w 216188"/>
                  <a:gd name="connsiteY31" fmla="*/ 291390 h 798143"/>
                  <a:gd name="connsiteX32" fmla="*/ 154480 w 216188"/>
                  <a:gd name="connsiteY32" fmla="*/ 308219 h 798143"/>
                  <a:gd name="connsiteX33" fmla="*/ 165699 w 216188"/>
                  <a:gd name="connsiteY33" fmla="*/ 375537 h 798143"/>
                  <a:gd name="connsiteX34" fmla="*/ 176919 w 216188"/>
                  <a:gd name="connsiteY34" fmla="*/ 414806 h 798143"/>
                  <a:gd name="connsiteX35" fmla="*/ 188139 w 216188"/>
                  <a:gd name="connsiteY35" fmla="*/ 459684 h 798143"/>
                  <a:gd name="connsiteX36" fmla="*/ 193748 w 216188"/>
                  <a:gd name="connsiteY36" fmla="*/ 482124 h 798143"/>
                  <a:gd name="connsiteX37" fmla="*/ 199358 w 216188"/>
                  <a:gd name="connsiteY37" fmla="*/ 527002 h 798143"/>
                  <a:gd name="connsiteX38" fmla="*/ 210578 w 216188"/>
                  <a:gd name="connsiteY38" fmla="*/ 577491 h 798143"/>
                  <a:gd name="connsiteX39" fmla="*/ 216188 w 216188"/>
                  <a:gd name="connsiteY39" fmla="*/ 757005 h 798143"/>
                  <a:gd name="connsiteX40" fmla="*/ 210578 w 216188"/>
                  <a:gd name="connsiteY40" fmla="*/ 796273 h 79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6188" h="798143">
                    <a:moveTo>
                      <a:pt x="210578" y="796273"/>
                    </a:moveTo>
                    <a:cubicBezTo>
                      <a:pt x="208708" y="794403"/>
                      <a:pt x="207543" y="762521"/>
                      <a:pt x="204968" y="745785"/>
                    </a:cubicBezTo>
                    <a:cubicBezTo>
                      <a:pt x="203796" y="738165"/>
                      <a:pt x="201031" y="730872"/>
                      <a:pt x="199358" y="723346"/>
                    </a:cubicBezTo>
                    <a:cubicBezTo>
                      <a:pt x="197290" y="714038"/>
                      <a:pt x="195618" y="704647"/>
                      <a:pt x="193748" y="695297"/>
                    </a:cubicBezTo>
                    <a:cubicBezTo>
                      <a:pt x="191522" y="673034"/>
                      <a:pt x="187491" y="624739"/>
                      <a:pt x="182529" y="599930"/>
                    </a:cubicBezTo>
                    <a:cubicBezTo>
                      <a:pt x="181369" y="594131"/>
                      <a:pt x="178353" y="588837"/>
                      <a:pt x="176919" y="583100"/>
                    </a:cubicBezTo>
                    <a:cubicBezTo>
                      <a:pt x="174606" y="573850"/>
                      <a:pt x="173179" y="564401"/>
                      <a:pt x="171309" y="555051"/>
                    </a:cubicBezTo>
                    <a:cubicBezTo>
                      <a:pt x="169439" y="517652"/>
                      <a:pt x="168943" y="480160"/>
                      <a:pt x="165699" y="442855"/>
                    </a:cubicBezTo>
                    <a:cubicBezTo>
                      <a:pt x="165187" y="436964"/>
                      <a:pt x="161250" y="431824"/>
                      <a:pt x="160090" y="426026"/>
                    </a:cubicBezTo>
                    <a:cubicBezTo>
                      <a:pt x="157497" y="413060"/>
                      <a:pt x="157073" y="399723"/>
                      <a:pt x="154480" y="386757"/>
                    </a:cubicBezTo>
                    <a:cubicBezTo>
                      <a:pt x="153320" y="380958"/>
                      <a:pt x="150304" y="375664"/>
                      <a:pt x="148870" y="369927"/>
                    </a:cubicBezTo>
                    <a:cubicBezTo>
                      <a:pt x="146557" y="360677"/>
                      <a:pt x="145769" y="351077"/>
                      <a:pt x="143260" y="341878"/>
                    </a:cubicBezTo>
                    <a:cubicBezTo>
                      <a:pt x="140148" y="330468"/>
                      <a:pt x="134909" y="319692"/>
                      <a:pt x="132041" y="308219"/>
                    </a:cubicBezTo>
                    <a:cubicBezTo>
                      <a:pt x="123563" y="274308"/>
                      <a:pt x="128869" y="293093"/>
                      <a:pt x="115211" y="252121"/>
                    </a:cubicBezTo>
                    <a:cubicBezTo>
                      <a:pt x="113341" y="246511"/>
                      <a:pt x="113149" y="240023"/>
                      <a:pt x="109601" y="235292"/>
                    </a:cubicBezTo>
                    <a:lnTo>
                      <a:pt x="92772" y="212853"/>
                    </a:lnTo>
                    <a:cubicBezTo>
                      <a:pt x="90902" y="205373"/>
                      <a:pt x="90610" y="197309"/>
                      <a:pt x="87162" y="190413"/>
                    </a:cubicBezTo>
                    <a:cubicBezTo>
                      <a:pt x="81132" y="178352"/>
                      <a:pt x="64723" y="156754"/>
                      <a:pt x="64723" y="156754"/>
                    </a:cubicBezTo>
                    <a:cubicBezTo>
                      <a:pt x="53941" y="102845"/>
                      <a:pt x="66475" y="152722"/>
                      <a:pt x="47893" y="106266"/>
                    </a:cubicBezTo>
                    <a:cubicBezTo>
                      <a:pt x="27865" y="56196"/>
                      <a:pt x="47041" y="88156"/>
                      <a:pt x="25454" y="55778"/>
                    </a:cubicBezTo>
                    <a:cubicBezTo>
                      <a:pt x="21714" y="44558"/>
                      <a:pt x="20794" y="31960"/>
                      <a:pt x="14234" y="22119"/>
                    </a:cubicBezTo>
                    <a:cubicBezTo>
                      <a:pt x="10494" y="16509"/>
                      <a:pt x="0" y="11319"/>
                      <a:pt x="3015" y="5289"/>
                    </a:cubicBezTo>
                    <a:cubicBezTo>
                      <a:pt x="5659" y="0"/>
                      <a:pt x="14234" y="9029"/>
                      <a:pt x="19844" y="10899"/>
                    </a:cubicBezTo>
                    <a:lnTo>
                      <a:pt x="64723" y="78217"/>
                    </a:lnTo>
                    <a:cubicBezTo>
                      <a:pt x="68463" y="83827"/>
                      <a:pt x="73810" y="88650"/>
                      <a:pt x="75942" y="95046"/>
                    </a:cubicBezTo>
                    <a:cubicBezTo>
                      <a:pt x="83684" y="118272"/>
                      <a:pt x="78272" y="106956"/>
                      <a:pt x="92772" y="128705"/>
                    </a:cubicBezTo>
                    <a:cubicBezTo>
                      <a:pt x="94568" y="135889"/>
                      <a:pt x="99969" y="159930"/>
                      <a:pt x="103991" y="167974"/>
                    </a:cubicBezTo>
                    <a:cubicBezTo>
                      <a:pt x="107006" y="174004"/>
                      <a:pt x="111471" y="179193"/>
                      <a:pt x="115211" y="184803"/>
                    </a:cubicBezTo>
                    <a:lnTo>
                      <a:pt x="132041" y="235292"/>
                    </a:lnTo>
                    <a:lnTo>
                      <a:pt x="137650" y="252121"/>
                    </a:lnTo>
                    <a:cubicBezTo>
                      <a:pt x="139520" y="257731"/>
                      <a:pt x="141826" y="263214"/>
                      <a:pt x="143260" y="268951"/>
                    </a:cubicBezTo>
                    <a:cubicBezTo>
                      <a:pt x="145130" y="276431"/>
                      <a:pt x="146752" y="283977"/>
                      <a:pt x="148870" y="291390"/>
                    </a:cubicBezTo>
                    <a:cubicBezTo>
                      <a:pt x="150495" y="297076"/>
                      <a:pt x="153046" y="302482"/>
                      <a:pt x="154480" y="308219"/>
                    </a:cubicBezTo>
                    <a:cubicBezTo>
                      <a:pt x="162234" y="339234"/>
                      <a:pt x="159365" y="340697"/>
                      <a:pt x="165699" y="375537"/>
                    </a:cubicBezTo>
                    <a:cubicBezTo>
                      <a:pt x="170793" y="403557"/>
                      <a:pt x="170367" y="390781"/>
                      <a:pt x="176919" y="414806"/>
                    </a:cubicBezTo>
                    <a:cubicBezTo>
                      <a:pt x="180976" y="429682"/>
                      <a:pt x="184399" y="444725"/>
                      <a:pt x="188139" y="459684"/>
                    </a:cubicBezTo>
                    <a:cubicBezTo>
                      <a:pt x="190009" y="467164"/>
                      <a:pt x="192792" y="474473"/>
                      <a:pt x="193748" y="482124"/>
                    </a:cubicBezTo>
                    <a:cubicBezTo>
                      <a:pt x="195618" y="497083"/>
                      <a:pt x="197066" y="512102"/>
                      <a:pt x="199358" y="527002"/>
                    </a:cubicBezTo>
                    <a:cubicBezTo>
                      <a:pt x="202207" y="545518"/>
                      <a:pt x="206111" y="559624"/>
                      <a:pt x="210578" y="577491"/>
                    </a:cubicBezTo>
                    <a:cubicBezTo>
                      <a:pt x="212448" y="637329"/>
                      <a:pt x="216188" y="697138"/>
                      <a:pt x="216188" y="757005"/>
                    </a:cubicBezTo>
                    <a:cubicBezTo>
                      <a:pt x="216188" y="798124"/>
                      <a:pt x="212448" y="798143"/>
                      <a:pt x="210578" y="79627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300" name="Šipka doprava 299"/>
          <p:cNvSpPr/>
          <p:nvPr/>
        </p:nvSpPr>
        <p:spPr>
          <a:xfrm rot="20702606">
            <a:off x="3456675" y="1860859"/>
            <a:ext cx="720080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2" name="Šipka doprava 301"/>
          <p:cNvSpPr/>
          <p:nvPr/>
        </p:nvSpPr>
        <p:spPr>
          <a:xfrm rot="20815262">
            <a:off x="3598971" y="5234931"/>
            <a:ext cx="720080" cy="2880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4" name="TextovéPole 303"/>
          <p:cNvSpPr txBox="1"/>
          <p:nvPr/>
        </p:nvSpPr>
        <p:spPr>
          <a:xfrm>
            <a:off x="1847528" y="350100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 48 %</a:t>
            </a:r>
          </a:p>
        </p:txBody>
      </p:sp>
      <p:grpSp>
        <p:nvGrpSpPr>
          <p:cNvPr id="336" name="Skupina 335"/>
          <p:cNvGrpSpPr/>
          <p:nvPr/>
        </p:nvGrpSpPr>
        <p:grpSpPr>
          <a:xfrm>
            <a:off x="4583832" y="2420889"/>
            <a:ext cx="288032" cy="1819165"/>
            <a:chOff x="5868144" y="2924944"/>
            <a:chExt cx="432048" cy="2323221"/>
          </a:xfrm>
        </p:grpSpPr>
        <p:sp>
          <p:nvSpPr>
            <p:cNvPr id="323" name="Volný tvar 322"/>
            <p:cNvSpPr/>
            <p:nvPr/>
          </p:nvSpPr>
          <p:spPr>
            <a:xfrm>
              <a:off x="5995358" y="3502325"/>
              <a:ext cx="130411" cy="1745840"/>
            </a:xfrm>
            <a:custGeom>
              <a:avLst/>
              <a:gdLst>
                <a:gd name="connsiteX0" fmla="*/ 0 w 130411"/>
                <a:gd name="connsiteY0" fmla="*/ 0 h 1745840"/>
                <a:gd name="connsiteX1" fmla="*/ 17253 w 130411"/>
                <a:gd name="connsiteY1" fmla="*/ 25879 h 1745840"/>
                <a:gd name="connsiteX2" fmla="*/ 25880 w 130411"/>
                <a:gd name="connsiteY2" fmla="*/ 51758 h 1745840"/>
                <a:gd name="connsiteX3" fmla="*/ 51759 w 130411"/>
                <a:gd name="connsiteY3" fmla="*/ 224286 h 1745840"/>
                <a:gd name="connsiteX4" fmla="*/ 60385 w 130411"/>
                <a:gd name="connsiteY4" fmla="*/ 284671 h 1745840"/>
                <a:gd name="connsiteX5" fmla="*/ 69012 w 130411"/>
                <a:gd name="connsiteY5" fmla="*/ 457200 h 1745840"/>
                <a:gd name="connsiteX6" fmla="*/ 86265 w 130411"/>
                <a:gd name="connsiteY6" fmla="*/ 1017917 h 1745840"/>
                <a:gd name="connsiteX7" fmla="*/ 103517 w 130411"/>
                <a:gd name="connsiteY7" fmla="*/ 1095554 h 1745840"/>
                <a:gd name="connsiteX8" fmla="*/ 112144 w 130411"/>
                <a:gd name="connsiteY8" fmla="*/ 1199071 h 1745840"/>
                <a:gd name="connsiteX9" fmla="*/ 129397 w 130411"/>
                <a:gd name="connsiteY9" fmla="*/ 1613139 h 1745840"/>
                <a:gd name="connsiteX10" fmla="*/ 120770 w 130411"/>
                <a:gd name="connsiteY10" fmla="*/ 1682150 h 1745840"/>
                <a:gd name="connsiteX11" fmla="*/ 112144 w 130411"/>
                <a:gd name="connsiteY11" fmla="*/ 1742535 h 174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411" h="1745840">
                  <a:moveTo>
                    <a:pt x="0" y="0"/>
                  </a:moveTo>
                  <a:cubicBezTo>
                    <a:pt x="5751" y="8626"/>
                    <a:pt x="12616" y="16606"/>
                    <a:pt x="17253" y="25879"/>
                  </a:cubicBezTo>
                  <a:cubicBezTo>
                    <a:pt x="21320" y="34012"/>
                    <a:pt x="23382" y="43015"/>
                    <a:pt x="25880" y="51758"/>
                  </a:cubicBezTo>
                  <a:cubicBezTo>
                    <a:pt x="44278" y="116150"/>
                    <a:pt x="38795" y="133532"/>
                    <a:pt x="51759" y="224286"/>
                  </a:cubicBezTo>
                  <a:lnTo>
                    <a:pt x="60385" y="284671"/>
                  </a:lnTo>
                  <a:cubicBezTo>
                    <a:pt x="63261" y="342181"/>
                    <a:pt x="67536" y="399637"/>
                    <a:pt x="69012" y="457200"/>
                  </a:cubicBezTo>
                  <a:cubicBezTo>
                    <a:pt x="79174" y="853515"/>
                    <a:pt x="53903" y="807564"/>
                    <a:pt x="86265" y="1017917"/>
                  </a:cubicBezTo>
                  <a:cubicBezTo>
                    <a:pt x="94941" y="1074309"/>
                    <a:pt x="90111" y="1055336"/>
                    <a:pt x="103517" y="1095554"/>
                  </a:cubicBezTo>
                  <a:cubicBezTo>
                    <a:pt x="106393" y="1130060"/>
                    <a:pt x="110732" y="1164475"/>
                    <a:pt x="112144" y="1199071"/>
                  </a:cubicBezTo>
                  <a:cubicBezTo>
                    <a:pt x="130411" y="1646599"/>
                    <a:pt x="108513" y="1383428"/>
                    <a:pt x="129397" y="1613139"/>
                  </a:cubicBezTo>
                  <a:cubicBezTo>
                    <a:pt x="126521" y="1636143"/>
                    <a:pt x="124049" y="1659200"/>
                    <a:pt x="120770" y="1682150"/>
                  </a:cubicBezTo>
                  <a:cubicBezTo>
                    <a:pt x="111671" y="1745840"/>
                    <a:pt x="112144" y="1714923"/>
                    <a:pt x="112144" y="1742535"/>
                  </a:cubicBezTo>
                </a:path>
              </a:pathLst>
            </a:custGeom>
            <a:ln w="31750">
              <a:solidFill>
                <a:srgbClr val="92B5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5" name="Volný tvar 324"/>
            <p:cNvSpPr/>
            <p:nvPr/>
          </p:nvSpPr>
          <p:spPr>
            <a:xfrm>
              <a:off x="6084168" y="4077072"/>
              <a:ext cx="216024" cy="511955"/>
            </a:xfrm>
            <a:custGeom>
              <a:avLst/>
              <a:gdLst>
                <a:gd name="connsiteX0" fmla="*/ 0 w 369875"/>
                <a:gd name="connsiteY0" fmla="*/ 439947 h 439947"/>
                <a:gd name="connsiteX1" fmla="*/ 0 w 369875"/>
                <a:gd name="connsiteY1" fmla="*/ 439947 h 439947"/>
                <a:gd name="connsiteX2" fmla="*/ 34505 w 369875"/>
                <a:gd name="connsiteY2" fmla="*/ 370936 h 439947"/>
                <a:gd name="connsiteX3" fmla="*/ 51758 w 369875"/>
                <a:gd name="connsiteY3" fmla="*/ 319177 h 439947"/>
                <a:gd name="connsiteX4" fmla="*/ 60385 w 369875"/>
                <a:gd name="connsiteY4" fmla="*/ 293298 h 439947"/>
                <a:gd name="connsiteX5" fmla="*/ 77637 w 369875"/>
                <a:gd name="connsiteY5" fmla="*/ 241539 h 439947"/>
                <a:gd name="connsiteX6" fmla="*/ 86264 w 369875"/>
                <a:gd name="connsiteY6" fmla="*/ 215660 h 439947"/>
                <a:gd name="connsiteX7" fmla="*/ 94890 w 369875"/>
                <a:gd name="connsiteY7" fmla="*/ 172528 h 439947"/>
                <a:gd name="connsiteX8" fmla="*/ 112143 w 369875"/>
                <a:gd name="connsiteY8" fmla="*/ 120770 h 439947"/>
                <a:gd name="connsiteX9" fmla="*/ 146649 w 369875"/>
                <a:gd name="connsiteY9" fmla="*/ 69011 h 439947"/>
                <a:gd name="connsiteX10" fmla="*/ 172528 w 369875"/>
                <a:gd name="connsiteY10" fmla="*/ 17253 h 439947"/>
                <a:gd name="connsiteX11" fmla="*/ 207034 w 369875"/>
                <a:gd name="connsiteY11" fmla="*/ 0 h 439947"/>
                <a:gd name="connsiteX12" fmla="*/ 241539 w 369875"/>
                <a:gd name="connsiteY12" fmla="*/ 51758 h 439947"/>
                <a:gd name="connsiteX13" fmla="*/ 267419 w 369875"/>
                <a:gd name="connsiteY13" fmla="*/ 103517 h 439947"/>
                <a:gd name="connsiteX14" fmla="*/ 284671 w 369875"/>
                <a:gd name="connsiteY14" fmla="*/ 155275 h 439947"/>
                <a:gd name="connsiteX15" fmla="*/ 301924 w 369875"/>
                <a:gd name="connsiteY15" fmla="*/ 181155 h 439947"/>
                <a:gd name="connsiteX16" fmla="*/ 310551 w 369875"/>
                <a:gd name="connsiteY16" fmla="*/ 207034 h 439947"/>
                <a:gd name="connsiteX17" fmla="*/ 327803 w 369875"/>
                <a:gd name="connsiteY17" fmla="*/ 232913 h 439947"/>
                <a:gd name="connsiteX18" fmla="*/ 345056 w 369875"/>
                <a:gd name="connsiteY18" fmla="*/ 284671 h 439947"/>
                <a:gd name="connsiteX19" fmla="*/ 353683 w 369875"/>
                <a:gd name="connsiteY19" fmla="*/ 310551 h 439947"/>
                <a:gd name="connsiteX20" fmla="*/ 362309 w 369875"/>
                <a:gd name="connsiteY20" fmla="*/ 336430 h 439947"/>
                <a:gd name="connsiteX21" fmla="*/ 336430 w 369875"/>
                <a:gd name="connsiteY21" fmla="*/ 319177 h 439947"/>
                <a:gd name="connsiteX22" fmla="*/ 319177 w 369875"/>
                <a:gd name="connsiteY22" fmla="*/ 293298 h 439947"/>
                <a:gd name="connsiteX23" fmla="*/ 310551 w 369875"/>
                <a:gd name="connsiteY23" fmla="*/ 267419 h 439947"/>
                <a:gd name="connsiteX24" fmla="*/ 276045 w 369875"/>
                <a:gd name="connsiteY24" fmla="*/ 215660 h 439947"/>
                <a:gd name="connsiteX25" fmla="*/ 258792 w 369875"/>
                <a:gd name="connsiteY25" fmla="*/ 189781 h 439947"/>
                <a:gd name="connsiteX26" fmla="*/ 232913 w 369875"/>
                <a:gd name="connsiteY26" fmla="*/ 138022 h 439947"/>
                <a:gd name="connsiteX27" fmla="*/ 207034 w 369875"/>
                <a:gd name="connsiteY27" fmla="*/ 112143 h 439947"/>
                <a:gd name="connsiteX28" fmla="*/ 189781 w 369875"/>
                <a:gd name="connsiteY28" fmla="*/ 94890 h 439947"/>
                <a:gd name="connsiteX29" fmla="*/ 181154 w 369875"/>
                <a:gd name="connsiteY29" fmla="*/ 120770 h 439947"/>
                <a:gd name="connsiteX30" fmla="*/ 146649 w 369875"/>
                <a:gd name="connsiteY30" fmla="*/ 207034 h 439947"/>
                <a:gd name="connsiteX31" fmla="*/ 129396 w 369875"/>
                <a:gd name="connsiteY31" fmla="*/ 276045 h 439947"/>
                <a:gd name="connsiteX32" fmla="*/ 120769 w 369875"/>
                <a:gd name="connsiteY32" fmla="*/ 301924 h 439947"/>
                <a:gd name="connsiteX33" fmla="*/ 86264 w 369875"/>
                <a:gd name="connsiteY33" fmla="*/ 353683 h 439947"/>
                <a:gd name="connsiteX34" fmla="*/ 43132 w 369875"/>
                <a:gd name="connsiteY34" fmla="*/ 388188 h 439947"/>
                <a:gd name="connsiteX35" fmla="*/ 0 w 369875"/>
                <a:gd name="connsiteY35" fmla="*/ 439947 h 43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9875" h="439947">
                  <a:moveTo>
                    <a:pt x="0" y="439947"/>
                  </a:moveTo>
                  <a:lnTo>
                    <a:pt x="0" y="439947"/>
                  </a:lnTo>
                  <a:cubicBezTo>
                    <a:pt x="11502" y="416943"/>
                    <a:pt x="24374" y="394575"/>
                    <a:pt x="34505" y="370936"/>
                  </a:cubicBezTo>
                  <a:cubicBezTo>
                    <a:pt x="41669" y="354220"/>
                    <a:pt x="46007" y="336430"/>
                    <a:pt x="51758" y="319177"/>
                  </a:cubicBezTo>
                  <a:lnTo>
                    <a:pt x="60385" y="293298"/>
                  </a:lnTo>
                  <a:lnTo>
                    <a:pt x="77637" y="241539"/>
                  </a:lnTo>
                  <a:cubicBezTo>
                    <a:pt x="80512" y="232913"/>
                    <a:pt x="84481" y="224576"/>
                    <a:pt x="86264" y="215660"/>
                  </a:cubicBezTo>
                  <a:cubicBezTo>
                    <a:pt x="89139" y="201283"/>
                    <a:pt x="91032" y="186673"/>
                    <a:pt x="94890" y="172528"/>
                  </a:cubicBezTo>
                  <a:cubicBezTo>
                    <a:pt x="99675" y="154983"/>
                    <a:pt x="102055" y="135902"/>
                    <a:pt x="112143" y="120770"/>
                  </a:cubicBezTo>
                  <a:lnTo>
                    <a:pt x="146649" y="69011"/>
                  </a:lnTo>
                  <a:cubicBezTo>
                    <a:pt x="152537" y="51347"/>
                    <a:pt x="157091" y="30117"/>
                    <a:pt x="172528" y="17253"/>
                  </a:cubicBezTo>
                  <a:cubicBezTo>
                    <a:pt x="182407" y="9021"/>
                    <a:pt x="195532" y="5751"/>
                    <a:pt x="207034" y="0"/>
                  </a:cubicBezTo>
                  <a:cubicBezTo>
                    <a:pt x="218536" y="17253"/>
                    <a:pt x="234982" y="32087"/>
                    <a:pt x="241539" y="51758"/>
                  </a:cubicBezTo>
                  <a:cubicBezTo>
                    <a:pt x="253445" y="87474"/>
                    <a:pt x="245122" y="70072"/>
                    <a:pt x="267419" y="103517"/>
                  </a:cubicBezTo>
                  <a:cubicBezTo>
                    <a:pt x="273170" y="120770"/>
                    <a:pt x="274583" y="140143"/>
                    <a:pt x="284671" y="155275"/>
                  </a:cubicBezTo>
                  <a:cubicBezTo>
                    <a:pt x="290422" y="163902"/>
                    <a:pt x="297287" y="171882"/>
                    <a:pt x="301924" y="181155"/>
                  </a:cubicBezTo>
                  <a:cubicBezTo>
                    <a:pt x="305991" y="189288"/>
                    <a:pt x="306484" y="198901"/>
                    <a:pt x="310551" y="207034"/>
                  </a:cubicBezTo>
                  <a:cubicBezTo>
                    <a:pt x="315187" y="216307"/>
                    <a:pt x="323592" y="223439"/>
                    <a:pt x="327803" y="232913"/>
                  </a:cubicBezTo>
                  <a:cubicBezTo>
                    <a:pt x="335189" y="249532"/>
                    <a:pt x="339305" y="267418"/>
                    <a:pt x="345056" y="284671"/>
                  </a:cubicBezTo>
                  <a:lnTo>
                    <a:pt x="353683" y="310551"/>
                  </a:lnTo>
                  <a:cubicBezTo>
                    <a:pt x="356558" y="319177"/>
                    <a:pt x="369875" y="341474"/>
                    <a:pt x="362309" y="336430"/>
                  </a:cubicBezTo>
                  <a:lnTo>
                    <a:pt x="336430" y="319177"/>
                  </a:lnTo>
                  <a:cubicBezTo>
                    <a:pt x="330679" y="310551"/>
                    <a:pt x="323814" y="302571"/>
                    <a:pt x="319177" y="293298"/>
                  </a:cubicBezTo>
                  <a:cubicBezTo>
                    <a:pt x="315111" y="285165"/>
                    <a:pt x="314967" y="275368"/>
                    <a:pt x="310551" y="267419"/>
                  </a:cubicBezTo>
                  <a:cubicBezTo>
                    <a:pt x="300481" y="249293"/>
                    <a:pt x="287547" y="232913"/>
                    <a:pt x="276045" y="215660"/>
                  </a:cubicBezTo>
                  <a:lnTo>
                    <a:pt x="258792" y="189781"/>
                  </a:lnTo>
                  <a:cubicBezTo>
                    <a:pt x="250147" y="163844"/>
                    <a:pt x="251494" y="160319"/>
                    <a:pt x="232913" y="138022"/>
                  </a:cubicBezTo>
                  <a:cubicBezTo>
                    <a:pt x="225103" y="128650"/>
                    <a:pt x="214524" y="121773"/>
                    <a:pt x="207034" y="112143"/>
                  </a:cubicBezTo>
                  <a:cubicBezTo>
                    <a:pt x="177886" y="74668"/>
                    <a:pt x="155508" y="26346"/>
                    <a:pt x="189781" y="94890"/>
                  </a:cubicBezTo>
                  <a:cubicBezTo>
                    <a:pt x="186905" y="103517"/>
                    <a:pt x="184736" y="112412"/>
                    <a:pt x="181154" y="120770"/>
                  </a:cubicBezTo>
                  <a:cubicBezTo>
                    <a:pt x="159737" y="170744"/>
                    <a:pt x="162357" y="144204"/>
                    <a:pt x="146649" y="207034"/>
                  </a:cubicBezTo>
                  <a:cubicBezTo>
                    <a:pt x="140898" y="230038"/>
                    <a:pt x="136895" y="253550"/>
                    <a:pt x="129396" y="276045"/>
                  </a:cubicBezTo>
                  <a:cubicBezTo>
                    <a:pt x="126520" y="284671"/>
                    <a:pt x="125185" y="293975"/>
                    <a:pt x="120769" y="301924"/>
                  </a:cubicBezTo>
                  <a:cubicBezTo>
                    <a:pt x="110699" y="320050"/>
                    <a:pt x="97766" y="336430"/>
                    <a:pt x="86264" y="353683"/>
                  </a:cubicBezTo>
                  <a:cubicBezTo>
                    <a:pt x="63968" y="387127"/>
                    <a:pt x="78846" y="376284"/>
                    <a:pt x="43132" y="388188"/>
                  </a:cubicBezTo>
                  <a:cubicBezTo>
                    <a:pt x="23003" y="428445"/>
                    <a:pt x="7189" y="431321"/>
                    <a:pt x="0" y="439947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6" name="Volný tvar 325"/>
            <p:cNvSpPr/>
            <p:nvPr/>
          </p:nvSpPr>
          <p:spPr>
            <a:xfrm>
              <a:off x="5868144" y="3933056"/>
              <a:ext cx="216024" cy="367939"/>
            </a:xfrm>
            <a:custGeom>
              <a:avLst/>
              <a:gdLst>
                <a:gd name="connsiteX0" fmla="*/ 0 w 369875"/>
                <a:gd name="connsiteY0" fmla="*/ 439947 h 439947"/>
                <a:gd name="connsiteX1" fmla="*/ 0 w 369875"/>
                <a:gd name="connsiteY1" fmla="*/ 439947 h 439947"/>
                <a:gd name="connsiteX2" fmla="*/ 34505 w 369875"/>
                <a:gd name="connsiteY2" fmla="*/ 370936 h 439947"/>
                <a:gd name="connsiteX3" fmla="*/ 51758 w 369875"/>
                <a:gd name="connsiteY3" fmla="*/ 319177 h 439947"/>
                <a:gd name="connsiteX4" fmla="*/ 60385 w 369875"/>
                <a:gd name="connsiteY4" fmla="*/ 293298 h 439947"/>
                <a:gd name="connsiteX5" fmla="*/ 77637 w 369875"/>
                <a:gd name="connsiteY5" fmla="*/ 241539 h 439947"/>
                <a:gd name="connsiteX6" fmla="*/ 86264 w 369875"/>
                <a:gd name="connsiteY6" fmla="*/ 215660 h 439947"/>
                <a:gd name="connsiteX7" fmla="*/ 94890 w 369875"/>
                <a:gd name="connsiteY7" fmla="*/ 172528 h 439947"/>
                <a:gd name="connsiteX8" fmla="*/ 112143 w 369875"/>
                <a:gd name="connsiteY8" fmla="*/ 120770 h 439947"/>
                <a:gd name="connsiteX9" fmla="*/ 146649 w 369875"/>
                <a:gd name="connsiteY9" fmla="*/ 69011 h 439947"/>
                <a:gd name="connsiteX10" fmla="*/ 172528 w 369875"/>
                <a:gd name="connsiteY10" fmla="*/ 17253 h 439947"/>
                <a:gd name="connsiteX11" fmla="*/ 207034 w 369875"/>
                <a:gd name="connsiteY11" fmla="*/ 0 h 439947"/>
                <a:gd name="connsiteX12" fmla="*/ 241539 w 369875"/>
                <a:gd name="connsiteY12" fmla="*/ 51758 h 439947"/>
                <a:gd name="connsiteX13" fmla="*/ 267419 w 369875"/>
                <a:gd name="connsiteY13" fmla="*/ 103517 h 439947"/>
                <a:gd name="connsiteX14" fmla="*/ 284671 w 369875"/>
                <a:gd name="connsiteY14" fmla="*/ 155275 h 439947"/>
                <a:gd name="connsiteX15" fmla="*/ 301924 w 369875"/>
                <a:gd name="connsiteY15" fmla="*/ 181155 h 439947"/>
                <a:gd name="connsiteX16" fmla="*/ 310551 w 369875"/>
                <a:gd name="connsiteY16" fmla="*/ 207034 h 439947"/>
                <a:gd name="connsiteX17" fmla="*/ 327803 w 369875"/>
                <a:gd name="connsiteY17" fmla="*/ 232913 h 439947"/>
                <a:gd name="connsiteX18" fmla="*/ 345056 w 369875"/>
                <a:gd name="connsiteY18" fmla="*/ 284671 h 439947"/>
                <a:gd name="connsiteX19" fmla="*/ 353683 w 369875"/>
                <a:gd name="connsiteY19" fmla="*/ 310551 h 439947"/>
                <a:gd name="connsiteX20" fmla="*/ 362309 w 369875"/>
                <a:gd name="connsiteY20" fmla="*/ 336430 h 439947"/>
                <a:gd name="connsiteX21" fmla="*/ 336430 w 369875"/>
                <a:gd name="connsiteY21" fmla="*/ 319177 h 439947"/>
                <a:gd name="connsiteX22" fmla="*/ 319177 w 369875"/>
                <a:gd name="connsiteY22" fmla="*/ 293298 h 439947"/>
                <a:gd name="connsiteX23" fmla="*/ 310551 w 369875"/>
                <a:gd name="connsiteY23" fmla="*/ 267419 h 439947"/>
                <a:gd name="connsiteX24" fmla="*/ 276045 w 369875"/>
                <a:gd name="connsiteY24" fmla="*/ 215660 h 439947"/>
                <a:gd name="connsiteX25" fmla="*/ 258792 w 369875"/>
                <a:gd name="connsiteY25" fmla="*/ 189781 h 439947"/>
                <a:gd name="connsiteX26" fmla="*/ 232913 w 369875"/>
                <a:gd name="connsiteY26" fmla="*/ 138022 h 439947"/>
                <a:gd name="connsiteX27" fmla="*/ 207034 w 369875"/>
                <a:gd name="connsiteY27" fmla="*/ 112143 h 439947"/>
                <a:gd name="connsiteX28" fmla="*/ 189781 w 369875"/>
                <a:gd name="connsiteY28" fmla="*/ 94890 h 439947"/>
                <a:gd name="connsiteX29" fmla="*/ 181154 w 369875"/>
                <a:gd name="connsiteY29" fmla="*/ 120770 h 439947"/>
                <a:gd name="connsiteX30" fmla="*/ 146649 w 369875"/>
                <a:gd name="connsiteY30" fmla="*/ 207034 h 439947"/>
                <a:gd name="connsiteX31" fmla="*/ 129396 w 369875"/>
                <a:gd name="connsiteY31" fmla="*/ 276045 h 439947"/>
                <a:gd name="connsiteX32" fmla="*/ 120769 w 369875"/>
                <a:gd name="connsiteY32" fmla="*/ 301924 h 439947"/>
                <a:gd name="connsiteX33" fmla="*/ 86264 w 369875"/>
                <a:gd name="connsiteY33" fmla="*/ 353683 h 439947"/>
                <a:gd name="connsiteX34" fmla="*/ 43132 w 369875"/>
                <a:gd name="connsiteY34" fmla="*/ 388188 h 439947"/>
                <a:gd name="connsiteX35" fmla="*/ 0 w 369875"/>
                <a:gd name="connsiteY35" fmla="*/ 439947 h 43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9875" h="439947">
                  <a:moveTo>
                    <a:pt x="0" y="439947"/>
                  </a:moveTo>
                  <a:lnTo>
                    <a:pt x="0" y="439947"/>
                  </a:lnTo>
                  <a:cubicBezTo>
                    <a:pt x="11502" y="416943"/>
                    <a:pt x="24374" y="394575"/>
                    <a:pt x="34505" y="370936"/>
                  </a:cubicBezTo>
                  <a:cubicBezTo>
                    <a:pt x="41669" y="354220"/>
                    <a:pt x="46007" y="336430"/>
                    <a:pt x="51758" y="319177"/>
                  </a:cubicBezTo>
                  <a:lnTo>
                    <a:pt x="60385" y="293298"/>
                  </a:lnTo>
                  <a:lnTo>
                    <a:pt x="77637" y="241539"/>
                  </a:lnTo>
                  <a:cubicBezTo>
                    <a:pt x="80512" y="232913"/>
                    <a:pt x="84481" y="224576"/>
                    <a:pt x="86264" y="215660"/>
                  </a:cubicBezTo>
                  <a:cubicBezTo>
                    <a:pt x="89139" y="201283"/>
                    <a:pt x="91032" y="186673"/>
                    <a:pt x="94890" y="172528"/>
                  </a:cubicBezTo>
                  <a:cubicBezTo>
                    <a:pt x="99675" y="154983"/>
                    <a:pt x="102055" y="135902"/>
                    <a:pt x="112143" y="120770"/>
                  </a:cubicBezTo>
                  <a:lnTo>
                    <a:pt x="146649" y="69011"/>
                  </a:lnTo>
                  <a:cubicBezTo>
                    <a:pt x="152537" y="51347"/>
                    <a:pt x="157091" y="30117"/>
                    <a:pt x="172528" y="17253"/>
                  </a:cubicBezTo>
                  <a:cubicBezTo>
                    <a:pt x="182407" y="9021"/>
                    <a:pt x="195532" y="5751"/>
                    <a:pt x="207034" y="0"/>
                  </a:cubicBezTo>
                  <a:cubicBezTo>
                    <a:pt x="218536" y="17253"/>
                    <a:pt x="234982" y="32087"/>
                    <a:pt x="241539" y="51758"/>
                  </a:cubicBezTo>
                  <a:cubicBezTo>
                    <a:pt x="253445" y="87474"/>
                    <a:pt x="245122" y="70072"/>
                    <a:pt x="267419" y="103517"/>
                  </a:cubicBezTo>
                  <a:cubicBezTo>
                    <a:pt x="273170" y="120770"/>
                    <a:pt x="274583" y="140143"/>
                    <a:pt x="284671" y="155275"/>
                  </a:cubicBezTo>
                  <a:cubicBezTo>
                    <a:pt x="290422" y="163902"/>
                    <a:pt x="297287" y="171882"/>
                    <a:pt x="301924" y="181155"/>
                  </a:cubicBezTo>
                  <a:cubicBezTo>
                    <a:pt x="305991" y="189288"/>
                    <a:pt x="306484" y="198901"/>
                    <a:pt x="310551" y="207034"/>
                  </a:cubicBezTo>
                  <a:cubicBezTo>
                    <a:pt x="315187" y="216307"/>
                    <a:pt x="323592" y="223439"/>
                    <a:pt x="327803" y="232913"/>
                  </a:cubicBezTo>
                  <a:cubicBezTo>
                    <a:pt x="335189" y="249532"/>
                    <a:pt x="339305" y="267418"/>
                    <a:pt x="345056" y="284671"/>
                  </a:cubicBezTo>
                  <a:lnTo>
                    <a:pt x="353683" y="310551"/>
                  </a:lnTo>
                  <a:cubicBezTo>
                    <a:pt x="356558" y="319177"/>
                    <a:pt x="369875" y="341474"/>
                    <a:pt x="362309" y="336430"/>
                  </a:cubicBezTo>
                  <a:lnTo>
                    <a:pt x="336430" y="319177"/>
                  </a:lnTo>
                  <a:cubicBezTo>
                    <a:pt x="330679" y="310551"/>
                    <a:pt x="323814" y="302571"/>
                    <a:pt x="319177" y="293298"/>
                  </a:cubicBezTo>
                  <a:cubicBezTo>
                    <a:pt x="315111" y="285165"/>
                    <a:pt x="314967" y="275368"/>
                    <a:pt x="310551" y="267419"/>
                  </a:cubicBezTo>
                  <a:cubicBezTo>
                    <a:pt x="300481" y="249293"/>
                    <a:pt x="287547" y="232913"/>
                    <a:pt x="276045" y="215660"/>
                  </a:cubicBezTo>
                  <a:lnTo>
                    <a:pt x="258792" y="189781"/>
                  </a:lnTo>
                  <a:cubicBezTo>
                    <a:pt x="250147" y="163844"/>
                    <a:pt x="251494" y="160319"/>
                    <a:pt x="232913" y="138022"/>
                  </a:cubicBezTo>
                  <a:cubicBezTo>
                    <a:pt x="225103" y="128650"/>
                    <a:pt x="214524" y="121773"/>
                    <a:pt x="207034" y="112143"/>
                  </a:cubicBezTo>
                  <a:cubicBezTo>
                    <a:pt x="177886" y="74668"/>
                    <a:pt x="155508" y="26346"/>
                    <a:pt x="189781" y="94890"/>
                  </a:cubicBezTo>
                  <a:cubicBezTo>
                    <a:pt x="186905" y="103517"/>
                    <a:pt x="184736" y="112412"/>
                    <a:pt x="181154" y="120770"/>
                  </a:cubicBezTo>
                  <a:cubicBezTo>
                    <a:pt x="159737" y="170744"/>
                    <a:pt x="162357" y="144204"/>
                    <a:pt x="146649" y="207034"/>
                  </a:cubicBezTo>
                  <a:cubicBezTo>
                    <a:pt x="140898" y="230038"/>
                    <a:pt x="136895" y="253550"/>
                    <a:pt x="129396" y="276045"/>
                  </a:cubicBezTo>
                  <a:cubicBezTo>
                    <a:pt x="126520" y="284671"/>
                    <a:pt x="125185" y="293975"/>
                    <a:pt x="120769" y="301924"/>
                  </a:cubicBezTo>
                  <a:cubicBezTo>
                    <a:pt x="110699" y="320050"/>
                    <a:pt x="97766" y="336430"/>
                    <a:pt x="86264" y="353683"/>
                  </a:cubicBezTo>
                  <a:cubicBezTo>
                    <a:pt x="63968" y="387127"/>
                    <a:pt x="78846" y="376284"/>
                    <a:pt x="43132" y="388188"/>
                  </a:cubicBezTo>
                  <a:cubicBezTo>
                    <a:pt x="23003" y="428445"/>
                    <a:pt x="7189" y="431321"/>
                    <a:pt x="0" y="439947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35" name="Skupina 334"/>
            <p:cNvGrpSpPr/>
            <p:nvPr/>
          </p:nvGrpSpPr>
          <p:grpSpPr>
            <a:xfrm>
              <a:off x="5928526" y="2924944"/>
              <a:ext cx="155642" cy="613568"/>
              <a:chOff x="6084168" y="2708920"/>
              <a:chExt cx="161270" cy="616568"/>
            </a:xfrm>
          </p:grpSpPr>
          <p:sp>
            <p:nvSpPr>
              <p:cNvPr id="329" name="Volný tvar 328"/>
              <p:cNvSpPr/>
              <p:nvPr/>
            </p:nvSpPr>
            <p:spPr>
              <a:xfrm>
                <a:off x="6210932" y="2852936"/>
                <a:ext cx="34506" cy="198408"/>
              </a:xfrm>
              <a:custGeom>
                <a:avLst/>
                <a:gdLst>
                  <a:gd name="connsiteX0" fmla="*/ 0 w 34506"/>
                  <a:gd name="connsiteY0" fmla="*/ 198408 h 198408"/>
                  <a:gd name="connsiteX1" fmla="*/ 8627 w 34506"/>
                  <a:gd name="connsiteY1" fmla="*/ 94891 h 198408"/>
                  <a:gd name="connsiteX2" fmla="*/ 25879 w 34506"/>
                  <a:gd name="connsiteY2" fmla="*/ 43132 h 198408"/>
                  <a:gd name="connsiteX3" fmla="*/ 34506 w 34506"/>
                  <a:gd name="connsiteY3" fmla="*/ 17253 h 198408"/>
                  <a:gd name="connsiteX4" fmla="*/ 34506 w 34506"/>
                  <a:gd name="connsiteY4" fmla="*/ 0 h 19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06" h="198408">
                    <a:moveTo>
                      <a:pt x="0" y="198408"/>
                    </a:moveTo>
                    <a:cubicBezTo>
                      <a:pt x="2876" y="163902"/>
                      <a:pt x="2935" y="129045"/>
                      <a:pt x="8627" y="94891"/>
                    </a:cubicBezTo>
                    <a:cubicBezTo>
                      <a:pt x="11617" y="76952"/>
                      <a:pt x="20128" y="60385"/>
                      <a:pt x="25879" y="43132"/>
                    </a:cubicBezTo>
                    <a:cubicBezTo>
                      <a:pt x="28754" y="34506"/>
                      <a:pt x="34506" y="26346"/>
                      <a:pt x="34506" y="17253"/>
                    </a:cubicBezTo>
                    <a:lnTo>
                      <a:pt x="34506" y="0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34" name="Skupina 333"/>
              <p:cNvGrpSpPr/>
              <p:nvPr/>
            </p:nvGrpSpPr>
            <p:grpSpPr>
              <a:xfrm>
                <a:off x="6084168" y="2708920"/>
                <a:ext cx="155642" cy="616568"/>
                <a:chOff x="6622728" y="2524400"/>
                <a:chExt cx="155642" cy="616568"/>
              </a:xfrm>
            </p:grpSpPr>
            <p:sp>
              <p:nvSpPr>
                <p:cNvPr id="327" name="Elipsa 326"/>
                <p:cNvSpPr/>
                <p:nvPr/>
              </p:nvSpPr>
              <p:spPr>
                <a:xfrm>
                  <a:off x="6660232" y="2708920"/>
                  <a:ext cx="72008" cy="43204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8" name="Volný tvar 327"/>
                <p:cNvSpPr/>
                <p:nvPr/>
              </p:nvSpPr>
              <p:spPr>
                <a:xfrm>
                  <a:off x="6737230" y="2855343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0" name="Volný tvar 329"/>
                <p:cNvSpPr/>
                <p:nvPr/>
              </p:nvSpPr>
              <p:spPr>
                <a:xfrm>
                  <a:off x="6697736" y="2524400"/>
                  <a:ext cx="80634" cy="316546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1" name="Volný tvar 330"/>
                <p:cNvSpPr/>
                <p:nvPr/>
              </p:nvSpPr>
              <p:spPr>
                <a:xfrm>
                  <a:off x="6660232" y="2564904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2" name="Volný tvar 331"/>
                <p:cNvSpPr/>
                <p:nvPr/>
              </p:nvSpPr>
              <p:spPr>
                <a:xfrm>
                  <a:off x="6622728" y="2628286"/>
                  <a:ext cx="72008" cy="360040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333" name="Volný tvar 332"/>
                <p:cNvSpPr/>
                <p:nvPr/>
              </p:nvSpPr>
              <p:spPr>
                <a:xfrm>
                  <a:off x="6634354" y="2858562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</p:grpSp>
      <p:grpSp>
        <p:nvGrpSpPr>
          <p:cNvPr id="337" name="Skupina 336"/>
          <p:cNvGrpSpPr/>
          <p:nvPr/>
        </p:nvGrpSpPr>
        <p:grpSpPr>
          <a:xfrm>
            <a:off x="4799856" y="2492897"/>
            <a:ext cx="288032" cy="1800200"/>
            <a:chOff x="5868144" y="2924944"/>
            <a:chExt cx="432048" cy="2323221"/>
          </a:xfrm>
        </p:grpSpPr>
        <p:sp>
          <p:nvSpPr>
            <p:cNvPr id="338" name="Volný tvar 337"/>
            <p:cNvSpPr/>
            <p:nvPr/>
          </p:nvSpPr>
          <p:spPr>
            <a:xfrm>
              <a:off x="5995358" y="3502325"/>
              <a:ext cx="130411" cy="1745840"/>
            </a:xfrm>
            <a:custGeom>
              <a:avLst/>
              <a:gdLst>
                <a:gd name="connsiteX0" fmla="*/ 0 w 130411"/>
                <a:gd name="connsiteY0" fmla="*/ 0 h 1745840"/>
                <a:gd name="connsiteX1" fmla="*/ 17253 w 130411"/>
                <a:gd name="connsiteY1" fmla="*/ 25879 h 1745840"/>
                <a:gd name="connsiteX2" fmla="*/ 25880 w 130411"/>
                <a:gd name="connsiteY2" fmla="*/ 51758 h 1745840"/>
                <a:gd name="connsiteX3" fmla="*/ 51759 w 130411"/>
                <a:gd name="connsiteY3" fmla="*/ 224286 h 1745840"/>
                <a:gd name="connsiteX4" fmla="*/ 60385 w 130411"/>
                <a:gd name="connsiteY4" fmla="*/ 284671 h 1745840"/>
                <a:gd name="connsiteX5" fmla="*/ 69012 w 130411"/>
                <a:gd name="connsiteY5" fmla="*/ 457200 h 1745840"/>
                <a:gd name="connsiteX6" fmla="*/ 86265 w 130411"/>
                <a:gd name="connsiteY6" fmla="*/ 1017917 h 1745840"/>
                <a:gd name="connsiteX7" fmla="*/ 103517 w 130411"/>
                <a:gd name="connsiteY7" fmla="*/ 1095554 h 1745840"/>
                <a:gd name="connsiteX8" fmla="*/ 112144 w 130411"/>
                <a:gd name="connsiteY8" fmla="*/ 1199071 h 1745840"/>
                <a:gd name="connsiteX9" fmla="*/ 129397 w 130411"/>
                <a:gd name="connsiteY9" fmla="*/ 1613139 h 1745840"/>
                <a:gd name="connsiteX10" fmla="*/ 120770 w 130411"/>
                <a:gd name="connsiteY10" fmla="*/ 1682150 h 1745840"/>
                <a:gd name="connsiteX11" fmla="*/ 112144 w 130411"/>
                <a:gd name="connsiteY11" fmla="*/ 1742535 h 174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411" h="1745840">
                  <a:moveTo>
                    <a:pt x="0" y="0"/>
                  </a:moveTo>
                  <a:cubicBezTo>
                    <a:pt x="5751" y="8626"/>
                    <a:pt x="12616" y="16606"/>
                    <a:pt x="17253" y="25879"/>
                  </a:cubicBezTo>
                  <a:cubicBezTo>
                    <a:pt x="21320" y="34012"/>
                    <a:pt x="23382" y="43015"/>
                    <a:pt x="25880" y="51758"/>
                  </a:cubicBezTo>
                  <a:cubicBezTo>
                    <a:pt x="44278" y="116150"/>
                    <a:pt x="38795" y="133532"/>
                    <a:pt x="51759" y="224286"/>
                  </a:cubicBezTo>
                  <a:lnTo>
                    <a:pt x="60385" y="284671"/>
                  </a:lnTo>
                  <a:cubicBezTo>
                    <a:pt x="63261" y="342181"/>
                    <a:pt x="67536" y="399637"/>
                    <a:pt x="69012" y="457200"/>
                  </a:cubicBezTo>
                  <a:cubicBezTo>
                    <a:pt x="79174" y="853515"/>
                    <a:pt x="53903" y="807564"/>
                    <a:pt x="86265" y="1017917"/>
                  </a:cubicBezTo>
                  <a:cubicBezTo>
                    <a:pt x="94941" y="1074309"/>
                    <a:pt x="90111" y="1055336"/>
                    <a:pt x="103517" y="1095554"/>
                  </a:cubicBezTo>
                  <a:cubicBezTo>
                    <a:pt x="106393" y="1130060"/>
                    <a:pt x="110732" y="1164475"/>
                    <a:pt x="112144" y="1199071"/>
                  </a:cubicBezTo>
                  <a:cubicBezTo>
                    <a:pt x="130411" y="1646599"/>
                    <a:pt x="108513" y="1383428"/>
                    <a:pt x="129397" y="1613139"/>
                  </a:cubicBezTo>
                  <a:cubicBezTo>
                    <a:pt x="126521" y="1636143"/>
                    <a:pt x="124049" y="1659200"/>
                    <a:pt x="120770" y="1682150"/>
                  </a:cubicBezTo>
                  <a:cubicBezTo>
                    <a:pt x="111671" y="1745840"/>
                    <a:pt x="112144" y="1714923"/>
                    <a:pt x="112144" y="1742535"/>
                  </a:cubicBezTo>
                </a:path>
              </a:pathLst>
            </a:custGeom>
            <a:ln w="31750">
              <a:solidFill>
                <a:srgbClr val="92B5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9" name="Volný tvar 338"/>
            <p:cNvSpPr/>
            <p:nvPr/>
          </p:nvSpPr>
          <p:spPr>
            <a:xfrm>
              <a:off x="6084168" y="4077072"/>
              <a:ext cx="216024" cy="511955"/>
            </a:xfrm>
            <a:custGeom>
              <a:avLst/>
              <a:gdLst>
                <a:gd name="connsiteX0" fmla="*/ 0 w 369875"/>
                <a:gd name="connsiteY0" fmla="*/ 439947 h 439947"/>
                <a:gd name="connsiteX1" fmla="*/ 0 w 369875"/>
                <a:gd name="connsiteY1" fmla="*/ 439947 h 439947"/>
                <a:gd name="connsiteX2" fmla="*/ 34505 w 369875"/>
                <a:gd name="connsiteY2" fmla="*/ 370936 h 439947"/>
                <a:gd name="connsiteX3" fmla="*/ 51758 w 369875"/>
                <a:gd name="connsiteY3" fmla="*/ 319177 h 439947"/>
                <a:gd name="connsiteX4" fmla="*/ 60385 w 369875"/>
                <a:gd name="connsiteY4" fmla="*/ 293298 h 439947"/>
                <a:gd name="connsiteX5" fmla="*/ 77637 w 369875"/>
                <a:gd name="connsiteY5" fmla="*/ 241539 h 439947"/>
                <a:gd name="connsiteX6" fmla="*/ 86264 w 369875"/>
                <a:gd name="connsiteY6" fmla="*/ 215660 h 439947"/>
                <a:gd name="connsiteX7" fmla="*/ 94890 w 369875"/>
                <a:gd name="connsiteY7" fmla="*/ 172528 h 439947"/>
                <a:gd name="connsiteX8" fmla="*/ 112143 w 369875"/>
                <a:gd name="connsiteY8" fmla="*/ 120770 h 439947"/>
                <a:gd name="connsiteX9" fmla="*/ 146649 w 369875"/>
                <a:gd name="connsiteY9" fmla="*/ 69011 h 439947"/>
                <a:gd name="connsiteX10" fmla="*/ 172528 w 369875"/>
                <a:gd name="connsiteY10" fmla="*/ 17253 h 439947"/>
                <a:gd name="connsiteX11" fmla="*/ 207034 w 369875"/>
                <a:gd name="connsiteY11" fmla="*/ 0 h 439947"/>
                <a:gd name="connsiteX12" fmla="*/ 241539 w 369875"/>
                <a:gd name="connsiteY12" fmla="*/ 51758 h 439947"/>
                <a:gd name="connsiteX13" fmla="*/ 267419 w 369875"/>
                <a:gd name="connsiteY13" fmla="*/ 103517 h 439947"/>
                <a:gd name="connsiteX14" fmla="*/ 284671 w 369875"/>
                <a:gd name="connsiteY14" fmla="*/ 155275 h 439947"/>
                <a:gd name="connsiteX15" fmla="*/ 301924 w 369875"/>
                <a:gd name="connsiteY15" fmla="*/ 181155 h 439947"/>
                <a:gd name="connsiteX16" fmla="*/ 310551 w 369875"/>
                <a:gd name="connsiteY16" fmla="*/ 207034 h 439947"/>
                <a:gd name="connsiteX17" fmla="*/ 327803 w 369875"/>
                <a:gd name="connsiteY17" fmla="*/ 232913 h 439947"/>
                <a:gd name="connsiteX18" fmla="*/ 345056 w 369875"/>
                <a:gd name="connsiteY18" fmla="*/ 284671 h 439947"/>
                <a:gd name="connsiteX19" fmla="*/ 353683 w 369875"/>
                <a:gd name="connsiteY19" fmla="*/ 310551 h 439947"/>
                <a:gd name="connsiteX20" fmla="*/ 362309 w 369875"/>
                <a:gd name="connsiteY20" fmla="*/ 336430 h 439947"/>
                <a:gd name="connsiteX21" fmla="*/ 336430 w 369875"/>
                <a:gd name="connsiteY21" fmla="*/ 319177 h 439947"/>
                <a:gd name="connsiteX22" fmla="*/ 319177 w 369875"/>
                <a:gd name="connsiteY22" fmla="*/ 293298 h 439947"/>
                <a:gd name="connsiteX23" fmla="*/ 310551 w 369875"/>
                <a:gd name="connsiteY23" fmla="*/ 267419 h 439947"/>
                <a:gd name="connsiteX24" fmla="*/ 276045 w 369875"/>
                <a:gd name="connsiteY24" fmla="*/ 215660 h 439947"/>
                <a:gd name="connsiteX25" fmla="*/ 258792 w 369875"/>
                <a:gd name="connsiteY25" fmla="*/ 189781 h 439947"/>
                <a:gd name="connsiteX26" fmla="*/ 232913 w 369875"/>
                <a:gd name="connsiteY26" fmla="*/ 138022 h 439947"/>
                <a:gd name="connsiteX27" fmla="*/ 207034 w 369875"/>
                <a:gd name="connsiteY27" fmla="*/ 112143 h 439947"/>
                <a:gd name="connsiteX28" fmla="*/ 189781 w 369875"/>
                <a:gd name="connsiteY28" fmla="*/ 94890 h 439947"/>
                <a:gd name="connsiteX29" fmla="*/ 181154 w 369875"/>
                <a:gd name="connsiteY29" fmla="*/ 120770 h 439947"/>
                <a:gd name="connsiteX30" fmla="*/ 146649 w 369875"/>
                <a:gd name="connsiteY30" fmla="*/ 207034 h 439947"/>
                <a:gd name="connsiteX31" fmla="*/ 129396 w 369875"/>
                <a:gd name="connsiteY31" fmla="*/ 276045 h 439947"/>
                <a:gd name="connsiteX32" fmla="*/ 120769 w 369875"/>
                <a:gd name="connsiteY32" fmla="*/ 301924 h 439947"/>
                <a:gd name="connsiteX33" fmla="*/ 86264 w 369875"/>
                <a:gd name="connsiteY33" fmla="*/ 353683 h 439947"/>
                <a:gd name="connsiteX34" fmla="*/ 43132 w 369875"/>
                <a:gd name="connsiteY34" fmla="*/ 388188 h 439947"/>
                <a:gd name="connsiteX35" fmla="*/ 0 w 369875"/>
                <a:gd name="connsiteY35" fmla="*/ 439947 h 43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9875" h="439947">
                  <a:moveTo>
                    <a:pt x="0" y="439947"/>
                  </a:moveTo>
                  <a:lnTo>
                    <a:pt x="0" y="439947"/>
                  </a:lnTo>
                  <a:cubicBezTo>
                    <a:pt x="11502" y="416943"/>
                    <a:pt x="24374" y="394575"/>
                    <a:pt x="34505" y="370936"/>
                  </a:cubicBezTo>
                  <a:cubicBezTo>
                    <a:pt x="41669" y="354220"/>
                    <a:pt x="46007" y="336430"/>
                    <a:pt x="51758" y="319177"/>
                  </a:cubicBezTo>
                  <a:lnTo>
                    <a:pt x="60385" y="293298"/>
                  </a:lnTo>
                  <a:lnTo>
                    <a:pt x="77637" y="241539"/>
                  </a:lnTo>
                  <a:cubicBezTo>
                    <a:pt x="80512" y="232913"/>
                    <a:pt x="84481" y="224576"/>
                    <a:pt x="86264" y="215660"/>
                  </a:cubicBezTo>
                  <a:cubicBezTo>
                    <a:pt x="89139" y="201283"/>
                    <a:pt x="91032" y="186673"/>
                    <a:pt x="94890" y="172528"/>
                  </a:cubicBezTo>
                  <a:cubicBezTo>
                    <a:pt x="99675" y="154983"/>
                    <a:pt x="102055" y="135902"/>
                    <a:pt x="112143" y="120770"/>
                  </a:cubicBezTo>
                  <a:lnTo>
                    <a:pt x="146649" y="69011"/>
                  </a:lnTo>
                  <a:cubicBezTo>
                    <a:pt x="152537" y="51347"/>
                    <a:pt x="157091" y="30117"/>
                    <a:pt x="172528" y="17253"/>
                  </a:cubicBezTo>
                  <a:cubicBezTo>
                    <a:pt x="182407" y="9021"/>
                    <a:pt x="195532" y="5751"/>
                    <a:pt x="207034" y="0"/>
                  </a:cubicBezTo>
                  <a:cubicBezTo>
                    <a:pt x="218536" y="17253"/>
                    <a:pt x="234982" y="32087"/>
                    <a:pt x="241539" y="51758"/>
                  </a:cubicBezTo>
                  <a:cubicBezTo>
                    <a:pt x="253445" y="87474"/>
                    <a:pt x="245122" y="70072"/>
                    <a:pt x="267419" y="103517"/>
                  </a:cubicBezTo>
                  <a:cubicBezTo>
                    <a:pt x="273170" y="120770"/>
                    <a:pt x="274583" y="140143"/>
                    <a:pt x="284671" y="155275"/>
                  </a:cubicBezTo>
                  <a:cubicBezTo>
                    <a:pt x="290422" y="163902"/>
                    <a:pt x="297287" y="171882"/>
                    <a:pt x="301924" y="181155"/>
                  </a:cubicBezTo>
                  <a:cubicBezTo>
                    <a:pt x="305991" y="189288"/>
                    <a:pt x="306484" y="198901"/>
                    <a:pt x="310551" y="207034"/>
                  </a:cubicBezTo>
                  <a:cubicBezTo>
                    <a:pt x="315187" y="216307"/>
                    <a:pt x="323592" y="223439"/>
                    <a:pt x="327803" y="232913"/>
                  </a:cubicBezTo>
                  <a:cubicBezTo>
                    <a:pt x="335189" y="249532"/>
                    <a:pt x="339305" y="267418"/>
                    <a:pt x="345056" y="284671"/>
                  </a:cubicBezTo>
                  <a:lnTo>
                    <a:pt x="353683" y="310551"/>
                  </a:lnTo>
                  <a:cubicBezTo>
                    <a:pt x="356558" y="319177"/>
                    <a:pt x="369875" y="341474"/>
                    <a:pt x="362309" y="336430"/>
                  </a:cubicBezTo>
                  <a:lnTo>
                    <a:pt x="336430" y="319177"/>
                  </a:lnTo>
                  <a:cubicBezTo>
                    <a:pt x="330679" y="310551"/>
                    <a:pt x="323814" y="302571"/>
                    <a:pt x="319177" y="293298"/>
                  </a:cubicBezTo>
                  <a:cubicBezTo>
                    <a:pt x="315111" y="285165"/>
                    <a:pt x="314967" y="275368"/>
                    <a:pt x="310551" y="267419"/>
                  </a:cubicBezTo>
                  <a:cubicBezTo>
                    <a:pt x="300481" y="249293"/>
                    <a:pt x="287547" y="232913"/>
                    <a:pt x="276045" y="215660"/>
                  </a:cubicBezTo>
                  <a:lnTo>
                    <a:pt x="258792" y="189781"/>
                  </a:lnTo>
                  <a:cubicBezTo>
                    <a:pt x="250147" y="163844"/>
                    <a:pt x="251494" y="160319"/>
                    <a:pt x="232913" y="138022"/>
                  </a:cubicBezTo>
                  <a:cubicBezTo>
                    <a:pt x="225103" y="128650"/>
                    <a:pt x="214524" y="121773"/>
                    <a:pt x="207034" y="112143"/>
                  </a:cubicBezTo>
                  <a:cubicBezTo>
                    <a:pt x="177886" y="74668"/>
                    <a:pt x="155508" y="26346"/>
                    <a:pt x="189781" y="94890"/>
                  </a:cubicBezTo>
                  <a:cubicBezTo>
                    <a:pt x="186905" y="103517"/>
                    <a:pt x="184736" y="112412"/>
                    <a:pt x="181154" y="120770"/>
                  </a:cubicBezTo>
                  <a:cubicBezTo>
                    <a:pt x="159737" y="170744"/>
                    <a:pt x="162357" y="144204"/>
                    <a:pt x="146649" y="207034"/>
                  </a:cubicBezTo>
                  <a:cubicBezTo>
                    <a:pt x="140898" y="230038"/>
                    <a:pt x="136895" y="253550"/>
                    <a:pt x="129396" y="276045"/>
                  </a:cubicBezTo>
                  <a:cubicBezTo>
                    <a:pt x="126520" y="284671"/>
                    <a:pt x="125185" y="293975"/>
                    <a:pt x="120769" y="301924"/>
                  </a:cubicBezTo>
                  <a:cubicBezTo>
                    <a:pt x="110699" y="320050"/>
                    <a:pt x="97766" y="336430"/>
                    <a:pt x="86264" y="353683"/>
                  </a:cubicBezTo>
                  <a:cubicBezTo>
                    <a:pt x="63968" y="387127"/>
                    <a:pt x="78846" y="376284"/>
                    <a:pt x="43132" y="388188"/>
                  </a:cubicBezTo>
                  <a:cubicBezTo>
                    <a:pt x="23003" y="428445"/>
                    <a:pt x="7189" y="431321"/>
                    <a:pt x="0" y="439947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0" name="Volný tvar 339"/>
            <p:cNvSpPr/>
            <p:nvPr/>
          </p:nvSpPr>
          <p:spPr>
            <a:xfrm>
              <a:off x="5868144" y="3933056"/>
              <a:ext cx="216024" cy="367939"/>
            </a:xfrm>
            <a:custGeom>
              <a:avLst/>
              <a:gdLst>
                <a:gd name="connsiteX0" fmla="*/ 0 w 369875"/>
                <a:gd name="connsiteY0" fmla="*/ 439947 h 439947"/>
                <a:gd name="connsiteX1" fmla="*/ 0 w 369875"/>
                <a:gd name="connsiteY1" fmla="*/ 439947 h 439947"/>
                <a:gd name="connsiteX2" fmla="*/ 34505 w 369875"/>
                <a:gd name="connsiteY2" fmla="*/ 370936 h 439947"/>
                <a:gd name="connsiteX3" fmla="*/ 51758 w 369875"/>
                <a:gd name="connsiteY3" fmla="*/ 319177 h 439947"/>
                <a:gd name="connsiteX4" fmla="*/ 60385 w 369875"/>
                <a:gd name="connsiteY4" fmla="*/ 293298 h 439947"/>
                <a:gd name="connsiteX5" fmla="*/ 77637 w 369875"/>
                <a:gd name="connsiteY5" fmla="*/ 241539 h 439947"/>
                <a:gd name="connsiteX6" fmla="*/ 86264 w 369875"/>
                <a:gd name="connsiteY6" fmla="*/ 215660 h 439947"/>
                <a:gd name="connsiteX7" fmla="*/ 94890 w 369875"/>
                <a:gd name="connsiteY7" fmla="*/ 172528 h 439947"/>
                <a:gd name="connsiteX8" fmla="*/ 112143 w 369875"/>
                <a:gd name="connsiteY8" fmla="*/ 120770 h 439947"/>
                <a:gd name="connsiteX9" fmla="*/ 146649 w 369875"/>
                <a:gd name="connsiteY9" fmla="*/ 69011 h 439947"/>
                <a:gd name="connsiteX10" fmla="*/ 172528 w 369875"/>
                <a:gd name="connsiteY10" fmla="*/ 17253 h 439947"/>
                <a:gd name="connsiteX11" fmla="*/ 207034 w 369875"/>
                <a:gd name="connsiteY11" fmla="*/ 0 h 439947"/>
                <a:gd name="connsiteX12" fmla="*/ 241539 w 369875"/>
                <a:gd name="connsiteY12" fmla="*/ 51758 h 439947"/>
                <a:gd name="connsiteX13" fmla="*/ 267419 w 369875"/>
                <a:gd name="connsiteY13" fmla="*/ 103517 h 439947"/>
                <a:gd name="connsiteX14" fmla="*/ 284671 w 369875"/>
                <a:gd name="connsiteY14" fmla="*/ 155275 h 439947"/>
                <a:gd name="connsiteX15" fmla="*/ 301924 w 369875"/>
                <a:gd name="connsiteY15" fmla="*/ 181155 h 439947"/>
                <a:gd name="connsiteX16" fmla="*/ 310551 w 369875"/>
                <a:gd name="connsiteY16" fmla="*/ 207034 h 439947"/>
                <a:gd name="connsiteX17" fmla="*/ 327803 w 369875"/>
                <a:gd name="connsiteY17" fmla="*/ 232913 h 439947"/>
                <a:gd name="connsiteX18" fmla="*/ 345056 w 369875"/>
                <a:gd name="connsiteY18" fmla="*/ 284671 h 439947"/>
                <a:gd name="connsiteX19" fmla="*/ 353683 w 369875"/>
                <a:gd name="connsiteY19" fmla="*/ 310551 h 439947"/>
                <a:gd name="connsiteX20" fmla="*/ 362309 w 369875"/>
                <a:gd name="connsiteY20" fmla="*/ 336430 h 439947"/>
                <a:gd name="connsiteX21" fmla="*/ 336430 w 369875"/>
                <a:gd name="connsiteY21" fmla="*/ 319177 h 439947"/>
                <a:gd name="connsiteX22" fmla="*/ 319177 w 369875"/>
                <a:gd name="connsiteY22" fmla="*/ 293298 h 439947"/>
                <a:gd name="connsiteX23" fmla="*/ 310551 w 369875"/>
                <a:gd name="connsiteY23" fmla="*/ 267419 h 439947"/>
                <a:gd name="connsiteX24" fmla="*/ 276045 w 369875"/>
                <a:gd name="connsiteY24" fmla="*/ 215660 h 439947"/>
                <a:gd name="connsiteX25" fmla="*/ 258792 w 369875"/>
                <a:gd name="connsiteY25" fmla="*/ 189781 h 439947"/>
                <a:gd name="connsiteX26" fmla="*/ 232913 w 369875"/>
                <a:gd name="connsiteY26" fmla="*/ 138022 h 439947"/>
                <a:gd name="connsiteX27" fmla="*/ 207034 w 369875"/>
                <a:gd name="connsiteY27" fmla="*/ 112143 h 439947"/>
                <a:gd name="connsiteX28" fmla="*/ 189781 w 369875"/>
                <a:gd name="connsiteY28" fmla="*/ 94890 h 439947"/>
                <a:gd name="connsiteX29" fmla="*/ 181154 w 369875"/>
                <a:gd name="connsiteY29" fmla="*/ 120770 h 439947"/>
                <a:gd name="connsiteX30" fmla="*/ 146649 w 369875"/>
                <a:gd name="connsiteY30" fmla="*/ 207034 h 439947"/>
                <a:gd name="connsiteX31" fmla="*/ 129396 w 369875"/>
                <a:gd name="connsiteY31" fmla="*/ 276045 h 439947"/>
                <a:gd name="connsiteX32" fmla="*/ 120769 w 369875"/>
                <a:gd name="connsiteY32" fmla="*/ 301924 h 439947"/>
                <a:gd name="connsiteX33" fmla="*/ 86264 w 369875"/>
                <a:gd name="connsiteY33" fmla="*/ 353683 h 439947"/>
                <a:gd name="connsiteX34" fmla="*/ 43132 w 369875"/>
                <a:gd name="connsiteY34" fmla="*/ 388188 h 439947"/>
                <a:gd name="connsiteX35" fmla="*/ 0 w 369875"/>
                <a:gd name="connsiteY35" fmla="*/ 439947 h 43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9875" h="439947">
                  <a:moveTo>
                    <a:pt x="0" y="439947"/>
                  </a:moveTo>
                  <a:lnTo>
                    <a:pt x="0" y="439947"/>
                  </a:lnTo>
                  <a:cubicBezTo>
                    <a:pt x="11502" y="416943"/>
                    <a:pt x="24374" y="394575"/>
                    <a:pt x="34505" y="370936"/>
                  </a:cubicBezTo>
                  <a:cubicBezTo>
                    <a:pt x="41669" y="354220"/>
                    <a:pt x="46007" y="336430"/>
                    <a:pt x="51758" y="319177"/>
                  </a:cubicBezTo>
                  <a:lnTo>
                    <a:pt x="60385" y="293298"/>
                  </a:lnTo>
                  <a:lnTo>
                    <a:pt x="77637" y="241539"/>
                  </a:lnTo>
                  <a:cubicBezTo>
                    <a:pt x="80512" y="232913"/>
                    <a:pt x="84481" y="224576"/>
                    <a:pt x="86264" y="215660"/>
                  </a:cubicBezTo>
                  <a:cubicBezTo>
                    <a:pt x="89139" y="201283"/>
                    <a:pt x="91032" y="186673"/>
                    <a:pt x="94890" y="172528"/>
                  </a:cubicBezTo>
                  <a:cubicBezTo>
                    <a:pt x="99675" y="154983"/>
                    <a:pt x="102055" y="135902"/>
                    <a:pt x="112143" y="120770"/>
                  </a:cubicBezTo>
                  <a:lnTo>
                    <a:pt x="146649" y="69011"/>
                  </a:lnTo>
                  <a:cubicBezTo>
                    <a:pt x="152537" y="51347"/>
                    <a:pt x="157091" y="30117"/>
                    <a:pt x="172528" y="17253"/>
                  </a:cubicBezTo>
                  <a:cubicBezTo>
                    <a:pt x="182407" y="9021"/>
                    <a:pt x="195532" y="5751"/>
                    <a:pt x="207034" y="0"/>
                  </a:cubicBezTo>
                  <a:cubicBezTo>
                    <a:pt x="218536" y="17253"/>
                    <a:pt x="234982" y="32087"/>
                    <a:pt x="241539" y="51758"/>
                  </a:cubicBezTo>
                  <a:cubicBezTo>
                    <a:pt x="253445" y="87474"/>
                    <a:pt x="245122" y="70072"/>
                    <a:pt x="267419" y="103517"/>
                  </a:cubicBezTo>
                  <a:cubicBezTo>
                    <a:pt x="273170" y="120770"/>
                    <a:pt x="274583" y="140143"/>
                    <a:pt x="284671" y="155275"/>
                  </a:cubicBezTo>
                  <a:cubicBezTo>
                    <a:pt x="290422" y="163902"/>
                    <a:pt x="297287" y="171882"/>
                    <a:pt x="301924" y="181155"/>
                  </a:cubicBezTo>
                  <a:cubicBezTo>
                    <a:pt x="305991" y="189288"/>
                    <a:pt x="306484" y="198901"/>
                    <a:pt x="310551" y="207034"/>
                  </a:cubicBezTo>
                  <a:cubicBezTo>
                    <a:pt x="315187" y="216307"/>
                    <a:pt x="323592" y="223439"/>
                    <a:pt x="327803" y="232913"/>
                  </a:cubicBezTo>
                  <a:cubicBezTo>
                    <a:pt x="335189" y="249532"/>
                    <a:pt x="339305" y="267418"/>
                    <a:pt x="345056" y="284671"/>
                  </a:cubicBezTo>
                  <a:lnTo>
                    <a:pt x="353683" y="310551"/>
                  </a:lnTo>
                  <a:cubicBezTo>
                    <a:pt x="356558" y="319177"/>
                    <a:pt x="369875" y="341474"/>
                    <a:pt x="362309" y="336430"/>
                  </a:cubicBezTo>
                  <a:lnTo>
                    <a:pt x="336430" y="319177"/>
                  </a:lnTo>
                  <a:cubicBezTo>
                    <a:pt x="330679" y="310551"/>
                    <a:pt x="323814" y="302571"/>
                    <a:pt x="319177" y="293298"/>
                  </a:cubicBezTo>
                  <a:cubicBezTo>
                    <a:pt x="315111" y="285165"/>
                    <a:pt x="314967" y="275368"/>
                    <a:pt x="310551" y="267419"/>
                  </a:cubicBezTo>
                  <a:cubicBezTo>
                    <a:pt x="300481" y="249293"/>
                    <a:pt x="287547" y="232913"/>
                    <a:pt x="276045" y="215660"/>
                  </a:cubicBezTo>
                  <a:lnTo>
                    <a:pt x="258792" y="189781"/>
                  </a:lnTo>
                  <a:cubicBezTo>
                    <a:pt x="250147" y="163844"/>
                    <a:pt x="251494" y="160319"/>
                    <a:pt x="232913" y="138022"/>
                  </a:cubicBezTo>
                  <a:cubicBezTo>
                    <a:pt x="225103" y="128650"/>
                    <a:pt x="214524" y="121773"/>
                    <a:pt x="207034" y="112143"/>
                  </a:cubicBezTo>
                  <a:cubicBezTo>
                    <a:pt x="177886" y="74668"/>
                    <a:pt x="155508" y="26346"/>
                    <a:pt x="189781" y="94890"/>
                  </a:cubicBezTo>
                  <a:cubicBezTo>
                    <a:pt x="186905" y="103517"/>
                    <a:pt x="184736" y="112412"/>
                    <a:pt x="181154" y="120770"/>
                  </a:cubicBezTo>
                  <a:cubicBezTo>
                    <a:pt x="159737" y="170744"/>
                    <a:pt x="162357" y="144204"/>
                    <a:pt x="146649" y="207034"/>
                  </a:cubicBezTo>
                  <a:cubicBezTo>
                    <a:pt x="140898" y="230038"/>
                    <a:pt x="136895" y="253550"/>
                    <a:pt x="129396" y="276045"/>
                  </a:cubicBezTo>
                  <a:cubicBezTo>
                    <a:pt x="126520" y="284671"/>
                    <a:pt x="125185" y="293975"/>
                    <a:pt x="120769" y="301924"/>
                  </a:cubicBezTo>
                  <a:cubicBezTo>
                    <a:pt x="110699" y="320050"/>
                    <a:pt x="97766" y="336430"/>
                    <a:pt x="86264" y="353683"/>
                  </a:cubicBezTo>
                  <a:cubicBezTo>
                    <a:pt x="63968" y="387127"/>
                    <a:pt x="78846" y="376284"/>
                    <a:pt x="43132" y="388188"/>
                  </a:cubicBezTo>
                  <a:cubicBezTo>
                    <a:pt x="23003" y="428445"/>
                    <a:pt x="7189" y="431321"/>
                    <a:pt x="0" y="439947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41" name="Skupina 334"/>
            <p:cNvGrpSpPr/>
            <p:nvPr/>
          </p:nvGrpSpPr>
          <p:grpSpPr>
            <a:xfrm>
              <a:off x="5928526" y="2924944"/>
              <a:ext cx="155642" cy="613568"/>
              <a:chOff x="6084168" y="2708920"/>
              <a:chExt cx="161270" cy="616568"/>
            </a:xfrm>
          </p:grpSpPr>
          <p:sp>
            <p:nvSpPr>
              <p:cNvPr id="342" name="Volný tvar 341"/>
              <p:cNvSpPr/>
              <p:nvPr/>
            </p:nvSpPr>
            <p:spPr>
              <a:xfrm>
                <a:off x="6210932" y="2852936"/>
                <a:ext cx="34506" cy="198408"/>
              </a:xfrm>
              <a:custGeom>
                <a:avLst/>
                <a:gdLst>
                  <a:gd name="connsiteX0" fmla="*/ 0 w 34506"/>
                  <a:gd name="connsiteY0" fmla="*/ 198408 h 198408"/>
                  <a:gd name="connsiteX1" fmla="*/ 8627 w 34506"/>
                  <a:gd name="connsiteY1" fmla="*/ 94891 h 198408"/>
                  <a:gd name="connsiteX2" fmla="*/ 25879 w 34506"/>
                  <a:gd name="connsiteY2" fmla="*/ 43132 h 198408"/>
                  <a:gd name="connsiteX3" fmla="*/ 34506 w 34506"/>
                  <a:gd name="connsiteY3" fmla="*/ 17253 h 198408"/>
                  <a:gd name="connsiteX4" fmla="*/ 34506 w 34506"/>
                  <a:gd name="connsiteY4" fmla="*/ 0 h 19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06" h="198408">
                    <a:moveTo>
                      <a:pt x="0" y="198408"/>
                    </a:moveTo>
                    <a:cubicBezTo>
                      <a:pt x="2876" y="163902"/>
                      <a:pt x="2935" y="129045"/>
                      <a:pt x="8627" y="94891"/>
                    </a:cubicBezTo>
                    <a:cubicBezTo>
                      <a:pt x="11617" y="76952"/>
                      <a:pt x="20128" y="60385"/>
                      <a:pt x="25879" y="43132"/>
                    </a:cubicBezTo>
                    <a:cubicBezTo>
                      <a:pt x="28754" y="34506"/>
                      <a:pt x="34506" y="26346"/>
                      <a:pt x="34506" y="17253"/>
                    </a:cubicBezTo>
                    <a:lnTo>
                      <a:pt x="34506" y="0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43" name="Skupina 333"/>
              <p:cNvGrpSpPr/>
              <p:nvPr/>
            </p:nvGrpSpPr>
            <p:grpSpPr>
              <a:xfrm>
                <a:off x="6084168" y="2708920"/>
                <a:ext cx="155642" cy="616568"/>
                <a:chOff x="6622728" y="2524400"/>
                <a:chExt cx="155642" cy="616568"/>
              </a:xfrm>
            </p:grpSpPr>
            <p:sp>
              <p:nvSpPr>
                <p:cNvPr id="344" name="Elipsa 343"/>
                <p:cNvSpPr/>
                <p:nvPr/>
              </p:nvSpPr>
              <p:spPr>
                <a:xfrm>
                  <a:off x="6660232" y="2708920"/>
                  <a:ext cx="72008" cy="43204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5" name="Volný tvar 344"/>
                <p:cNvSpPr/>
                <p:nvPr/>
              </p:nvSpPr>
              <p:spPr>
                <a:xfrm>
                  <a:off x="6737230" y="2855343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6" name="Volný tvar 345"/>
                <p:cNvSpPr/>
                <p:nvPr/>
              </p:nvSpPr>
              <p:spPr>
                <a:xfrm>
                  <a:off x="6697736" y="2524400"/>
                  <a:ext cx="80634" cy="316546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7" name="Volný tvar 346"/>
                <p:cNvSpPr/>
                <p:nvPr/>
              </p:nvSpPr>
              <p:spPr>
                <a:xfrm>
                  <a:off x="6660232" y="2564904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8" name="Volný tvar 347"/>
                <p:cNvSpPr/>
                <p:nvPr/>
              </p:nvSpPr>
              <p:spPr>
                <a:xfrm>
                  <a:off x="6622728" y="2628286"/>
                  <a:ext cx="72008" cy="360040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349" name="Volný tvar 348"/>
                <p:cNvSpPr/>
                <p:nvPr/>
              </p:nvSpPr>
              <p:spPr>
                <a:xfrm>
                  <a:off x="6634354" y="2858562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</p:grpSp>
      <p:grpSp>
        <p:nvGrpSpPr>
          <p:cNvPr id="350" name="Skupina 349"/>
          <p:cNvGrpSpPr/>
          <p:nvPr/>
        </p:nvGrpSpPr>
        <p:grpSpPr>
          <a:xfrm>
            <a:off x="4943872" y="2564905"/>
            <a:ext cx="288032" cy="1656184"/>
            <a:chOff x="5868144" y="2924944"/>
            <a:chExt cx="432048" cy="2323221"/>
          </a:xfrm>
        </p:grpSpPr>
        <p:sp>
          <p:nvSpPr>
            <p:cNvPr id="351" name="Volný tvar 350"/>
            <p:cNvSpPr/>
            <p:nvPr/>
          </p:nvSpPr>
          <p:spPr>
            <a:xfrm>
              <a:off x="5995358" y="3502325"/>
              <a:ext cx="130411" cy="1745840"/>
            </a:xfrm>
            <a:custGeom>
              <a:avLst/>
              <a:gdLst>
                <a:gd name="connsiteX0" fmla="*/ 0 w 130411"/>
                <a:gd name="connsiteY0" fmla="*/ 0 h 1745840"/>
                <a:gd name="connsiteX1" fmla="*/ 17253 w 130411"/>
                <a:gd name="connsiteY1" fmla="*/ 25879 h 1745840"/>
                <a:gd name="connsiteX2" fmla="*/ 25880 w 130411"/>
                <a:gd name="connsiteY2" fmla="*/ 51758 h 1745840"/>
                <a:gd name="connsiteX3" fmla="*/ 51759 w 130411"/>
                <a:gd name="connsiteY3" fmla="*/ 224286 h 1745840"/>
                <a:gd name="connsiteX4" fmla="*/ 60385 w 130411"/>
                <a:gd name="connsiteY4" fmla="*/ 284671 h 1745840"/>
                <a:gd name="connsiteX5" fmla="*/ 69012 w 130411"/>
                <a:gd name="connsiteY5" fmla="*/ 457200 h 1745840"/>
                <a:gd name="connsiteX6" fmla="*/ 86265 w 130411"/>
                <a:gd name="connsiteY6" fmla="*/ 1017917 h 1745840"/>
                <a:gd name="connsiteX7" fmla="*/ 103517 w 130411"/>
                <a:gd name="connsiteY7" fmla="*/ 1095554 h 1745840"/>
                <a:gd name="connsiteX8" fmla="*/ 112144 w 130411"/>
                <a:gd name="connsiteY8" fmla="*/ 1199071 h 1745840"/>
                <a:gd name="connsiteX9" fmla="*/ 129397 w 130411"/>
                <a:gd name="connsiteY9" fmla="*/ 1613139 h 1745840"/>
                <a:gd name="connsiteX10" fmla="*/ 120770 w 130411"/>
                <a:gd name="connsiteY10" fmla="*/ 1682150 h 1745840"/>
                <a:gd name="connsiteX11" fmla="*/ 112144 w 130411"/>
                <a:gd name="connsiteY11" fmla="*/ 1742535 h 174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411" h="1745840">
                  <a:moveTo>
                    <a:pt x="0" y="0"/>
                  </a:moveTo>
                  <a:cubicBezTo>
                    <a:pt x="5751" y="8626"/>
                    <a:pt x="12616" y="16606"/>
                    <a:pt x="17253" y="25879"/>
                  </a:cubicBezTo>
                  <a:cubicBezTo>
                    <a:pt x="21320" y="34012"/>
                    <a:pt x="23382" y="43015"/>
                    <a:pt x="25880" y="51758"/>
                  </a:cubicBezTo>
                  <a:cubicBezTo>
                    <a:pt x="44278" y="116150"/>
                    <a:pt x="38795" y="133532"/>
                    <a:pt x="51759" y="224286"/>
                  </a:cubicBezTo>
                  <a:lnTo>
                    <a:pt x="60385" y="284671"/>
                  </a:lnTo>
                  <a:cubicBezTo>
                    <a:pt x="63261" y="342181"/>
                    <a:pt x="67536" y="399637"/>
                    <a:pt x="69012" y="457200"/>
                  </a:cubicBezTo>
                  <a:cubicBezTo>
                    <a:pt x="79174" y="853515"/>
                    <a:pt x="53903" y="807564"/>
                    <a:pt x="86265" y="1017917"/>
                  </a:cubicBezTo>
                  <a:cubicBezTo>
                    <a:pt x="94941" y="1074309"/>
                    <a:pt x="90111" y="1055336"/>
                    <a:pt x="103517" y="1095554"/>
                  </a:cubicBezTo>
                  <a:cubicBezTo>
                    <a:pt x="106393" y="1130060"/>
                    <a:pt x="110732" y="1164475"/>
                    <a:pt x="112144" y="1199071"/>
                  </a:cubicBezTo>
                  <a:cubicBezTo>
                    <a:pt x="130411" y="1646599"/>
                    <a:pt x="108513" y="1383428"/>
                    <a:pt x="129397" y="1613139"/>
                  </a:cubicBezTo>
                  <a:cubicBezTo>
                    <a:pt x="126521" y="1636143"/>
                    <a:pt x="124049" y="1659200"/>
                    <a:pt x="120770" y="1682150"/>
                  </a:cubicBezTo>
                  <a:cubicBezTo>
                    <a:pt x="111671" y="1745840"/>
                    <a:pt x="112144" y="1714923"/>
                    <a:pt x="112144" y="1742535"/>
                  </a:cubicBezTo>
                </a:path>
              </a:pathLst>
            </a:custGeom>
            <a:ln w="31750">
              <a:solidFill>
                <a:srgbClr val="92B5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2" name="Volný tvar 351"/>
            <p:cNvSpPr/>
            <p:nvPr/>
          </p:nvSpPr>
          <p:spPr>
            <a:xfrm>
              <a:off x="6084168" y="4077072"/>
              <a:ext cx="216024" cy="511955"/>
            </a:xfrm>
            <a:custGeom>
              <a:avLst/>
              <a:gdLst>
                <a:gd name="connsiteX0" fmla="*/ 0 w 369875"/>
                <a:gd name="connsiteY0" fmla="*/ 439947 h 439947"/>
                <a:gd name="connsiteX1" fmla="*/ 0 w 369875"/>
                <a:gd name="connsiteY1" fmla="*/ 439947 h 439947"/>
                <a:gd name="connsiteX2" fmla="*/ 34505 w 369875"/>
                <a:gd name="connsiteY2" fmla="*/ 370936 h 439947"/>
                <a:gd name="connsiteX3" fmla="*/ 51758 w 369875"/>
                <a:gd name="connsiteY3" fmla="*/ 319177 h 439947"/>
                <a:gd name="connsiteX4" fmla="*/ 60385 w 369875"/>
                <a:gd name="connsiteY4" fmla="*/ 293298 h 439947"/>
                <a:gd name="connsiteX5" fmla="*/ 77637 w 369875"/>
                <a:gd name="connsiteY5" fmla="*/ 241539 h 439947"/>
                <a:gd name="connsiteX6" fmla="*/ 86264 w 369875"/>
                <a:gd name="connsiteY6" fmla="*/ 215660 h 439947"/>
                <a:gd name="connsiteX7" fmla="*/ 94890 w 369875"/>
                <a:gd name="connsiteY7" fmla="*/ 172528 h 439947"/>
                <a:gd name="connsiteX8" fmla="*/ 112143 w 369875"/>
                <a:gd name="connsiteY8" fmla="*/ 120770 h 439947"/>
                <a:gd name="connsiteX9" fmla="*/ 146649 w 369875"/>
                <a:gd name="connsiteY9" fmla="*/ 69011 h 439947"/>
                <a:gd name="connsiteX10" fmla="*/ 172528 w 369875"/>
                <a:gd name="connsiteY10" fmla="*/ 17253 h 439947"/>
                <a:gd name="connsiteX11" fmla="*/ 207034 w 369875"/>
                <a:gd name="connsiteY11" fmla="*/ 0 h 439947"/>
                <a:gd name="connsiteX12" fmla="*/ 241539 w 369875"/>
                <a:gd name="connsiteY12" fmla="*/ 51758 h 439947"/>
                <a:gd name="connsiteX13" fmla="*/ 267419 w 369875"/>
                <a:gd name="connsiteY13" fmla="*/ 103517 h 439947"/>
                <a:gd name="connsiteX14" fmla="*/ 284671 w 369875"/>
                <a:gd name="connsiteY14" fmla="*/ 155275 h 439947"/>
                <a:gd name="connsiteX15" fmla="*/ 301924 w 369875"/>
                <a:gd name="connsiteY15" fmla="*/ 181155 h 439947"/>
                <a:gd name="connsiteX16" fmla="*/ 310551 w 369875"/>
                <a:gd name="connsiteY16" fmla="*/ 207034 h 439947"/>
                <a:gd name="connsiteX17" fmla="*/ 327803 w 369875"/>
                <a:gd name="connsiteY17" fmla="*/ 232913 h 439947"/>
                <a:gd name="connsiteX18" fmla="*/ 345056 w 369875"/>
                <a:gd name="connsiteY18" fmla="*/ 284671 h 439947"/>
                <a:gd name="connsiteX19" fmla="*/ 353683 w 369875"/>
                <a:gd name="connsiteY19" fmla="*/ 310551 h 439947"/>
                <a:gd name="connsiteX20" fmla="*/ 362309 w 369875"/>
                <a:gd name="connsiteY20" fmla="*/ 336430 h 439947"/>
                <a:gd name="connsiteX21" fmla="*/ 336430 w 369875"/>
                <a:gd name="connsiteY21" fmla="*/ 319177 h 439947"/>
                <a:gd name="connsiteX22" fmla="*/ 319177 w 369875"/>
                <a:gd name="connsiteY22" fmla="*/ 293298 h 439947"/>
                <a:gd name="connsiteX23" fmla="*/ 310551 w 369875"/>
                <a:gd name="connsiteY23" fmla="*/ 267419 h 439947"/>
                <a:gd name="connsiteX24" fmla="*/ 276045 w 369875"/>
                <a:gd name="connsiteY24" fmla="*/ 215660 h 439947"/>
                <a:gd name="connsiteX25" fmla="*/ 258792 w 369875"/>
                <a:gd name="connsiteY25" fmla="*/ 189781 h 439947"/>
                <a:gd name="connsiteX26" fmla="*/ 232913 w 369875"/>
                <a:gd name="connsiteY26" fmla="*/ 138022 h 439947"/>
                <a:gd name="connsiteX27" fmla="*/ 207034 w 369875"/>
                <a:gd name="connsiteY27" fmla="*/ 112143 h 439947"/>
                <a:gd name="connsiteX28" fmla="*/ 189781 w 369875"/>
                <a:gd name="connsiteY28" fmla="*/ 94890 h 439947"/>
                <a:gd name="connsiteX29" fmla="*/ 181154 w 369875"/>
                <a:gd name="connsiteY29" fmla="*/ 120770 h 439947"/>
                <a:gd name="connsiteX30" fmla="*/ 146649 w 369875"/>
                <a:gd name="connsiteY30" fmla="*/ 207034 h 439947"/>
                <a:gd name="connsiteX31" fmla="*/ 129396 w 369875"/>
                <a:gd name="connsiteY31" fmla="*/ 276045 h 439947"/>
                <a:gd name="connsiteX32" fmla="*/ 120769 w 369875"/>
                <a:gd name="connsiteY32" fmla="*/ 301924 h 439947"/>
                <a:gd name="connsiteX33" fmla="*/ 86264 w 369875"/>
                <a:gd name="connsiteY33" fmla="*/ 353683 h 439947"/>
                <a:gd name="connsiteX34" fmla="*/ 43132 w 369875"/>
                <a:gd name="connsiteY34" fmla="*/ 388188 h 439947"/>
                <a:gd name="connsiteX35" fmla="*/ 0 w 369875"/>
                <a:gd name="connsiteY35" fmla="*/ 439947 h 43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9875" h="439947">
                  <a:moveTo>
                    <a:pt x="0" y="439947"/>
                  </a:moveTo>
                  <a:lnTo>
                    <a:pt x="0" y="439947"/>
                  </a:lnTo>
                  <a:cubicBezTo>
                    <a:pt x="11502" y="416943"/>
                    <a:pt x="24374" y="394575"/>
                    <a:pt x="34505" y="370936"/>
                  </a:cubicBezTo>
                  <a:cubicBezTo>
                    <a:pt x="41669" y="354220"/>
                    <a:pt x="46007" y="336430"/>
                    <a:pt x="51758" y="319177"/>
                  </a:cubicBezTo>
                  <a:lnTo>
                    <a:pt x="60385" y="293298"/>
                  </a:lnTo>
                  <a:lnTo>
                    <a:pt x="77637" y="241539"/>
                  </a:lnTo>
                  <a:cubicBezTo>
                    <a:pt x="80512" y="232913"/>
                    <a:pt x="84481" y="224576"/>
                    <a:pt x="86264" y="215660"/>
                  </a:cubicBezTo>
                  <a:cubicBezTo>
                    <a:pt x="89139" y="201283"/>
                    <a:pt x="91032" y="186673"/>
                    <a:pt x="94890" y="172528"/>
                  </a:cubicBezTo>
                  <a:cubicBezTo>
                    <a:pt x="99675" y="154983"/>
                    <a:pt x="102055" y="135902"/>
                    <a:pt x="112143" y="120770"/>
                  </a:cubicBezTo>
                  <a:lnTo>
                    <a:pt x="146649" y="69011"/>
                  </a:lnTo>
                  <a:cubicBezTo>
                    <a:pt x="152537" y="51347"/>
                    <a:pt x="157091" y="30117"/>
                    <a:pt x="172528" y="17253"/>
                  </a:cubicBezTo>
                  <a:cubicBezTo>
                    <a:pt x="182407" y="9021"/>
                    <a:pt x="195532" y="5751"/>
                    <a:pt x="207034" y="0"/>
                  </a:cubicBezTo>
                  <a:cubicBezTo>
                    <a:pt x="218536" y="17253"/>
                    <a:pt x="234982" y="32087"/>
                    <a:pt x="241539" y="51758"/>
                  </a:cubicBezTo>
                  <a:cubicBezTo>
                    <a:pt x="253445" y="87474"/>
                    <a:pt x="245122" y="70072"/>
                    <a:pt x="267419" y="103517"/>
                  </a:cubicBezTo>
                  <a:cubicBezTo>
                    <a:pt x="273170" y="120770"/>
                    <a:pt x="274583" y="140143"/>
                    <a:pt x="284671" y="155275"/>
                  </a:cubicBezTo>
                  <a:cubicBezTo>
                    <a:pt x="290422" y="163902"/>
                    <a:pt x="297287" y="171882"/>
                    <a:pt x="301924" y="181155"/>
                  </a:cubicBezTo>
                  <a:cubicBezTo>
                    <a:pt x="305991" y="189288"/>
                    <a:pt x="306484" y="198901"/>
                    <a:pt x="310551" y="207034"/>
                  </a:cubicBezTo>
                  <a:cubicBezTo>
                    <a:pt x="315187" y="216307"/>
                    <a:pt x="323592" y="223439"/>
                    <a:pt x="327803" y="232913"/>
                  </a:cubicBezTo>
                  <a:cubicBezTo>
                    <a:pt x="335189" y="249532"/>
                    <a:pt x="339305" y="267418"/>
                    <a:pt x="345056" y="284671"/>
                  </a:cubicBezTo>
                  <a:lnTo>
                    <a:pt x="353683" y="310551"/>
                  </a:lnTo>
                  <a:cubicBezTo>
                    <a:pt x="356558" y="319177"/>
                    <a:pt x="369875" y="341474"/>
                    <a:pt x="362309" y="336430"/>
                  </a:cubicBezTo>
                  <a:lnTo>
                    <a:pt x="336430" y="319177"/>
                  </a:lnTo>
                  <a:cubicBezTo>
                    <a:pt x="330679" y="310551"/>
                    <a:pt x="323814" y="302571"/>
                    <a:pt x="319177" y="293298"/>
                  </a:cubicBezTo>
                  <a:cubicBezTo>
                    <a:pt x="315111" y="285165"/>
                    <a:pt x="314967" y="275368"/>
                    <a:pt x="310551" y="267419"/>
                  </a:cubicBezTo>
                  <a:cubicBezTo>
                    <a:pt x="300481" y="249293"/>
                    <a:pt x="287547" y="232913"/>
                    <a:pt x="276045" y="215660"/>
                  </a:cubicBezTo>
                  <a:lnTo>
                    <a:pt x="258792" y="189781"/>
                  </a:lnTo>
                  <a:cubicBezTo>
                    <a:pt x="250147" y="163844"/>
                    <a:pt x="251494" y="160319"/>
                    <a:pt x="232913" y="138022"/>
                  </a:cubicBezTo>
                  <a:cubicBezTo>
                    <a:pt x="225103" y="128650"/>
                    <a:pt x="214524" y="121773"/>
                    <a:pt x="207034" y="112143"/>
                  </a:cubicBezTo>
                  <a:cubicBezTo>
                    <a:pt x="177886" y="74668"/>
                    <a:pt x="155508" y="26346"/>
                    <a:pt x="189781" y="94890"/>
                  </a:cubicBezTo>
                  <a:cubicBezTo>
                    <a:pt x="186905" y="103517"/>
                    <a:pt x="184736" y="112412"/>
                    <a:pt x="181154" y="120770"/>
                  </a:cubicBezTo>
                  <a:cubicBezTo>
                    <a:pt x="159737" y="170744"/>
                    <a:pt x="162357" y="144204"/>
                    <a:pt x="146649" y="207034"/>
                  </a:cubicBezTo>
                  <a:cubicBezTo>
                    <a:pt x="140898" y="230038"/>
                    <a:pt x="136895" y="253550"/>
                    <a:pt x="129396" y="276045"/>
                  </a:cubicBezTo>
                  <a:cubicBezTo>
                    <a:pt x="126520" y="284671"/>
                    <a:pt x="125185" y="293975"/>
                    <a:pt x="120769" y="301924"/>
                  </a:cubicBezTo>
                  <a:cubicBezTo>
                    <a:pt x="110699" y="320050"/>
                    <a:pt x="97766" y="336430"/>
                    <a:pt x="86264" y="353683"/>
                  </a:cubicBezTo>
                  <a:cubicBezTo>
                    <a:pt x="63968" y="387127"/>
                    <a:pt x="78846" y="376284"/>
                    <a:pt x="43132" y="388188"/>
                  </a:cubicBezTo>
                  <a:cubicBezTo>
                    <a:pt x="23003" y="428445"/>
                    <a:pt x="7189" y="431321"/>
                    <a:pt x="0" y="439947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3" name="Volný tvar 352"/>
            <p:cNvSpPr/>
            <p:nvPr/>
          </p:nvSpPr>
          <p:spPr>
            <a:xfrm>
              <a:off x="5868144" y="3933056"/>
              <a:ext cx="216024" cy="367939"/>
            </a:xfrm>
            <a:custGeom>
              <a:avLst/>
              <a:gdLst>
                <a:gd name="connsiteX0" fmla="*/ 0 w 369875"/>
                <a:gd name="connsiteY0" fmla="*/ 439947 h 439947"/>
                <a:gd name="connsiteX1" fmla="*/ 0 w 369875"/>
                <a:gd name="connsiteY1" fmla="*/ 439947 h 439947"/>
                <a:gd name="connsiteX2" fmla="*/ 34505 w 369875"/>
                <a:gd name="connsiteY2" fmla="*/ 370936 h 439947"/>
                <a:gd name="connsiteX3" fmla="*/ 51758 w 369875"/>
                <a:gd name="connsiteY3" fmla="*/ 319177 h 439947"/>
                <a:gd name="connsiteX4" fmla="*/ 60385 w 369875"/>
                <a:gd name="connsiteY4" fmla="*/ 293298 h 439947"/>
                <a:gd name="connsiteX5" fmla="*/ 77637 w 369875"/>
                <a:gd name="connsiteY5" fmla="*/ 241539 h 439947"/>
                <a:gd name="connsiteX6" fmla="*/ 86264 w 369875"/>
                <a:gd name="connsiteY6" fmla="*/ 215660 h 439947"/>
                <a:gd name="connsiteX7" fmla="*/ 94890 w 369875"/>
                <a:gd name="connsiteY7" fmla="*/ 172528 h 439947"/>
                <a:gd name="connsiteX8" fmla="*/ 112143 w 369875"/>
                <a:gd name="connsiteY8" fmla="*/ 120770 h 439947"/>
                <a:gd name="connsiteX9" fmla="*/ 146649 w 369875"/>
                <a:gd name="connsiteY9" fmla="*/ 69011 h 439947"/>
                <a:gd name="connsiteX10" fmla="*/ 172528 w 369875"/>
                <a:gd name="connsiteY10" fmla="*/ 17253 h 439947"/>
                <a:gd name="connsiteX11" fmla="*/ 207034 w 369875"/>
                <a:gd name="connsiteY11" fmla="*/ 0 h 439947"/>
                <a:gd name="connsiteX12" fmla="*/ 241539 w 369875"/>
                <a:gd name="connsiteY12" fmla="*/ 51758 h 439947"/>
                <a:gd name="connsiteX13" fmla="*/ 267419 w 369875"/>
                <a:gd name="connsiteY13" fmla="*/ 103517 h 439947"/>
                <a:gd name="connsiteX14" fmla="*/ 284671 w 369875"/>
                <a:gd name="connsiteY14" fmla="*/ 155275 h 439947"/>
                <a:gd name="connsiteX15" fmla="*/ 301924 w 369875"/>
                <a:gd name="connsiteY15" fmla="*/ 181155 h 439947"/>
                <a:gd name="connsiteX16" fmla="*/ 310551 w 369875"/>
                <a:gd name="connsiteY16" fmla="*/ 207034 h 439947"/>
                <a:gd name="connsiteX17" fmla="*/ 327803 w 369875"/>
                <a:gd name="connsiteY17" fmla="*/ 232913 h 439947"/>
                <a:gd name="connsiteX18" fmla="*/ 345056 w 369875"/>
                <a:gd name="connsiteY18" fmla="*/ 284671 h 439947"/>
                <a:gd name="connsiteX19" fmla="*/ 353683 w 369875"/>
                <a:gd name="connsiteY19" fmla="*/ 310551 h 439947"/>
                <a:gd name="connsiteX20" fmla="*/ 362309 w 369875"/>
                <a:gd name="connsiteY20" fmla="*/ 336430 h 439947"/>
                <a:gd name="connsiteX21" fmla="*/ 336430 w 369875"/>
                <a:gd name="connsiteY21" fmla="*/ 319177 h 439947"/>
                <a:gd name="connsiteX22" fmla="*/ 319177 w 369875"/>
                <a:gd name="connsiteY22" fmla="*/ 293298 h 439947"/>
                <a:gd name="connsiteX23" fmla="*/ 310551 w 369875"/>
                <a:gd name="connsiteY23" fmla="*/ 267419 h 439947"/>
                <a:gd name="connsiteX24" fmla="*/ 276045 w 369875"/>
                <a:gd name="connsiteY24" fmla="*/ 215660 h 439947"/>
                <a:gd name="connsiteX25" fmla="*/ 258792 w 369875"/>
                <a:gd name="connsiteY25" fmla="*/ 189781 h 439947"/>
                <a:gd name="connsiteX26" fmla="*/ 232913 w 369875"/>
                <a:gd name="connsiteY26" fmla="*/ 138022 h 439947"/>
                <a:gd name="connsiteX27" fmla="*/ 207034 w 369875"/>
                <a:gd name="connsiteY27" fmla="*/ 112143 h 439947"/>
                <a:gd name="connsiteX28" fmla="*/ 189781 w 369875"/>
                <a:gd name="connsiteY28" fmla="*/ 94890 h 439947"/>
                <a:gd name="connsiteX29" fmla="*/ 181154 w 369875"/>
                <a:gd name="connsiteY29" fmla="*/ 120770 h 439947"/>
                <a:gd name="connsiteX30" fmla="*/ 146649 w 369875"/>
                <a:gd name="connsiteY30" fmla="*/ 207034 h 439947"/>
                <a:gd name="connsiteX31" fmla="*/ 129396 w 369875"/>
                <a:gd name="connsiteY31" fmla="*/ 276045 h 439947"/>
                <a:gd name="connsiteX32" fmla="*/ 120769 w 369875"/>
                <a:gd name="connsiteY32" fmla="*/ 301924 h 439947"/>
                <a:gd name="connsiteX33" fmla="*/ 86264 w 369875"/>
                <a:gd name="connsiteY33" fmla="*/ 353683 h 439947"/>
                <a:gd name="connsiteX34" fmla="*/ 43132 w 369875"/>
                <a:gd name="connsiteY34" fmla="*/ 388188 h 439947"/>
                <a:gd name="connsiteX35" fmla="*/ 0 w 369875"/>
                <a:gd name="connsiteY35" fmla="*/ 439947 h 43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9875" h="439947">
                  <a:moveTo>
                    <a:pt x="0" y="439947"/>
                  </a:moveTo>
                  <a:lnTo>
                    <a:pt x="0" y="439947"/>
                  </a:lnTo>
                  <a:cubicBezTo>
                    <a:pt x="11502" y="416943"/>
                    <a:pt x="24374" y="394575"/>
                    <a:pt x="34505" y="370936"/>
                  </a:cubicBezTo>
                  <a:cubicBezTo>
                    <a:pt x="41669" y="354220"/>
                    <a:pt x="46007" y="336430"/>
                    <a:pt x="51758" y="319177"/>
                  </a:cubicBezTo>
                  <a:lnTo>
                    <a:pt x="60385" y="293298"/>
                  </a:lnTo>
                  <a:lnTo>
                    <a:pt x="77637" y="241539"/>
                  </a:lnTo>
                  <a:cubicBezTo>
                    <a:pt x="80512" y="232913"/>
                    <a:pt x="84481" y="224576"/>
                    <a:pt x="86264" y="215660"/>
                  </a:cubicBezTo>
                  <a:cubicBezTo>
                    <a:pt x="89139" y="201283"/>
                    <a:pt x="91032" y="186673"/>
                    <a:pt x="94890" y="172528"/>
                  </a:cubicBezTo>
                  <a:cubicBezTo>
                    <a:pt x="99675" y="154983"/>
                    <a:pt x="102055" y="135902"/>
                    <a:pt x="112143" y="120770"/>
                  </a:cubicBezTo>
                  <a:lnTo>
                    <a:pt x="146649" y="69011"/>
                  </a:lnTo>
                  <a:cubicBezTo>
                    <a:pt x="152537" y="51347"/>
                    <a:pt x="157091" y="30117"/>
                    <a:pt x="172528" y="17253"/>
                  </a:cubicBezTo>
                  <a:cubicBezTo>
                    <a:pt x="182407" y="9021"/>
                    <a:pt x="195532" y="5751"/>
                    <a:pt x="207034" y="0"/>
                  </a:cubicBezTo>
                  <a:cubicBezTo>
                    <a:pt x="218536" y="17253"/>
                    <a:pt x="234982" y="32087"/>
                    <a:pt x="241539" y="51758"/>
                  </a:cubicBezTo>
                  <a:cubicBezTo>
                    <a:pt x="253445" y="87474"/>
                    <a:pt x="245122" y="70072"/>
                    <a:pt x="267419" y="103517"/>
                  </a:cubicBezTo>
                  <a:cubicBezTo>
                    <a:pt x="273170" y="120770"/>
                    <a:pt x="274583" y="140143"/>
                    <a:pt x="284671" y="155275"/>
                  </a:cubicBezTo>
                  <a:cubicBezTo>
                    <a:pt x="290422" y="163902"/>
                    <a:pt x="297287" y="171882"/>
                    <a:pt x="301924" y="181155"/>
                  </a:cubicBezTo>
                  <a:cubicBezTo>
                    <a:pt x="305991" y="189288"/>
                    <a:pt x="306484" y="198901"/>
                    <a:pt x="310551" y="207034"/>
                  </a:cubicBezTo>
                  <a:cubicBezTo>
                    <a:pt x="315187" y="216307"/>
                    <a:pt x="323592" y="223439"/>
                    <a:pt x="327803" y="232913"/>
                  </a:cubicBezTo>
                  <a:cubicBezTo>
                    <a:pt x="335189" y="249532"/>
                    <a:pt x="339305" y="267418"/>
                    <a:pt x="345056" y="284671"/>
                  </a:cubicBezTo>
                  <a:lnTo>
                    <a:pt x="353683" y="310551"/>
                  </a:lnTo>
                  <a:cubicBezTo>
                    <a:pt x="356558" y="319177"/>
                    <a:pt x="369875" y="341474"/>
                    <a:pt x="362309" y="336430"/>
                  </a:cubicBezTo>
                  <a:lnTo>
                    <a:pt x="336430" y="319177"/>
                  </a:lnTo>
                  <a:cubicBezTo>
                    <a:pt x="330679" y="310551"/>
                    <a:pt x="323814" y="302571"/>
                    <a:pt x="319177" y="293298"/>
                  </a:cubicBezTo>
                  <a:cubicBezTo>
                    <a:pt x="315111" y="285165"/>
                    <a:pt x="314967" y="275368"/>
                    <a:pt x="310551" y="267419"/>
                  </a:cubicBezTo>
                  <a:cubicBezTo>
                    <a:pt x="300481" y="249293"/>
                    <a:pt x="287547" y="232913"/>
                    <a:pt x="276045" y="215660"/>
                  </a:cubicBezTo>
                  <a:lnTo>
                    <a:pt x="258792" y="189781"/>
                  </a:lnTo>
                  <a:cubicBezTo>
                    <a:pt x="250147" y="163844"/>
                    <a:pt x="251494" y="160319"/>
                    <a:pt x="232913" y="138022"/>
                  </a:cubicBezTo>
                  <a:cubicBezTo>
                    <a:pt x="225103" y="128650"/>
                    <a:pt x="214524" y="121773"/>
                    <a:pt x="207034" y="112143"/>
                  </a:cubicBezTo>
                  <a:cubicBezTo>
                    <a:pt x="177886" y="74668"/>
                    <a:pt x="155508" y="26346"/>
                    <a:pt x="189781" y="94890"/>
                  </a:cubicBezTo>
                  <a:cubicBezTo>
                    <a:pt x="186905" y="103517"/>
                    <a:pt x="184736" y="112412"/>
                    <a:pt x="181154" y="120770"/>
                  </a:cubicBezTo>
                  <a:cubicBezTo>
                    <a:pt x="159737" y="170744"/>
                    <a:pt x="162357" y="144204"/>
                    <a:pt x="146649" y="207034"/>
                  </a:cubicBezTo>
                  <a:cubicBezTo>
                    <a:pt x="140898" y="230038"/>
                    <a:pt x="136895" y="253550"/>
                    <a:pt x="129396" y="276045"/>
                  </a:cubicBezTo>
                  <a:cubicBezTo>
                    <a:pt x="126520" y="284671"/>
                    <a:pt x="125185" y="293975"/>
                    <a:pt x="120769" y="301924"/>
                  </a:cubicBezTo>
                  <a:cubicBezTo>
                    <a:pt x="110699" y="320050"/>
                    <a:pt x="97766" y="336430"/>
                    <a:pt x="86264" y="353683"/>
                  </a:cubicBezTo>
                  <a:cubicBezTo>
                    <a:pt x="63968" y="387127"/>
                    <a:pt x="78846" y="376284"/>
                    <a:pt x="43132" y="388188"/>
                  </a:cubicBezTo>
                  <a:cubicBezTo>
                    <a:pt x="23003" y="428445"/>
                    <a:pt x="7189" y="431321"/>
                    <a:pt x="0" y="439947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54" name="Skupina 334"/>
            <p:cNvGrpSpPr/>
            <p:nvPr/>
          </p:nvGrpSpPr>
          <p:grpSpPr>
            <a:xfrm>
              <a:off x="5928526" y="2924944"/>
              <a:ext cx="155642" cy="613568"/>
              <a:chOff x="6084168" y="2708920"/>
              <a:chExt cx="161270" cy="616568"/>
            </a:xfrm>
          </p:grpSpPr>
          <p:sp>
            <p:nvSpPr>
              <p:cNvPr id="355" name="Volný tvar 354"/>
              <p:cNvSpPr/>
              <p:nvPr/>
            </p:nvSpPr>
            <p:spPr>
              <a:xfrm>
                <a:off x="6210932" y="2852936"/>
                <a:ext cx="34506" cy="198408"/>
              </a:xfrm>
              <a:custGeom>
                <a:avLst/>
                <a:gdLst>
                  <a:gd name="connsiteX0" fmla="*/ 0 w 34506"/>
                  <a:gd name="connsiteY0" fmla="*/ 198408 h 198408"/>
                  <a:gd name="connsiteX1" fmla="*/ 8627 w 34506"/>
                  <a:gd name="connsiteY1" fmla="*/ 94891 h 198408"/>
                  <a:gd name="connsiteX2" fmla="*/ 25879 w 34506"/>
                  <a:gd name="connsiteY2" fmla="*/ 43132 h 198408"/>
                  <a:gd name="connsiteX3" fmla="*/ 34506 w 34506"/>
                  <a:gd name="connsiteY3" fmla="*/ 17253 h 198408"/>
                  <a:gd name="connsiteX4" fmla="*/ 34506 w 34506"/>
                  <a:gd name="connsiteY4" fmla="*/ 0 h 19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06" h="198408">
                    <a:moveTo>
                      <a:pt x="0" y="198408"/>
                    </a:moveTo>
                    <a:cubicBezTo>
                      <a:pt x="2876" y="163902"/>
                      <a:pt x="2935" y="129045"/>
                      <a:pt x="8627" y="94891"/>
                    </a:cubicBezTo>
                    <a:cubicBezTo>
                      <a:pt x="11617" y="76952"/>
                      <a:pt x="20128" y="60385"/>
                      <a:pt x="25879" y="43132"/>
                    </a:cubicBezTo>
                    <a:cubicBezTo>
                      <a:pt x="28754" y="34506"/>
                      <a:pt x="34506" y="26346"/>
                      <a:pt x="34506" y="17253"/>
                    </a:cubicBezTo>
                    <a:lnTo>
                      <a:pt x="34506" y="0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56" name="Skupina 333"/>
              <p:cNvGrpSpPr/>
              <p:nvPr/>
            </p:nvGrpSpPr>
            <p:grpSpPr>
              <a:xfrm>
                <a:off x="6084168" y="2708920"/>
                <a:ext cx="155642" cy="616568"/>
                <a:chOff x="6622728" y="2524400"/>
                <a:chExt cx="155642" cy="616568"/>
              </a:xfrm>
            </p:grpSpPr>
            <p:sp>
              <p:nvSpPr>
                <p:cNvPr id="357" name="Elipsa 356"/>
                <p:cNvSpPr/>
                <p:nvPr/>
              </p:nvSpPr>
              <p:spPr>
                <a:xfrm>
                  <a:off x="6660232" y="2708920"/>
                  <a:ext cx="72008" cy="43204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58" name="Volný tvar 357"/>
                <p:cNvSpPr/>
                <p:nvPr/>
              </p:nvSpPr>
              <p:spPr>
                <a:xfrm>
                  <a:off x="6737230" y="2855343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59" name="Volný tvar 358"/>
                <p:cNvSpPr/>
                <p:nvPr/>
              </p:nvSpPr>
              <p:spPr>
                <a:xfrm>
                  <a:off x="6697736" y="2524400"/>
                  <a:ext cx="80634" cy="316546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60" name="Volný tvar 359"/>
                <p:cNvSpPr/>
                <p:nvPr/>
              </p:nvSpPr>
              <p:spPr>
                <a:xfrm>
                  <a:off x="6660232" y="2564904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61" name="Volný tvar 360"/>
                <p:cNvSpPr/>
                <p:nvPr/>
              </p:nvSpPr>
              <p:spPr>
                <a:xfrm>
                  <a:off x="6622728" y="2628286"/>
                  <a:ext cx="72008" cy="360040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362" name="Volný tvar 361"/>
                <p:cNvSpPr/>
                <p:nvPr/>
              </p:nvSpPr>
              <p:spPr>
                <a:xfrm>
                  <a:off x="6634354" y="2858562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</p:grpSp>
      <p:grpSp>
        <p:nvGrpSpPr>
          <p:cNvPr id="363" name="Skupina 362"/>
          <p:cNvGrpSpPr/>
          <p:nvPr/>
        </p:nvGrpSpPr>
        <p:grpSpPr>
          <a:xfrm>
            <a:off x="5159896" y="2564905"/>
            <a:ext cx="288032" cy="1656184"/>
            <a:chOff x="5868144" y="2924944"/>
            <a:chExt cx="432048" cy="2323221"/>
          </a:xfrm>
        </p:grpSpPr>
        <p:sp>
          <p:nvSpPr>
            <p:cNvPr id="364" name="Volný tvar 363"/>
            <p:cNvSpPr/>
            <p:nvPr/>
          </p:nvSpPr>
          <p:spPr>
            <a:xfrm>
              <a:off x="5995358" y="3502325"/>
              <a:ext cx="130411" cy="1745840"/>
            </a:xfrm>
            <a:custGeom>
              <a:avLst/>
              <a:gdLst>
                <a:gd name="connsiteX0" fmla="*/ 0 w 130411"/>
                <a:gd name="connsiteY0" fmla="*/ 0 h 1745840"/>
                <a:gd name="connsiteX1" fmla="*/ 17253 w 130411"/>
                <a:gd name="connsiteY1" fmla="*/ 25879 h 1745840"/>
                <a:gd name="connsiteX2" fmla="*/ 25880 w 130411"/>
                <a:gd name="connsiteY2" fmla="*/ 51758 h 1745840"/>
                <a:gd name="connsiteX3" fmla="*/ 51759 w 130411"/>
                <a:gd name="connsiteY3" fmla="*/ 224286 h 1745840"/>
                <a:gd name="connsiteX4" fmla="*/ 60385 w 130411"/>
                <a:gd name="connsiteY4" fmla="*/ 284671 h 1745840"/>
                <a:gd name="connsiteX5" fmla="*/ 69012 w 130411"/>
                <a:gd name="connsiteY5" fmla="*/ 457200 h 1745840"/>
                <a:gd name="connsiteX6" fmla="*/ 86265 w 130411"/>
                <a:gd name="connsiteY6" fmla="*/ 1017917 h 1745840"/>
                <a:gd name="connsiteX7" fmla="*/ 103517 w 130411"/>
                <a:gd name="connsiteY7" fmla="*/ 1095554 h 1745840"/>
                <a:gd name="connsiteX8" fmla="*/ 112144 w 130411"/>
                <a:gd name="connsiteY8" fmla="*/ 1199071 h 1745840"/>
                <a:gd name="connsiteX9" fmla="*/ 129397 w 130411"/>
                <a:gd name="connsiteY9" fmla="*/ 1613139 h 1745840"/>
                <a:gd name="connsiteX10" fmla="*/ 120770 w 130411"/>
                <a:gd name="connsiteY10" fmla="*/ 1682150 h 1745840"/>
                <a:gd name="connsiteX11" fmla="*/ 112144 w 130411"/>
                <a:gd name="connsiteY11" fmla="*/ 1742535 h 174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411" h="1745840">
                  <a:moveTo>
                    <a:pt x="0" y="0"/>
                  </a:moveTo>
                  <a:cubicBezTo>
                    <a:pt x="5751" y="8626"/>
                    <a:pt x="12616" y="16606"/>
                    <a:pt x="17253" y="25879"/>
                  </a:cubicBezTo>
                  <a:cubicBezTo>
                    <a:pt x="21320" y="34012"/>
                    <a:pt x="23382" y="43015"/>
                    <a:pt x="25880" y="51758"/>
                  </a:cubicBezTo>
                  <a:cubicBezTo>
                    <a:pt x="44278" y="116150"/>
                    <a:pt x="38795" y="133532"/>
                    <a:pt x="51759" y="224286"/>
                  </a:cubicBezTo>
                  <a:lnTo>
                    <a:pt x="60385" y="284671"/>
                  </a:lnTo>
                  <a:cubicBezTo>
                    <a:pt x="63261" y="342181"/>
                    <a:pt x="67536" y="399637"/>
                    <a:pt x="69012" y="457200"/>
                  </a:cubicBezTo>
                  <a:cubicBezTo>
                    <a:pt x="79174" y="853515"/>
                    <a:pt x="53903" y="807564"/>
                    <a:pt x="86265" y="1017917"/>
                  </a:cubicBezTo>
                  <a:cubicBezTo>
                    <a:pt x="94941" y="1074309"/>
                    <a:pt x="90111" y="1055336"/>
                    <a:pt x="103517" y="1095554"/>
                  </a:cubicBezTo>
                  <a:cubicBezTo>
                    <a:pt x="106393" y="1130060"/>
                    <a:pt x="110732" y="1164475"/>
                    <a:pt x="112144" y="1199071"/>
                  </a:cubicBezTo>
                  <a:cubicBezTo>
                    <a:pt x="130411" y="1646599"/>
                    <a:pt x="108513" y="1383428"/>
                    <a:pt x="129397" y="1613139"/>
                  </a:cubicBezTo>
                  <a:cubicBezTo>
                    <a:pt x="126521" y="1636143"/>
                    <a:pt x="124049" y="1659200"/>
                    <a:pt x="120770" y="1682150"/>
                  </a:cubicBezTo>
                  <a:cubicBezTo>
                    <a:pt x="111671" y="1745840"/>
                    <a:pt x="112144" y="1714923"/>
                    <a:pt x="112144" y="1742535"/>
                  </a:cubicBezTo>
                </a:path>
              </a:pathLst>
            </a:custGeom>
            <a:ln w="31750">
              <a:solidFill>
                <a:srgbClr val="92B5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5" name="Volný tvar 364"/>
            <p:cNvSpPr/>
            <p:nvPr/>
          </p:nvSpPr>
          <p:spPr>
            <a:xfrm>
              <a:off x="6084168" y="4077072"/>
              <a:ext cx="216024" cy="511955"/>
            </a:xfrm>
            <a:custGeom>
              <a:avLst/>
              <a:gdLst>
                <a:gd name="connsiteX0" fmla="*/ 0 w 369875"/>
                <a:gd name="connsiteY0" fmla="*/ 439947 h 439947"/>
                <a:gd name="connsiteX1" fmla="*/ 0 w 369875"/>
                <a:gd name="connsiteY1" fmla="*/ 439947 h 439947"/>
                <a:gd name="connsiteX2" fmla="*/ 34505 w 369875"/>
                <a:gd name="connsiteY2" fmla="*/ 370936 h 439947"/>
                <a:gd name="connsiteX3" fmla="*/ 51758 w 369875"/>
                <a:gd name="connsiteY3" fmla="*/ 319177 h 439947"/>
                <a:gd name="connsiteX4" fmla="*/ 60385 w 369875"/>
                <a:gd name="connsiteY4" fmla="*/ 293298 h 439947"/>
                <a:gd name="connsiteX5" fmla="*/ 77637 w 369875"/>
                <a:gd name="connsiteY5" fmla="*/ 241539 h 439947"/>
                <a:gd name="connsiteX6" fmla="*/ 86264 w 369875"/>
                <a:gd name="connsiteY6" fmla="*/ 215660 h 439947"/>
                <a:gd name="connsiteX7" fmla="*/ 94890 w 369875"/>
                <a:gd name="connsiteY7" fmla="*/ 172528 h 439947"/>
                <a:gd name="connsiteX8" fmla="*/ 112143 w 369875"/>
                <a:gd name="connsiteY8" fmla="*/ 120770 h 439947"/>
                <a:gd name="connsiteX9" fmla="*/ 146649 w 369875"/>
                <a:gd name="connsiteY9" fmla="*/ 69011 h 439947"/>
                <a:gd name="connsiteX10" fmla="*/ 172528 w 369875"/>
                <a:gd name="connsiteY10" fmla="*/ 17253 h 439947"/>
                <a:gd name="connsiteX11" fmla="*/ 207034 w 369875"/>
                <a:gd name="connsiteY11" fmla="*/ 0 h 439947"/>
                <a:gd name="connsiteX12" fmla="*/ 241539 w 369875"/>
                <a:gd name="connsiteY12" fmla="*/ 51758 h 439947"/>
                <a:gd name="connsiteX13" fmla="*/ 267419 w 369875"/>
                <a:gd name="connsiteY13" fmla="*/ 103517 h 439947"/>
                <a:gd name="connsiteX14" fmla="*/ 284671 w 369875"/>
                <a:gd name="connsiteY14" fmla="*/ 155275 h 439947"/>
                <a:gd name="connsiteX15" fmla="*/ 301924 w 369875"/>
                <a:gd name="connsiteY15" fmla="*/ 181155 h 439947"/>
                <a:gd name="connsiteX16" fmla="*/ 310551 w 369875"/>
                <a:gd name="connsiteY16" fmla="*/ 207034 h 439947"/>
                <a:gd name="connsiteX17" fmla="*/ 327803 w 369875"/>
                <a:gd name="connsiteY17" fmla="*/ 232913 h 439947"/>
                <a:gd name="connsiteX18" fmla="*/ 345056 w 369875"/>
                <a:gd name="connsiteY18" fmla="*/ 284671 h 439947"/>
                <a:gd name="connsiteX19" fmla="*/ 353683 w 369875"/>
                <a:gd name="connsiteY19" fmla="*/ 310551 h 439947"/>
                <a:gd name="connsiteX20" fmla="*/ 362309 w 369875"/>
                <a:gd name="connsiteY20" fmla="*/ 336430 h 439947"/>
                <a:gd name="connsiteX21" fmla="*/ 336430 w 369875"/>
                <a:gd name="connsiteY21" fmla="*/ 319177 h 439947"/>
                <a:gd name="connsiteX22" fmla="*/ 319177 w 369875"/>
                <a:gd name="connsiteY22" fmla="*/ 293298 h 439947"/>
                <a:gd name="connsiteX23" fmla="*/ 310551 w 369875"/>
                <a:gd name="connsiteY23" fmla="*/ 267419 h 439947"/>
                <a:gd name="connsiteX24" fmla="*/ 276045 w 369875"/>
                <a:gd name="connsiteY24" fmla="*/ 215660 h 439947"/>
                <a:gd name="connsiteX25" fmla="*/ 258792 w 369875"/>
                <a:gd name="connsiteY25" fmla="*/ 189781 h 439947"/>
                <a:gd name="connsiteX26" fmla="*/ 232913 w 369875"/>
                <a:gd name="connsiteY26" fmla="*/ 138022 h 439947"/>
                <a:gd name="connsiteX27" fmla="*/ 207034 w 369875"/>
                <a:gd name="connsiteY27" fmla="*/ 112143 h 439947"/>
                <a:gd name="connsiteX28" fmla="*/ 189781 w 369875"/>
                <a:gd name="connsiteY28" fmla="*/ 94890 h 439947"/>
                <a:gd name="connsiteX29" fmla="*/ 181154 w 369875"/>
                <a:gd name="connsiteY29" fmla="*/ 120770 h 439947"/>
                <a:gd name="connsiteX30" fmla="*/ 146649 w 369875"/>
                <a:gd name="connsiteY30" fmla="*/ 207034 h 439947"/>
                <a:gd name="connsiteX31" fmla="*/ 129396 w 369875"/>
                <a:gd name="connsiteY31" fmla="*/ 276045 h 439947"/>
                <a:gd name="connsiteX32" fmla="*/ 120769 w 369875"/>
                <a:gd name="connsiteY32" fmla="*/ 301924 h 439947"/>
                <a:gd name="connsiteX33" fmla="*/ 86264 w 369875"/>
                <a:gd name="connsiteY33" fmla="*/ 353683 h 439947"/>
                <a:gd name="connsiteX34" fmla="*/ 43132 w 369875"/>
                <a:gd name="connsiteY34" fmla="*/ 388188 h 439947"/>
                <a:gd name="connsiteX35" fmla="*/ 0 w 369875"/>
                <a:gd name="connsiteY35" fmla="*/ 439947 h 43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9875" h="439947">
                  <a:moveTo>
                    <a:pt x="0" y="439947"/>
                  </a:moveTo>
                  <a:lnTo>
                    <a:pt x="0" y="439947"/>
                  </a:lnTo>
                  <a:cubicBezTo>
                    <a:pt x="11502" y="416943"/>
                    <a:pt x="24374" y="394575"/>
                    <a:pt x="34505" y="370936"/>
                  </a:cubicBezTo>
                  <a:cubicBezTo>
                    <a:pt x="41669" y="354220"/>
                    <a:pt x="46007" y="336430"/>
                    <a:pt x="51758" y="319177"/>
                  </a:cubicBezTo>
                  <a:lnTo>
                    <a:pt x="60385" y="293298"/>
                  </a:lnTo>
                  <a:lnTo>
                    <a:pt x="77637" y="241539"/>
                  </a:lnTo>
                  <a:cubicBezTo>
                    <a:pt x="80512" y="232913"/>
                    <a:pt x="84481" y="224576"/>
                    <a:pt x="86264" y="215660"/>
                  </a:cubicBezTo>
                  <a:cubicBezTo>
                    <a:pt x="89139" y="201283"/>
                    <a:pt x="91032" y="186673"/>
                    <a:pt x="94890" y="172528"/>
                  </a:cubicBezTo>
                  <a:cubicBezTo>
                    <a:pt x="99675" y="154983"/>
                    <a:pt x="102055" y="135902"/>
                    <a:pt x="112143" y="120770"/>
                  </a:cubicBezTo>
                  <a:lnTo>
                    <a:pt x="146649" y="69011"/>
                  </a:lnTo>
                  <a:cubicBezTo>
                    <a:pt x="152537" y="51347"/>
                    <a:pt x="157091" y="30117"/>
                    <a:pt x="172528" y="17253"/>
                  </a:cubicBezTo>
                  <a:cubicBezTo>
                    <a:pt x="182407" y="9021"/>
                    <a:pt x="195532" y="5751"/>
                    <a:pt x="207034" y="0"/>
                  </a:cubicBezTo>
                  <a:cubicBezTo>
                    <a:pt x="218536" y="17253"/>
                    <a:pt x="234982" y="32087"/>
                    <a:pt x="241539" y="51758"/>
                  </a:cubicBezTo>
                  <a:cubicBezTo>
                    <a:pt x="253445" y="87474"/>
                    <a:pt x="245122" y="70072"/>
                    <a:pt x="267419" y="103517"/>
                  </a:cubicBezTo>
                  <a:cubicBezTo>
                    <a:pt x="273170" y="120770"/>
                    <a:pt x="274583" y="140143"/>
                    <a:pt x="284671" y="155275"/>
                  </a:cubicBezTo>
                  <a:cubicBezTo>
                    <a:pt x="290422" y="163902"/>
                    <a:pt x="297287" y="171882"/>
                    <a:pt x="301924" y="181155"/>
                  </a:cubicBezTo>
                  <a:cubicBezTo>
                    <a:pt x="305991" y="189288"/>
                    <a:pt x="306484" y="198901"/>
                    <a:pt x="310551" y="207034"/>
                  </a:cubicBezTo>
                  <a:cubicBezTo>
                    <a:pt x="315187" y="216307"/>
                    <a:pt x="323592" y="223439"/>
                    <a:pt x="327803" y="232913"/>
                  </a:cubicBezTo>
                  <a:cubicBezTo>
                    <a:pt x="335189" y="249532"/>
                    <a:pt x="339305" y="267418"/>
                    <a:pt x="345056" y="284671"/>
                  </a:cubicBezTo>
                  <a:lnTo>
                    <a:pt x="353683" y="310551"/>
                  </a:lnTo>
                  <a:cubicBezTo>
                    <a:pt x="356558" y="319177"/>
                    <a:pt x="369875" y="341474"/>
                    <a:pt x="362309" y="336430"/>
                  </a:cubicBezTo>
                  <a:lnTo>
                    <a:pt x="336430" y="319177"/>
                  </a:lnTo>
                  <a:cubicBezTo>
                    <a:pt x="330679" y="310551"/>
                    <a:pt x="323814" y="302571"/>
                    <a:pt x="319177" y="293298"/>
                  </a:cubicBezTo>
                  <a:cubicBezTo>
                    <a:pt x="315111" y="285165"/>
                    <a:pt x="314967" y="275368"/>
                    <a:pt x="310551" y="267419"/>
                  </a:cubicBezTo>
                  <a:cubicBezTo>
                    <a:pt x="300481" y="249293"/>
                    <a:pt x="287547" y="232913"/>
                    <a:pt x="276045" y="215660"/>
                  </a:cubicBezTo>
                  <a:lnTo>
                    <a:pt x="258792" y="189781"/>
                  </a:lnTo>
                  <a:cubicBezTo>
                    <a:pt x="250147" y="163844"/>
                    <a:pt x="251494" y="160319"/>
                    <a:pt x="232913" y="138022"/>
                  </a:cubicBezTo>
                  <a:cubicBezTo>
                    <a:pt x="225103" y="128650"/>
                    <a:pt x="214524" y="121773"/>
                    <a:pt x="207034" y="112143"/>
                  </a:cubicBezTo>
                  <a:cubicBezTo>
                    <a:pt x="177886" y="74668"/>
                    <a:pt x="155508" y="26346"/>
                    <a:pt x="189781" y="94890"/>
                  </a:cubicBezTo>
                  <a:cubicBezTo>
                    <a:pt x="186905" y="103517"/>
                    <a:pt x="184736" y="112412"/>
                    <a:pt x="181154" y="120770"/>
                  </a:cubicBezTo>
                  <a:cubicBezTo>
                    <a:pt x="159737" y="170744"/>
                    <a:pt x="162357" y="144204"/>
                    <a:pt x="146649" y="207034"/>
                  </a:cubicBezTo>
                  <a:cubicBezTo>
                    <a:pt x="140898" y="230038"/>
                    <a:pt x="136895" y="253550"/>
                    <a:pt x="129396" y="276045"/>
                  </a:cubicBezTo>
                  <a:cubicBezTo>
                    <a:pt x="126520" y="284671"/>
                    <a:pt x="125185" y="293975"/>
                    <a:pt x="120769" y="301924"/>
                  </a:cubicBezTo>
                  <a:cubicBezTo>
                    <a:pt x="110699" y="320050"/>
                    <a:pt x="97766" y="336430"/>
                    <a:pt x="86264" y="353683"/>
                  </a:cubicBezTo>
                  <a:cubicBezTo>
                    <a:pt x="63968" y="387127"/>
                    <a:pt x="78846" y="376284"/>
                    <a:pt x="43132" y="388188"/>
                  </a:cubicBezTo>
                  <a:cubicBezTo>
                    <a:pt x="23003" y="428445"/>
                    <a:pt x="7189" y="431321"/>
                    <a:pt x="0" y="439947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6" name="Volný tvar 365"/>
            <p:cNvSpPr/>
            <p:nvPr/>
          </p:nvSpPr>
          <p:spPr>
            <a:xfrm>
              <a:off x="5868144" y="3933056"/>
              <a:ext cx="216024" cy="367939"/>
            </a:xfrm>
            <a:custGeom>
              <a:avLst/>
              <a:gdLst>
                <a:gd name="connsiteX0" fmla="*/ 0 w 369875"/>
                <a:gd name="connsiteY0" fmla="*/ 439947 h 439947"/>
                <a:gd name="connsiteX1" fmla="*/ 0 w 369875"/>
                <a:gd name="connsiteY1" fmla="*/ 439947 h 439947"/>
                <a:gd name="connsiteX2" fmla="*/ 34505 w 369875"/>
                <a:gd name="connsiteY2" fmla="*/ 370936 h 439947"/>
                <a:gd name="connsiteX3" fmla="*/ 51758 w 369875"/>
                <a:gd name="connsiteY3" fmla="*/ 319177 h 439947"/>
                <a:gd name="connsiteX4" fmla="*/ 60385 w 369875"/>
                <a:gd name="connsiteY4" fmla="*/ 293298 h 439947"/>
                <a:gd name="connsiteX5" fmla="*/ 77637 w 369875"/>
                <a:gd name="connsiteY5" fmla="*/ 241539 h 439947"/>
                <a:gd name="connsiteX6" fmla="*/ 86264 w 369875"/>
                <a:gd name="connsiteY6" fmla="*/ 215660 h 439947"/>
                <a:gd name="connsiteX7" fmla="*/ 94890 w 369875"/>
                <a:gd name="connsiteY7" fmla="*/ 172528 h 439947"/>
                <a:gd name="connsiteX8" fmla="*/ 112143 w 369875"/>
                <a:gd name="connsiteY8" fmla="*/ 120770 h 439947"/>
                <a:gd name="connsiteX9" fmla="*/ 146649 w 369875"/>
                <a:gd name="connsiteY9" fmla="*/ 69011 h 439947"/>
                <a:gd name="connsiteX10" fmla="*/ 172528 w 369875"/>
                <a:gd name="connsiteY10" fmla="*/ 17253 h 439947"/>
                <a:gd name="connsiteX11" fmla="*/ 207034 w 369875"/>
                <a:gd name="connsiteY11" fmla="*/ 0 h 439947"/>
                <a:gd name="connsiteX12" fmla="*/ 241539 w 369875"/>
                <a:gd name="connsiteY12" fmla="*/ 51758 h 439947"/>
                <a:gd name="connsiteX13" fmla="*/ 267419 w 369875"/>
                <a:gd name="connsiteY13" fmla="*/ 103517 h 439947"/>
                <a:gd name="connsiteX14" fmla="*/ 284671 w 369875"/>
                <a:gd name="connsiteY14" fmla="*/ 155275 h 439947"/>
                <a:gd name="connsiteX15" fmla="*/ 301924 w 369875"/>
                <a:gd name="connsiteY15" fmla="*/ 181155 h 439947"/>
                <a:gd name="connsiteX16" fmla="*/ 310551 w 369875"/>
                <a:gd name="connsiteY16" fmla="*/ 207034 h 439947"/>
                <a:gd name="connsiteX17" fmla="*/ 327803 w 369875"/>
                <a:gd name="connsiteY17" fmla="*/ 232913 h 439947"/>
                <a:gd name="connsiteX18" fmla="*/ 345056 w 369875"/>
                <a:gd name="connsiteY18" fmla="*/ 284671 h 439947"/>
                <a:gd name="connsiteX19" fmla="*/ 353683 w 369875"/>
                <a:gd name="connsiteY19" fmla="*/ 310551 h 439947"/>
                <a:gd name="connsiteX20" fmla="*/ 362309 w 369875"/>
                <a:gd name="connsiteY20" fmla="*/ 336430 h 439947"/>
                <a:gd name="connsiteX21" fmla="*/ 336430 w 369875"/>
                <a:gd name="connsiteY21" fmla="*/ 319177 h 439947"/>
                <a:gd name="connsiteX22" fmla="*/ 319177 w 369875"/>
                <a:gd name="connsiteY22" fmla="*/ 293298 h 439947"/>
                <a:gd name="connsiteX23" fmla="*/ 310551 w 369875"/>
                <a:gd name="connsiteY23" fmla="*/ 267419 h 439947"/>
                <a:gd name="connsiteX24" fmla="*/ 276045 w 369875"/>
                <a:gd name="connsiteY24" fmla="*/ 215660 h 439947"/>
                <a:gd name="connsiteX25" fmla="*/ 258792 w 369875"/>
                <a:gd name="connsiteY25" fmla="*/ 189781 h 439947"/>
                <a:gd name="connsiteX26" fmla="*/ 232913 w 369875"/>
                <a:gd name="connsiteY26" fmla="*/ 138022 h 439947"/>
                <a:gd name="connsiteX27" fmla="*/ 207034 w 369875"/>
                <a:gd name="connsiteY27" fmla="*/ 112143 h 439947"/>
                <a:gd name="connsiteX28" fmla="*/ 189781 w 369875"/>
                <a:gd name="connsiteY28" fmla="*/ 94890 h 439947"/>
                <a:gd name="connsiteX29" fmla="*/ 181154 w 369875"/>
                <a:gd name="connsiteY29" fmla="*/ 120770 h 439947"/>
                <a:gd name="connsiteX30" fmla="*/ 146649 w 369875"/>
                <a:gd name="connsiteY30" fmla="*/ 207034 h 439947"/>
                <a:gd name="connsiteX31" fmla="*/ 129396 w 369875"/>
                <a:gd name="connsiteY31" fmla="*/ 276045 h 439947"/>
                <a:gd name="connsiteX32" fmla="*/ 120769 w 369875"/>
                <a:gd name="connsiteY32" fmla="*/ 301924 h 439947"/>
                <a:gd name="connsiteX33" fmla="*/ 86264 w 369875"/>
                <a:gd name="connsiteY33" fmla="*/ 353683 h 439947"/>
                <a:gd name="connsiteX34" fmla="*/ 43132 w 369875"/>
                <a:gd name="connsiteY34" fmla="*/ 388188 h 439947"/>
                <a:gd name="connsiteX35" fmla="*/ 0 w 369875"/>
                <a:gd name="connsiteY35" fmla="*/ 439947 h 43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9875" h="439947">
                  <a:moveTo>
                    <a:pt x="0" y="439947"/>
                  </a:moveTo>
                  <a:lnTo>
                    <a:pt x="0" y="439947"/>
                  </a:lnTo>
                  <a:cubicBezTo>
                    <a:pt x="11502" y="416943"/>
                    <a:pt x="24374" y="394575"/>
                    <a:pt x="34505" y="370936"/>
                  </a:cubicBezTo>
                  <a:cubicBezTo>
                    <a:pt x="41669" y="354220"/>
                    <a:pt x="46007" y="336430"/>
                    <a:pt x="51758" y="319177"/>
                  </a:cubicBezTo>
                  <a:lnTo>
                    <a:pt x="60385" y="293298"/>
                  </a:lnTo>
                  <a:lnTo>
                    <a:pt x="77637" y="241539"/>
                  </a:lnTo>
                  <a:cubicBezTo>
                    <a:pt x="80512" y="232913"/>
                    <a:pt x="84481" y="224576"/>
                    <a:pt x="86264" y="215660"/>
                  </a:cubicBezTo>
                  <a:cubicBezTo>
                    <a:pt x="89139" y="201283"/>
                    <a:pt x="91032" y="186673"/>
                    <a:pt x="94890" y="172528"/>
                  </a:cubicBezTo>
                  <a:cubicBezTo>
                    <a:pt x="99675" y="154983"/>
                    <a:pt x="102055" y="135902"/>
                    <a:pt x="112143" y="120770"/>
                  </a:cubicBezTo>
                  <a:lnTo>
                    <a:pt x="146649" y="69011"/>
                  </a:lnTo>
                  <a:cubicBezTo>
                    <a:pt x="152537" y="51347"/>
                    <a:pt x="157091" y="30117"/>
                    <a:pt x="172528" y="17253"/>
                  </a:cubicBezTo>
                  <a:cubicBezTo>
                    <a:pt x="182407" y="9021"/>
                    <a:pt x="195532" y="5751"/>
                    <a:pt x="207034" y="0"/>
                  </a:cubicBezTo>
                  <a:cubicBezTo>
                    <a:pt x="218536" y="17253"/>
                    <a:pt x="234982" y="32087"/>
                    <a:pt x="241539" y="51758"/>
                  </a:cubicBezTo>
                  <a:cubicBezTo>
                    <a:pt x="253445" y="87474"/>
                    <a:pt x="245122" y="70072"/>
                    <a:pt x="267419" y="103517"/>
                  </a:cubicBezTo>
                  <a:cubicBezTo>
                    <a:pt x="273170" y="120770"/>
                    <a:pt x="274583" y="140143"/>
                    <a:pt x="284671" y="155275"/>
                  </a:cubicBezTo>
                  <a:cubicBezTo>
                    <a:pt x="290422" y="163902"/>
                    <a:pt x="297287" y="171882"/>
                    <a:pt x="301924" y="181155"/>
                  </a:cubicBezTo>
                  <a:cubicBezTo>
                    <a:pt x="305991" y="189288"/>
                    <a:pt x="306484" y="198901"/>
                    <a:pt x="310551" y="207034"/>
                  </a:cubicBezTo>
                  <a:cubicBezTo>
                    <a:pt x="315187" y="216307"/>
                    <a:pt x="323592" y="223439"/>
                    <a:pt x="327803" y="232913"/>
                  </a:cubicBezTo>
                  <a:cubicBezTo>
                    <a:pt x="335189" y="249532"/>
                    <a:pt x="339305" y="267418"/>
                    <a:pt x="345056" y="284671"/>
                  </a:cubicBezTo>
                  <a:lnTo>
                    <a:pt x="353683" y="310551"/>
                  </a:lnTo>
                  <a:cubicBezTo>
                    <a:pt x="356558" y="319177"/>
                    <a:pt x="369875" y="341474"/>
                    <a:pt x="362309" y="336430"/>
                  </a:cubicBezTo>
                  <a:lnTo>
                    <a:pt x="336430" y="319177"/>
                  </a:lnTo>
                  <a:cubicBezTo>
                    <a:pt x="330679" y="310551"/>
                    <a:pt x="323814" y="302571"/>
                    <a:pt x="319177" y="293298"/>
                  </a:cubicBezTo>
                  <a:cubicBezTo>
                    <a:pt x="315111" y="285165"/>
                    <a:pt x="314967" y="275368"/>
                    <a:pt x="310551" y="267419"/>
                  </a:cubicBezTo>
                  <a:cubicBezTo>
                    <a:pt x="300481" y="249293"/>
                    <a:pt x="287547" y="232913"/>
                    <a:pt x="276045" y="215660"/>
                  </a:cubicBezTo>
                  <a:lnTo>
                    <a:pt x="258792" y="189781"/>
                  </a:lnTo>
                  <a:cubicBezTo>
                    <a:pt x="250147" y="163844"/>
                    <a:pt x="251494" y="160319"/>
                    <a:pt x="232913" y="138022"/>
                  </a:cubicBezTo>
                  <a:cubicBezTo>
                    <a:pt x="225103" y="128650"/>
                    <a:pt x="214524" y="121773"/>
                    <a:pt x="207034" y="112143"/>
                  </a:cubicBezTo>
                  <a:cubicBezTo>
                    <a:pt x="177886" y="74668"/>
                    <a:pt x="155508" y="26346"/>
                    <a:pt x="189781" y="94890"/>
                  </a:cubicBezTo>
                  <a:cubicBezTo>
                    <a:pt x="186905" y="103517"/>
                    <a:pt x="184736" y="112412"/>
                    <a:pt x="181154" y="120770"/>
                  </a:cubicBezTo>
                  <a:cubicBezTo>
                    <a:pt x="159737" y="170744"/>
                    <a:pt x="162357" y="144204"/>
                    <a:pt x="146649" y="207034"/>
                  </a:cubicBezTo>
                  <a:cubicBezTo>
                    <a:pt x="140898" y="230038"/>
                    <a:pt x="136895" y="253550"/>
                    <a:pt x="129396" y="276045"/>
                  </a:cubicBezTo>
                  <a:cubicBezTo>
                    <a:pt x="126520" y="284671"/>
                    <a:pt x="125185" y="293975"/>
                    <a:pt x="120769" y="301924"/>
                  </a:cubicBezTo>
                  <a:cubicBezTo>
                    <a:pt x="110699" y="320050"/>
                    <a:pt x="97766" y="336430"/>
                    <a:pt x="86264" y="353683"/>
                  </a:cubicBezTo>
                  <a:cubicBezTo>
                    <a:pt x="63968" y="387127"/>
                    <a:pt x="78846" y="376284"/>
                    <a:pt x="43132" y="388188"/>
                  </a:cubicBezTo>
                  <a:cubicBezTo>
                    <a:pt x="23003" y="428445"/>
                    <a:pt x="7189" y="431321"/>
                    <a:pt x="0" y="439947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67" name="Skupina 334"/>
            <p:cNvGrpSpPr/>
            <p:nvPr/>
          </p:nvGrpSpPr>
          <p:grpSpPr>
            <a:xfrm>
              <a:off x="5928526" y="2924944"/>
              <a:ext cx="155642" cy="613568"/>
              <a:chOff x="6084168" y="2708920"/>
              <a:chExt cx="161270" cy="616568"/>
            </a:xfrm>
          </p:grpSpPr>
          <p:sp>
            <p:nvSpPr>
              <p:cNvPr id="368" name="Volný tvar 367"/>
              <p:cNvSpPr/>
              <p:nvPr/>
            </p:nvSpPr>
            <p:spPr>
              <a:xfrm>
                <a:off x="6210932" y="2852936"/>
                <a:ext cx="34506" cy="198408"/>
              </a:xfrm>
              <a:custGeom>
                <a:avLst/>
                <a:gdLst>
                  <a:gd name="connsiteX0" fmla="*/ 0 w 34506"/>
                  <a:gd name="connsiteY0" fmla="*/ 198408 h 198408"/>
                  <a:gd name="connsiteX1" fmla="*/ 8627 w 34506"/>
                  <a:gd name="connsiteY1" fmla="*/ 94891 h 198408"/>
                  <a:gd name="connsiteX2" fmla="*/ 25879 w 34506"/>
                  <a:gd name="connsiteY2" fmla="*/ 43132 h 198408"/>
                  <a:gd name="connsiteX3" fmla="*/ 34506 w 34506"/>
                  <a:gd name="connsiteY3" fmla="*/ 17253 h 198408"/>
                  <a:gd name="connsiteX4" fmla="*/ 34506 w 34506"/>
                  <a:gd name="connsiteY4" fmla="*/ 0 h 19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06" h="198408">
                    <a:moveTo>
                      <a:pt x="0" y="198408"/>
                    </a:moveTo>
                    <a:cubicBezTo>
                      <a:pt x="2876" y="163902"/>
                      <a:pt x="2935" y="129045"/>
                      <a:pt x="8627" y="94891"/>
                    </a:cubicBezTo>
                    <a:cubicBezTo>
                      <a:pt x="11617" y="76952"/>
                      <a:pt x="20128" y="60385"/>
                      <a:pt x="25879" y="43132"/>
                    </a:cubicBezTo>
                    <a:cubicBezTo>
                      <a:pt x="28754" y="34506"/>
                      <a:pt x="34506" y="26346"/>
                      <a:pt x="34506" y="17253"/>
                    </a:cubicBezTo>
                    <a:lnTo>
                      <a:pt x="34506" y="0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69" name="Skupina 333"/>
              <p:cNvGrpSpPr/>
              <p:nvPr/>
            </p:nvGrpSpPr>
            <p:grpSpPr>
              <a:xfrm>
                <a:off x="6084168" y="2708920"/>
                <a:ext cx="155642" cy="616568"/>
                <a:chOff x="6622728" y="2524400"/>
                <a:chExt cx="155642" cy="616568"/>
              </a:xfrm>
            </p:grpSpPr>
            <p:sp>
              <p:nvSpPr>
                <p:cNvPr id="370" name="Elipsa 369"/>
                <p:cNvSpPr/>
                <p:nvPr/>
              </p:nvSpPr>
              <p:spPr>
                <a:xfrm>
                  <a:off x="6660232" y="2708920"/>
                  <a:ext cx="72008" cy="43204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1" name="Volný tvar 370"/>
                <p:cNvSpPr/>
                <p:nvPr/>
              </p:nvSpPr>
              <p:spPr>
                <a:xfrm>
                  <a:off x="6737230" y="2855343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2" name="Volný tvar 371"/>
                <p:cNvSpPr/>
                <p:nvPr/>
              </p:nvSpPr>
              <p:spPr>
                <a:xfrm>
                  <a:off x="6697736" y="2524400"/>
                  <a:ext cx="80634" cy="316546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3" name="Volný tvar 372"/>
                <p:cNvSpPr/>
                <p:nvPr/>
              </p:nvSpPr>
              <p:spPr>
                <a:xfrm>
                  <a:off x="6660232" y="2564904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4" name="Volný tvar 373"/>
                <p:cNvSpPr/>
                <p:nvPr/>
              </p:nvSpPr>
              <p:spPr>
                <a:xfrm>
                  <a:off x="6622728" y="2628286"/>
                  <a:ext cx="72008" cy="360040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375" name="Volný tvar 374"/>
                <p:cNvSpPr/>
                <p:nvPr/>
              </p:nvSpPr>
              <p:spPr>
                <a:xfrm>
                  <a:off x="6634354" y="2858562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</p:grpSp>
      <p:grpSp>
        <p:nvGrpSpPr>
          <p:cNvPr id="376" name="Skupina 375"/>
          <p:cNvGrpSpPr/>
          <p:nvPr/>
        </p:nvGrpSpPr>
        <p:grpSpPr>
          <a:xfrm>
            <a:off x="5303912" y="2452767"/>
            <a:ext cx="288032" cy="1819165"/>
            <a:chOff x="5868144" y="2924944"/>
            <a:chExt cx="432048" cy="2323221"/>
          </a:xfrm>
        </p:grpSpPr>
        <p:sp>
          <p:nvSpPr>
            <p:cNvPr id="377" name="Volný tvar 376"/>
            <p:cNvSpPr/>
            <p:nvPr/>
          </p:nvSpPr>
          <p:spPr>
            <a:xfrm>
              <a:off x="5995358" y="3502325"/>
              <a:ext cx="130411" cy="1745840"/>
            </a:xfrm>
            <a:custGeom>
              <a:avLst/>
              <a:gdLst>
                <a:gd name="connsiteX0" fmla="*/ 0 w 130411"/>
                <a:gd name="connsiteY0" fmla="*/ 0 h 1745840"/>
                <a:gd name="connsiteX1" fmla="*/ 17253 w 130411"/>
                <a:gd name="connsiteY1" fmla="*/ 25879 h 1745840"/>
                <a:gd name="connsiteX2" fmla="*/ 25880 w 130411"/>
                <a:gd name="connsiteY2" fmla="*/ 51758 h 1745840"/>
                <a:gd name="connsiteX3" fmla="*/ 51759 w 130411"/>
                <a:gd name="connsiteY3" fmla="*/ 224286 h 1745840"/>
                <a:gd name="connsiteX4" fmla="*/ 60385 w 130411"/>
                <a:gd name="connsiteY4" fmla="*/ 284671 h 1745840"/>
                <a:gd name="connsiteX5" fmla="*/ 69012 w 130411"/>
                <a:gd name="connsiteY5" fmla="*/ 457200 h 1745840"/>
                <a:gd name="connsiteX6" fmla="*/ 86265 w 130411"/>
                <a:gd name="connsiteY6" fmla="*/ 1017917 h 1745840"/>
                <a:gd name="connsiteX7" fmla="*/ 103517 w 130411"/>
                <a:gd name="connsiteY7" fmla="*/ 1095554 h 1745840"/>
                <a:gd name="connsiteX8" fmla="*/ 112144 w 130411"/>
                <a:gd name="connsiteY8" fmla="*/ 1199071 h 1745840"/>
                <a:gd name="connsiteX9" fmla="*/ 129397 w 130411"/>
                <a:gd name="connsiteY9" fmla="*/ 1613139 h 1745840"/>
                <a:gd name="connsiteX10" fmla="*/ 120770 w 130411"/>
                <a:gd name="connsiteY10" fmla="*/ 1682150 h 1745840"/>
                <a:gd name="connsiteX11" fmla="*/ 112144 w 130411"/>
                <a:gd name="connsiteY11" fmla="*/ 1742535 h 174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411" h="1745840">
                  <a:moveTo>
                    <a:pt x="0" y="0"/>
                  </a:moveTo>
                  <a:cubicBezTo>
                    <a:pt x="5751" y="8626"/>
                    <a:pt x="12616" y="16606"/>
                    <a:pt x="17253" y="25879"/>
                  </a:cubicBezTo>
                  <a:cubicBezTo>
                    <a:pt x="21320" y="34012"/>
                    <a:pt x="23382" y="43015"/>
                    <a:pt x="25880" y="51758"/>
                  </a:cubicBezTo>
                  <a:cubicBezTo>
                    <a:pt x="44278" y="116150"/>
                    <a:pt x="38795" y="133532"/>
                    <a:pt x="51759" y="224286"/>
                  </a:cubicBezTo>
                  <a:lnTo>
                    <a:pt x="60385" y="284671"/>
                  </a:lnTo>
                  <a:cubicBezTo>
                    <a:pt x="63261" y="342181"/>
                    <a:pt x="67536" y="399637"/>
                    <a:pt x="69012" y="457200"/>
                  </a:cubicBezTo>
                  <a:cubicBezTo>
                    <a:pt x="79174" y="853515"/>
                    <a:pt x="53903" y="807564"/>
                    <a:pt x="86265" y="1017917"/>
                  </a:cubicBezTo>
                  <a:cubicBezTo>
                    <a:pt x="94941" y="1074309"/>
                    <a:pt x="90111" y="1055336"/>
                    <a:pt x="103517" y="1095554"/>
                  </a:cubicBezTo>
                  <a:cubicBezTo>
                    <a:pt x="106393" y="1130060"/>
                    <a:pt x="110732" y="1164475"/>
                    <a:pt x="112144" y="1199071"/>
                  </a:cubicBezTo>
                  <a:cubicBezTo>
                    <a:pt x="130411" y="1646599"/>
                    <a:pt x="108513" y="1383428"/>
                    <a:pt x="129397" y="1613139"/>
                  </a:cubicBezTo>
                  <a:cubicBezTo>
                    <a:pt x="126521" y="1636143"/>
                    <a:pt x="124049" y="1659200"/>
                    <a:pt x="120770" y="1682150"/>
                  </a:cubicBezTo>
                  <a:cubicBezTo>
                    <a:pt x="111671" y="1745840"/>
                    <a:pt x="112144" y="1714923"/>
                    <a:pt x="112144" y="1742535"/>
                  </a:cubicBezTo>
                </a:path>
              </a:pathLst>
            </a:custGeom>
            <a:ln w="31750">
              <a:solidFill>
                <a:srgbClr val="92B5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8" name="Volný tvar 377"/>
            <p:cNvSpPr/>
            <p:nvPr/>
          </p:nvSpPr>
          <p:spPr>
            <a:xfrm>
              <a:off x="6084168" y="4077072"/>
              <a:ext cx="216024" cy="511955"/>
            </a:xfrm>
            <a:custGeom>
              <a:avLst/>
              <a:gdLst>
                <a:gd name="connsiteX0" fmla="*/ 0 w 369875"/>
                <a:gd name="connsiteY0" fmla="*/ 439947 h 439947"/>
                <a:gd name="connsiteX1" fmla="*/ 0 w 369875"/>
                <a:gd name="connsiteY1" fmla="*/ 439947 h 439947"/>
                <a:gd name="connsiteX2" fmla="*/ 34505 w 369875"/>
                <a:gd name="connsiteY2" fmla="*/ 370936 h 439947"/>
                <a:gd name="connsiteX3" fmla="*/ 51758 w 369875"/>
                <a:gd name="connsiteY3" fmla="*/ 319177 h 439947"/>
                <a:gd name="connsiteX4" fmla="*/ 60385 w 369875"/>
                <a:gd name="connsiteY4" fmla="*/ 293298 h 439947"/>
                <a:gd name="connsiteX5" fmla="*/ 77637 w 369875"/>
                <a:gd name="connsiteY5" fmla="*/ 241539 h 439947"/>
                <a:gd name="connsiteX6" fmla="*/ 86264 w 369875"/>
                <a:gd name="connsiteY6" fmla="*/ 215660 h 439947"/>
                <a:gd name="connsiteX7" fmla="*/ 94890 w 369875"/>
                <a:gd name="connsiteY7" fmla="*/ 172528 h 439947"/>
                <a:gd name="connsiteX8" fmla="*/ 112143 w 369875"/>
                <a:gd name="connsiteY8" fmla="*/ 120770 h 439947"/>
                <a:gd name="connsiteX9" fmla="*/ 146649 w 369875"/>
                <a:gd name="connsiteY9" fmla="*/ 69011 h 439947"/>
                <a:gd name="connsiteX10" fmla="*/ 172528 w 369875"/>
                <a:gd name="connsiteY10" fmla="*/ 17253 h 439947"/>
                <a:gd name="connsiteX11" fmla="*/ 207034 w 369875"/>
                <a:gd name="connsiteY11" fmla="*/ 0 h 439947"/>
                <a:gd name="connsiteX12" fmla="*/ 241539 w 369875"/>
                <a:gd name="connsiteY12" fmla="*/ 51758 h 439947"/>
                <a:gd name="connsiteX13" fmla="*/ 267419 w 369875"/>
                <a:gd name="connsiteY13" fmla="*/ 103517 h 439947"/>
                <a:gd name="connsiteX14" fmla="*/ 284671 w 369875"/>
                <a:gd name="connsiteY14" fmla="*/ 155275 h 439947"/>
                <a:gd name="connsiteX15" fmla="*/ 301924 w 369875"/>
                <a:gd name="connsiteY15" fmla="*/ 181155 h 439947"/>
                <a:gd name="connsiteX16" fmla="*/ 310551 w 369875"/>
                <a:gd name="connsiteY16" fmla="*/ 207034 h 439947"/>
                <a:gd name="connsiteX17" fmla="*/ 327803 w 369875"/>
                <a:gd name="connsiteY17" fmla="*/ 232913 h 439947"/>
                <a:gd name="connsiteX18" fmla="*/ 345056 w 369875"/>
                <a:gd name="connsiteY18" fmla="*/ 284671 h 439947"/>
                <a:gd name="connsiteX19" fmla="*/ 353683 w 369875"/>
                <a:gd name="connsiteY19" fmla="*/ 310551 h 439947"/>
                <a:gd name="connsiteX20" fmla="*/ 362309 w 369875"/>
                <a:gd name="connsiteY20" fmla="*/ 336430 h 439947"/>
                <a:gd name="connsiteX21" fmla="*/ 336430 w 369875"/>
                <a:gd name="connsiteY21" fmla="*/ 319177 h 439947"/>
                <a:gd name="connsiteX22" fmla="*/ 319177 w 369875"/>
                <a:gd name="connsiteY22" fmla="*/ 293298 h 439947"/>
                <a:gd name="connsiteX23" fmla="*/ 310551 w 369875"/>
                <a:gd name="connsiteY23" fmla="*/ 267419 h 439947"/>
                <a:gd name="connsiteX24" fmla="*/ 276045 w 369875"/>
                <a:gd name="connsiteY24" fmla="*/ 215660 h 439947"/>
                <a:gd name="connsiteX25" fmla="*/ 258792 w 369875"/>
                <a:gd name="connsiteY25" fmla="*/ 189781 h 439947"/>
                <a:gd name="connsiteX26" fmla="*/ 232913 w 369875"/>
                <a:gd name="connsiteY26" fmla="*/ 138022 h 439947"/>
                <a:gd name="connsiteX27" fmla="*/ 207034 w 369875"/>
                <a:gd name="connsiteY27" fmla="*/ 112143 h 439947"/>
                <a:gd name="connsiteX28" fmla="*/ 189781 w 369875"/>
                <a:gd name="connsiteY28" fmla="*/ 94890 h 439947"/>
                <a:gd name="connsiteX29" fmla="*/ 181154 w 369875"/>
                <a:gd name="connsiteY29" fmla="*/ 120770 h 439947"/>
                <a:gd name="connsiteX30" fmla="*/ 146649 w 369875"/>
                <a:gd name="connsiteY30" fmla="*/ 207034 h 439947"/>
                <a:gd name="connsiteX31" fmla="*/ 129396 w 369875"/>
                <a:gd name="connsiteY31" fmla="*/ 276045 h 439947"/>
                <a:gd name="connsiteX32" fmla="*/ 120769 w 369875"/>
                <a:gd name="connsiteY32" fmla="*/ 301924 h 439947"/>
                <a:gd name="connsiteX33" fmla="*/ 86264 w 369875"/>
                <a:gd name="connsiteY33" fmla="*/ 353683 h 439947"/>
                <a:gd name="connsiteX34" fmla="*/ 43132 w 369875"/>
                <a:gd name="connsiteY34" fmla="*/ 388188 h 439947"/>
                <a:gd name="connsiteX35" fmla="*/ 0 w 369875"/>
                <a:gd name="connsiteY35" fmla="*/ 439947 h 43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9875" h="439947">
                  <a:moveTo>
                    <a:pt x="0" y="439947"/>
                  </a:moveTo>
                  <a:lnTo>
                    <a:pt x="0" y="439947"/>
                  </a:lnTo>
                  <a:cubicBezTo>
                    <a:pt x="11502" y="416943"/>
                    <a:pt x="24374" y="394575"/>
                    <a:pt x="34505" y="370936"/>
                  </a:cubicBezTo>
                  <a:cubicBezTo>
                    <a:pt x="41669" y="354220"/>
                    <a:pt x="46007" y="336430"/>
                    <a:pt x="51758" y="319177"/>
                  </a:cubicBezTo>
                  <a:lnTo>
                    <a:pt x="60385" y="293298"/>
                  </a:lnTo>
                  <a:lnTo>
                    <a:pt x="77637" y="241539"/>
                  </a:lnTo>
                  <a:cubicBezTo>
                    <a:pt x="80512" y="232913"/>
                    <a:pt x="84481" y="224576"/>
                    <a:pt x="86264" y="215660"/>
                  </a:cubicBezTo>
                  <a:cubicBezTo>
                    <a:pt x="89139" y="201283"/>
                    <a:pt x="91032" y="186673"/>
                    <a:pt x="94890" y="172528"/>
                  </a:cubicBezTo>
                  <a:cubicBezTo>
                    <a:pt x="99675" y="154983"/>
                    <a:pt x="102055" y="135902"/>
                    <a:pt x="112143" y="120770"/>
                  </a:cubicBezTo>
                  <a:lnTo>
                    <a:pt x="146649" y="69011"/>
                  </a:lnTo>
                  <a:cubicBezTo>
                    <a:pt x="152537" y="51347"/>
                    <a:pt x="157091" y="30117"/>
                    <a:pt x="172528" y="17253"/>
                  </a:cubicBezTo>
                  <a:cubicBezTo>
                    <a:pt x="182407" y="9021"/>
                    <a:pt x="195532" y="5751"/>
                    <a:pt x="207034" y="0"/>
                  </a:cubicBezTo>
                  <a:cubicBezTo>
                    <a:pt x="218536" y="17253"/>
                    <a:pt x="234982" y="32087"/>
                    <a:pt x="241539" y="51758"/>
                  </a:cubicBezTo>
                  <a:cubicBezTo>
                    <a:pt x="253445" y="87474"/>
                    <a:pt x="245122" y="70072"/>
                    <a:pt x="267419" y="103517"/>
                  </a:cubicBezTo>
                  <a:cubicBezTo>
                    <a:pt x="273170" y="120770"/>
                    <a:pt x="274583" y="140143"/>
                    <a:pt x="284671" y="155275"/>
                  </a:cubicBezTo>
                  <a:cubicBezTo>
                    <a:pt x="290422" y="163902"/>
                    <a:pt x="297287" y="171882"/>
                    <a:pt x="301924" y="181155"/>
                  </a:cubicBezTo>
                  <a:cubicBezTo>
                    <a:pt x="305991" y="189288"/>
                    <a:pt x="306484" y="198901"/>
                    <a:pt x="310551" y="207034"/>
                  </a:cubicBezTo>
                  <a:cubicBezTo>
                    <a:pt x="315187" y="216307"/>
                    <a:pt x="323592" y="223439"/>
                    <a:pt x="327803" y="232913"/>
                  </a:cubicBezTo>
                  <a:cubicBezTo>
                    <a:pt x="335189" y="249532"/>
                    <a:pt x="339305" y="267418"/>
                    <a:pt x="345056" y="284671"/>
                  </a:cubicBezTo>
                  <a:lnTo>
                    <a:pt x="353683" y="310551"/>
                  </a:lnTo>
                  <a:cubicBezTo>
                    <a:pt x="356558" y="319177"/>
                    <a:pt x="369875" y="341474"/>
                    <a:pt x="362309" y="336430"/>
                  </a:cubicBezTo>
                  <a:lnTo>
                    <a:pt x="336430" y="319177"/>
                  </a:lnTo>
                  <a:cubicBezTo>
                    <a:pt x="330679" y="310551"/>
                    <a:pt x="323814" y="302571"/>
                    <a:pt x="319177" y="293298"/>
                  </a:cubicBezTo>
                  <a:cubicBezTo>
                    <a:pt x="315111" y="285165"/>
                    <a:pt x="314967" y="275368"/>
                    <a:pt x="310551" y="267419"/>
                  </a:cubicBezTo>
                  <a:cubicBezTo>
                    <a:pt x="300481" y="249293"/>
                    <a:pt x="287547" y="232913"/>
                    <a:pt x="276045" y="215660"/>
                  </a:cubicBezTo>
                  <a:lnTo>
                    <a:pt x="258792" y="189781"/>
                  </a:lnTo>
                  <a:cubicBezTo>
                    <a:pt x="250147" y="163844"/>
                    <a:pt x="251494" y="160319"/>
                    <a:pt x="232913" y="138022"/>
                  </a:cubicBezTo>
                  <a:cubicBezTo>
                    <a:pt x="225103" y="128650"/>
                    <a:pt x="214524" y="121773"/>
                    <a:pt x="207034" y="112143"/>
                  </a:cubicBezTo>
                  <a:cubicBezTo>
                    <a:pt x="177886" y="74668"/>
                    <a:pt x="155508" y="26346"/>
                    <a:pt x="189781" y="94890"/>
                  </a:cubicBezTo>
                  <a:cubicBezTo>
                    <a:pt x="186905" y="103517"/>
                    <a:pt x="184736" y="112412"/>
                    <a:pt x="181154" y="120770"/>
                  </a:cubicBezTo>
                  <a:cubicBezTo>
                    <a:pt x="159737" y="170744"/>
                    <a:pt x="162357" y="144204"/>
                    <a:pt x="146649" y="207034"/>
                  </a:cubicBezTo>
                  <a:cubicBezTo>
                    <a:pt x="140898" y="230038"/>
                    <a:pt x="136895" y="253550"/>
                    <a:pt x="129396" y="276045"/>
                  </a:cubicBezTo>
                  <a:cubicBezTo>
                    <a:pt x="126520" y="284671"/>
                    <a:pt x="125185" y="293975"/>
                    <a:pt x="120769" y="301924"/>
                  </a:cubicBezTo>
                  <a:cubicBezTo>
                    <a:pt x="110699" y="320050"/>
                    <a:pt x="97766" y="336430"/>
                    <a:pt x="86264" y="353683"/>
                  </a:cubicBezTo>
                  <a:cubicBezTo>
                    <a:pt x="63968" y="387127"/>
                    <a:pt x="78846" y="376284"/>
                    <a:pt x="43132" y="388188"/>
                  </a:cubicBezTo>
                  <a:cubicBezTo>
                    <a:pt x="23003" y="428445"/>
                    <a:pt x="7189" y="431321"/>
                    <a:pt x="0" y="439947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9" name="Volný tvar 378"/>
            <p:cNvSpPr/>
            <p:nvPr/>
          </p:nvSpPr>
          <p:spPr>
            <a:xfrm>
              <a:off x="5868144" y="3933056"/>
              <a:ext cx="216024" cy="367939"/>
            </a:xfrm>
            <a:custGeom>
              <a:avLst/>
              <a:gdLst>
                <a:gd name="connsiteX0" fmla="*/ 0 w 369875"/>
                <a:gd name="connsiteY0" fmla="*/ 439947 h 439947"/>
                <a:gd name="connsiteX1" fmla="*/ 0 w 369875"/>
                <a:gd name="connsiteY1" fmla="*/ 439947 h 439947"/>
                <a:gd name="connsiteX2" fmla="*/ 34505 w 369875"/>
                <a:gd name="connsiteY2" fmla="*/ 370936 h 439947"/>
                <a:gd name="connsiteX3" fmla="*/ 51758 w 369875"/>
                <a:gd name="connsiteY3" fmla="*/ 319177 h 439947"/>
                <a:gd name="connsiteX4" fmla="*/ 60385 w 369875"/>
                <a:gd name="connsiteY4" fmla="*/ 293298 h 439947"/>
                <a:gd name="connsiteX5" fmla="*/ 77637 w 369875"/>
                <a:gd name="connsiteY5" fmla="*/ 241539 h 439947"/>
                <a:gd name="connsiteX6" fmla="*/ 86264 w 369875"/>
                <a:gd name="connsiteY6" fmla="*/ 215660 h 439947"/>
                <a:gd name="connsiteX7" fmla="*/ 94890 w 369875"/>
                <a:gd name="connsiteY7" fmla="*/ 172528 h 439947"/>
                <a:gd name="connsiteX8" fmla="*/ 112143 w 369875"/>
                <a:gd name="connsiteY8" fmla="*/ 120770 h 439947"/>
                <a:gd name="connsiteX9" fmla="*/ 146649 w 369875"/>
                <a:gd name="connsiteY9" fmla="*/ 69011 h 439947"/>
                <a:gd name="connsiteX10" fmla="*/ 172528 w 369875"/>
                <a:gd name="connsiteY10" fmla="*/ 17253 h 439947"/>
                <a:gd name="connsiteX11" fmla="*/ 207034 w 369875"/>
                <a:gd name="connsiteY11" fmla="*/ 0 h 439947"/>
                <a:gd name="connsiteX12" fmla="*/ 241539 w 369875"/>
                <a:gd name="connsiteY12" fmla="*/ 51758 h 439947"/>
                <a:gd name="connsiteX13" fmla="*/ 267419 w 369875"/>
                <a:gd name="connsiteY13" fmla="*/ 103517 h 439947"/>
                <a:gd name="connsiteX14" fmla="*/ 284671 w 369875"/>
                <a:gd name="connsiteY14" fmla="*/ 155275 h 439947"/>
                <a:gd name="connsiteX15" fmla="*/ 301924 w 369875"/>
                <a:gd name="connsiteY15" fmla="*/ 181155 h 439947"/>
                <a:gd name="connsiteX16" fmla="*/ 310551 w 369875"/>
                <a:gd name="connsiteY16" fmla="*/ 207034 h 439947"/>
                <a:gd name="connsiteX17" fmla="*/ 327803 w 369875"/>
                <a:gd name="connsiteY17" fmla="*/ 232913 h 439947"/>
                <a:gd name="connsiteX18" fmla="*/ 345056 w 369875"/>
                <a:gd name="connsiteY18" fmla="*/ 284671 h 439947"/>
                <a:gd name="connsiteX19" fmla="*/ 353683 w 369875"/>
                <a:gd name="connsiteY19" fmla="*/ 310551 h 439947"/>
                <a:gd name="connsiteX20" fmla="*/ 362309 w 369875"/>
                <a:gd name="connsiteY20" fmla="*/ 336430 h 439947"/>
                <a:gd name="connsiteX21" fmla="*/ 336430 w 369875"/>
                <a:gd name="connsiteY21" fmla="*/ 319177 h 439947"/>
                <a:gd name="connsiteX22" fmla="*/ 319177 w 369875"/>
                <a:gd name="connsiteY22" fmla="*/ 293298 h 439947"/>
                <a:gd name="connsiteX23" fmla="*/ 310551 w 369875"/>
                <a:gd name="connsiteY23" fmla="*/ 267419 h 439947"/>
                <a:gd name="connsiteX24" fmla="*/ 276045 w 369875"/>
                <a:gd name="connsiteY24" fmla="*/ 215660 h 439947"/>
                <a:gd name="connsiteX25" fmla="*/ 258792 w 369875"/>
                <a:gd name="connsiteY25" fmla="*/ 189781 h 439947"/>
                <a:gd name="connsiteX26" fmla="*/ 232913 w 369875"/>
                <a:gd name="connsiteY26" fmla="*/ 138022 h 439947"/>
                <a:gd name="connsiteX27" fmla="*/ 207034 w 369875"/>
                <a:gd name="connsiteY27" fmla="*/ 112143 h 439947"/>
                <a:gd name="connsiteX28" fmla="*/ 189781 w 369875"/>
                <a:gd name="connsiteY28" fmla="*/ 94890 h 439947"/>
                <a:gd name="connsiteX29" fmla="*/ 181154 w 369875"/>
                <a:gd name="connsiteY29" fmla="*/ 120770 h 439947"/>
                <a:gd name="connsiteX30" fmla="*/ 146649 w 369875"/>
                <a:gd name="connsiteY30" fmla="*/ 207034 h 439947"/>
                <a:gd name="connsiteX31" fmla="*/ 129396 w 369875"/>
                <a:gd name="connsiteY31" fmla="*/ 276045 h 439947"/>
                <a:gd name="connsiteX32" fmla="*/ 120769 w 369875"/>
                <a:gd name="connsiteY32" fmla="*/ 301924 h 439947"/>
                <a:gd name="connsiteX33" fmla="*/ 86264 w 369875"/>
                <a:gd name="connsiteY33" fmla="*/ 353683 h 439947"/>
                <a:gd name="connsiteX34" fmla="*/ 43132 w 369875"/>
                <a:gd name="connsiteY34" fmla="*/ 388188 h 439947"/>
                <a:gd name="connsiteX35" fmla="*/ 0 w 369875"/>
                <a:gd name="connsiteY35" fmla="*/ 439947 h 43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9875" h="439947">
                  <a:moveTo>
                    <a:pt x="0" y="439947"/>
                  </a:moveTo>
                  <a:lnTo>
                    <a:pt x="0" y="439947"/>
                  </a:lnTo>
                  <a:cubicBezTo>
                    <a:pt x="11502" y="416943"/>
                    <a:pt x="24374" y="394575"/>
                    <a:pt x="34505" y="370936"/>
                  </a:cubicBezTo>
                  <a:cubicBezTo>
                    <a:pt x="41669" y="354220"/>
                    <a:pt x="46007" y="336430"/>
                    <a:pt x="51758" y="319177"/>
                  </a:cubicBezTo>
                  <a:lnTo>
                    <a:pt x="60385" y="293298"/>
                  </a:lnTo>
                  <a:lnTo>
                    <a:pt x="77637" y="241539"/>
                  </a:lnTo>
                  <a:cubicBezTo>
                    <a:pt x="80512" y="232913"/>
                    <a:pt x="84481" y="224576"/>
                    <a:pt x="86264" y="215660"/>
                  </a:cubicBezTo>
                  <a:cubicBezTo>
                    <a:pt x="89139" y="201283"/>
                    <a:pt x="91032" y="186673"/>
                    <a:pt x="94890" y="172528"/>
                  </a:cubicBezTo>
                  <a:cubicBezTo>
                    <a:pt x="99675" y="154983"/>
                    <a:pt x="102055" y="135902"/>
                    <a:pt x="112143" y="120770"/>
                  </a:cubicBezTo>
                  <a:lnTo>
                    <a:pt x="146649" y="69011"/>
                  </a:lnTo>
                  <a:cubicBezTo>
                    <a:pt x="152537" y="51347"/>
                    <a:pt x="157091" y="30117"/>
                    <a:pt x="172528" y="17253"/>
                  </a:cubicBezTo>
                  <a:cubicBezTo>
                    <a:pt x="182407" y="9021"/>
                    <a:pt x="195532" y="5751"/>
                    <a:pt x="207034" y="0"/>
                  </a:cubicBezTo>
                  <a:cubicBezTo>
                    <a:pt x="218536" y="17253"/>
                    <a:pt x="234982" y="32087"/>
                    <a:pt x="241539" y="51758"/>
                  </a:cubicBezTo>
                  <a:cubicBezTo>
                    <a:pt x="253445" y="87474"/>
                    <a:pt x="245122" y="70072"/>
                    <a:pt x="267419" y="103517"/>
                  </a:cubicBezTo>
                  <a:cubicBezTo>
                    <a:pt x="273170" y="120770"/>
                    <a:pt x="274583" y="140143"/>
                    <a:pt x="284671" y="155275"/>
                  </a:cubicBezTo>
                  <a:cubicBezTo>
                    <a:pt x="290422" y="163902"/>
                    <a:pt x="297287" y="171882"/>
                    <a:pt x="301924" y="181155"/>
                  </a:cubicBezTo>
                  <a:cubicBezTo>
                    <a:pt x="305991" y="189288"/>
                    <a:pt x="306484" y="198901"/>
                    <a:pt x="310551" y="207034"/>
                  </a:cubicBezTo>
                  <a:cubicBezTo>
                    <a:pt x="315187" y="216307"/>
                    <a:pt x="323592" y="223439"/>
                    <a:pt x="327803" y="232913"/>
                  </a:cubicBezTo>
                  <a:cubicBezTo>
                    <a:pt x="335189" y="249532"/>
                    <a:pt x="339305" y="267418"/>
                    <a:pt x="345056" y="284671"/>
                  </a:cubicBezTo>
                  <a:lnTo>
                    <a:pt x="353683" y="310551"/>
                  </a:lnTo>
                  <a:cubicBezTo>
                    <a:pt x="356558" y="319177"/>
                    <a:pt x="369875" y="341474"/>
                    <a:pt x="362309" y="336430"/>
                  </a:cubicBezTo>
                  <a:lnTo>
                    <a:pt x="336430" y="319177"/>
                  </a:lnTo>
                  <a:cubicBezTo>
                    <a:pt x="330679" y="310551"/>
                    <a:pt x="323814" y="302571"/>
                    <a:pt x="319177" y="293298"/>
                  </a:cubicBezTo>
                  <a:cubicBezTo>
                    <a:pt x="315111" y="285165"/>
                    <a:pt x="314967" y="275368"/>
                    <a:pt x="310551" y="267419"/>
                  </a:cubicBezTo>
                  <a:cubicBezTo>
                    <a:pt x="300481" y="249293"/>
                    <a:pt x="287547" y="232913"/>
                    <a:pt x="276045" y="215660"/>
                  </a:cubicBezTo>
                  <a:lnTo>
                    <a:pt x="258792" y="189781"/>
                  </a:lnTo>
                  <a:cubicBezTo>
                    <a:pt x="250147" y="163844"/>
                    <a:pt x="251494" y="160319"/>
                    <a:pt x="232913" y="138022"/>
                  </a:cubicBezTo>
                  <a:cubicBezTo>
                    <a:pt x="225103" y="128650"/>
                    <a:pt x="214524" y="121773"/>
                    <a:pt x="207034" y="112143"/>
                  </a:cubicBezTo>
                  <a:cubicBezTo>
                    <a:pt x="177886" y="74668"/>
                    <a:pt x="155508" y="26346"/>
                    <a:pt x="189781" y="94890"/>
                  </a:cubicBezTo>
                  <a:cubicBezTo>
                    <a:pt x="186905" y="103517"/>
                    <a:pt x="184736" y="112412"/>
                    <a:pt x="181154" y="120770"/>
                  </a:cubicBezTo>
                  <a:cubicBezTo>
                    <a:pt x="159737" y="170744"/>
                    <a:pt x="162357" y="144204"/>
                    <a:pt x="146649" y="207034"/>
                  </a:cubicBezTo>
                  <a:cubicBezTo>
                    <a:pt x="140898" y="230038"/>
                    <a:pt x="136895" y="253550"/>
                    <a:pt x="129396" y="276045"/>
                  </a:cubicBezTo>
                  <a:cubicBezTo>
                    <a:pt x="126520" y="284671"/>
                    <a:pt x="125185" y="293975"/>
                    <a:pt x="120769" y="301924"/>
                  </a:cubicBezTo>
                  <a:cubicBezTo>
                    <a:pt x="110699" y="320050"/>
                    <a:pt x="97766" y="336430"/>
                    <a:pt x="86264" y="353683"/>
                  </a:cubicBezTo>
                  <a:cubicBezTo>
                    <a:pt x="63968" y="387127"/>
                    <a:pt x="78846" y="376284"/>
                    <a:pt x="43132" y="388188"/>
                  </a:cubicBezTo>
                  <a:cubicBezTo>
                    <a:pt x="23003" y="428445"/>
                    <a:pt x="7189" y="431321"/>
                    <a:pt x="0" y="439947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80" name="Skupina 334"/>
            <p:cNvGrpSpPr/>
            <p:nvPr/>
          </p:nvGrpSpPr>
          <p:grpSpPr>
            <a:xfrm>
              <a:off x="5928526" y="2924944"/>
              <a:ext cx="155642" cy="613568"/>
              <a:chOff x="6084168" y="2708920"/>
              <a:chExt cx="161270" cy="616568"/>
            </a:xfrm>
          </p:grpSpPr>
          <p:sp>
            <p:nvSpPr>
              <p:cNvPr id="381" name="Volný tvar 380"/>
              <p:cNvSpPr/>
              <p:nvPr/>
            </p:nvSpPr>
            <p:spPr>
              <a:xfrm>
                <a:off x="6210932" y="2852936"/>
                <a:ext cx="34506" cy="198408"/>
              </a:xfrm>
              <a:custGeom>
                <a:avLst/>
                <a:gdLst>
                  <a:gd name="connsiteX0" fmla="*/ 0 w 34506"/>
                  <a:gd name="connsiteY0" fmla="*/ 198408 h 198408"/>
                  <a:gd name="connsiteX1" fmla="*/ 8627 w 34506"/>
                  <a:gd name="connsiteY1" fmla="*/ 94891 h 198408"/>
                  <a:gd name="connsiteX2" fmla="*/ 25879 w 34506"/>
                  <a:gd name="connsiteY2" fmla="*/ 43132 h 198408"/>
                  <a:gd name="connsiteX3" fmla="*/ 34506 w 34506"/>
                  <a:gd name="connsiteY3" fmla="*/ 17253 h 198408"/>
                  <a:gd name="connsiteX4" fmla="*/ 34506 w 34506"/>
                  <a:gd name="connsiteY4" fmla="*/ 0 h 19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06" h="198408">
                    <a:moveTo>
                      <a:pt x="0" y="198408"/>
                    </a:moveTo>
                    <a:cubicBezTo>
                      <a:pt x="2876" y="163902"/>
                      <a:pt x="2935" y="129045"/>
                      <a:pt x="8627" y="94891"/>
                    </a:cubicBezTo>
                    <a:cubicBezTo>
                      <a:pt x="11617" y="76952"/>
                      <a:pt x="20128" y="60385"/>
                      <a:pt x="25879" y="43132"/>
                    </a:cubicBezTo>
                    <a:cubicBezTo>
                      <a:pt x="28754" y="34506"/>
                      <a:pt x="34506" y="26346"/>
                      <a:pt x="34506" y="17253"/>
                    </a:cubicBezTo>
                    <a:lnTo>
                      <a:pt x="34506" y="0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82" name="Skupina 333"/>
              <p:cNvGrpSpPr/>
              <p:nvPr/>
            </p:nvGrpSpPr>
            <p:grpSpPr>
              <a:xfrm>
                <a:off x="6084168" y="2708920"/>
                <a:ext cx="155642" cy="616568"/>
                <a:chOff x="6622728" y="2524400"/>
                <a:chExt cx="155642" cy="616568"/>
              </a:xfrm>
            </p:grpSpPr>
            <p:sp>
              <p:nvSpPr>
                <p:cNvPr id="383" name="Elipsa 382"/>
                <p:cNvSpPr/>
                <p:nvPr/>
              </p:nvSpPr>
              <p:spPr>
                <a:xfrm>
                  <a:off x="6660232" y="2708920"/>
                  <a:ext cx="72008" cy="43204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4" name="Volný tvar 383"/>
                <p:cNvSpPr/>
                <p:nvPr/>
              </p:nvSpPr>
              <p:spPr>
                <a:xfrm>
                  <a:off x="6737230" y="2855343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5" name="Volný tvar 384"/>
                <p:cNvSpPr/>
                <p:nvPr/>
              </p:nvSpPr>
              <p:spPr>
                <a:xfrm>
                  <a:off x="6697736" y="2524400"/>
                  <a:ext cx="80634" cy="316546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6" name="Volný tvar 385"/>
                <p:cNvSpPr/>
                <p:nvPr/>
              </p:nvSpPr>
              <p:spPr>
                <a:xfrm>
                  <a:off x="6660232" y="2564904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7" name="Volný tvar 386"/>
                <p:cNvSpPr/>
                <p:nvPr/>
              </p:nvSpPr>
              <p:spPr>
                <a:xfrm>
                  <a:off x="6622728" y="2628286"/>
                  <a:ext cx="72008" cy="360040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388" name="Volný tvar 387"/>
                <p:cNvSpPr/>
                <p:nvPr/>
              </p:nvSpPr>
              <p:spPr>
                <a:xfrm>
                  <a:off x="6634354" y="2858562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</p:grpSp>
      <p:grpSp>
        <p:nvGrpSpPr>
          <p:cNvPr id="389" name="Skupina 388"/>
          <p:cNvGrpSpPr/>
          <p:nvPr/>
        </p:nvGrpSpPr>
        <p:grpSpPr>
          <a:xfrm>
            <a:off x="5447928" y="2420889"/>
            <a:ext cx="288032" cy="1819165"/>
            <a:chOff x="5868144" y="2924944"/>
            <a:chExt cx="432048" cy="2323221"/>
          </a:xfrm>
        </p:grpSpPr>
        <p:sp>
          <p:nvSpPr>
            <p:cNvPr id="390" name="Volný tvar 389"/>
            <p:cNvSpPr/>
            <p:nvPr/>
          </p:nvSpPr>
          <p:spPr>
            <a:xfrm>
              <a:off x="5995358" y="3502325"/>
              <a:ext cx="130411" cy="1745840"/>
            </a:xfrm>
            <a:custGeom>
              <a:avLst/>
              <a:gdLst>
                <a:gd name="connsiteX0" fmla="*/ 0 w 130411"/>
                <a:gd name="connsiteY0" fmla="*/ 0 h 1745840"/>
                <a:gd name="connsiteX1" fmla="*/ 17253 w 130411"/>
                <a:gd name="connsiteY1" fmla="*/ 25879 h 1745840"/>
                <a:gd name="connsiteX2" fmla="*/ 25880 w 130411"/>
                <a:gd name="connsiteY2" fmla="*/ 51758 h 1745840"/>
                <a:gd name="connsiteX3" fmla="*/ 51759 w 130411"/>
                <a:gd name="connsiteY3" fmla="*/ 224286 h 1745840"/>
                <a:gd name="connsiteX4" fmla="*/ 60385 w 130411"/>
                <a:gd name="connsiteY4" fmla="*/ 284671 h 1745840"/>
                <a:gd name="connsiteX5" fmla="*/ 69012 w 130411"/>
                <a:gd name="connsiteY5" fmla="*/ 457200 h 1745840"/>
                <a:gd name="connsiteX6" fmla="*/ 86265 w 130411"/>
                <a:gd name="connsiteY6" fmla="*/ 1017917 h 1745840"/>
                <a:gd name="connsiteX7" fmla="*/ 103517 w 130411"/>
                <a:gd name="connsiteY7" fmla="*/ 1095554 h 1745840"/>
                <a:gd name="connsiteX8" fmla="*/ 112144 w 130411"/>
                <a:gd name="connsiteY8" fmla="*/ 1199071 h 1745840"/>
                <a:gd name="connsiteX9" fmla="*/ 129397 w 130411"/>
                <a:gd name="connsiteY9" fmla="*/ 1613139 h 1745840"/>
                <a:gd name="connsiteX10" fmla="*/ 120770 w 130411"/>
                <a:gd name="connsiteY10" fmla="*/ 1682150 h 1745840"/>
                <a:gd name="connsiteX11" fmla="*/ 112144 w 130411"/>
                <a:gd name="connsiteY11" fmla="*/ 1742535 h 174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411" h="1745840">
                  <a:moveTo>
                    <a:pt x="0" y="0"/>
                  </a:moveTo>
                  <a:cubicBezTo>
                    <a:pt x="5751" y="8626"/>
                    <a:pt x="12616" y="16606"/>
                    <a:pt x="17253" y="25879"/>
                  </a:cubicBezTo>
                  <a:cubicBezTo>
                    <a:pt x="21320" y="34012"/>
                    <a:pt x="23382" y="43015"/>
                    <a:pt x="25880" y="51758"/>
                  </a:cubicBezTo>
                  <a:cubicBezTo>
                    <a:pt x="44278" y="116150"/>
                    <a:pt x="38795" y="133532"/>
                    <a:pt x="51759" y="224286"/>
                  </a:cubicBezTo>
                  <a:lnTo>
                    <a:pt x="60385" y="284671"/>
                  </a:lnTo>
                  <a:cubicBezTo>
                    <a:pt x="63261" y="342181"/>
                    <a:pt x="67536" y="399637"/>
                    <a:pt x="69012" y="457200"/>
                  </a:cubicBezTo>
                  <a:cubicBezTo>
                    <a:pt x="79174" y="853515"/>
                    <a:pt x="53903" y="807564"/>
                    <a:pt x="86265" y="1017917"/>
                  </a:cubicBezTo>
                  <a:cubicBezTo>
                    <a:pt x="94941" y="1074309"/>
                    <a:pt x="90111" y="1055336"/>
                    <a:pt x="103517" y="1095554"/>
                  </a:cubicBezTo>
                  <a:cubicBezTo>
                    <a:pt x="106393" y="1130060"/>
                    <a:pt x="110732" y="1164475"/>
                    <a:pt x="112144" y="1199071"/>
                  </a:cubicBezTo>
                  <a:cubicBezTo>
                    <a:pt x="130411" y="1646599"/>
                    <a:pt x="108513" y="1383428"/>
                    <a:pt x="129397" y="1613139"/>
                  </a:cubicBezTo>
                  <a:cubicBezTo>
                    <a:pt x="126521" y="1636143"/>
                    <a:pt x="124049" y="1659200"/>
                    <a:pt x="120770" y="1682150"/>
                  </a:cubicBezTo>
                  <a:cubicBezTo>
                    <a:pt x="111671" y="1745840"/>
                    <a:pt x="112144" y="1714923"/>
                    <a:pt x="112144" y="1742535"/>
                  </a:cubicBezTo>
                </a:path>
              </a:pathLst>
            </a:custGeom>
            <a:ln w="31750">
              <a:solidFill>
                <a:srgbClr val="92B5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1" name="Volný tvar 390"/>
            <p:cNvSpPr/>
            <p:nvPr/>
          </p:nvSpPr>
          <p:spPr>
            <a:xfrm>
              <a:off x="6084168" y="4077072"/>
              <a:ext cx="216024" cy="511955"/>
            </a:xfrm>
            <a:custGeom>
              <a:avLst/>
              <a:gdLst>
                <a:gd name="connsiteX0" fmla="*/ 0 w 369875"/>
                <a:gd name="connsiteY0" fmla="*/ 439947 h 439947"/>
                <a:gd name="connsiteX1" fmla="*/ 0 w 369875"/>
                <a:gd name="connsiteY1" fmla="*/ 439947 h 439947"/>
                <a:gd name="connsiteX2" fmla="*/ 34505 w 369875"/>
                <a:gd name="connsiteY2" fmla="*/ 370936 h 439947"/>
                <a:gd name="connsiteX3" fmla="*/ 51758 w 369875"/>
                <a:gd name="connsiteY3" fmla="*/ 319177 h 439947"/>
                <a:gd name="connsiteX4" fmla="*/ 60385 w 369875"/>
                <a:gd name="connsiteY4" fmla="*/ 293298 h 439947"/>
                <a:gd name="connsiteX5" fmla="*/ 77637 w 369875"/>
                <a:gd name="connsiteY5" fmla="*/ 241539 h 439947"/>
                <a:gd name="connsiteX6" fmla="*/ 86264 w 369875"/>
                <a:gd name="connsiteY6" fmla="*/ 215660 h 439947"/>
                <a:gd name="connsiteX7" fmla="*/ 94890 w 369875"/>
                <a:gd name="connsiteY7" fmla="*/ 172528 h 439947"/>
                <a:gd name="connsiteX8" fmla="*/ 112143 w 369875"/>
                <a:gd name="connsiteY8" fmla="*/ 120770 h 439947"/>
                <a:gd name="connsiteX9" fmla="*/ 146649 w 369875"/>
                <a:gd name="connsiteY9" fmla="*/ 69011 h 439947"/>
                <a:gd name="connsiteX10" fmla="*/ 172528 w 369875"/>
                <a:gd name="connsiteY10" fmla="*/ 17253 h 439947"/>
                <a:gd name="connsiteX11" fmla="*/ 207034 w 369875"/>
                <a:gd name="connsiteY11" fmla="*/ 0 h 439947"/>
                <a:gd name="connsiteX12" fmla="*/ 241539 w 369875"/>
                <a:gd name="connsiteY12" fmla="*/ 51758 h 439947"/>
                <a:gd name="connsiteX13" fmla="*/ 267419 w 369875"/>
                <a:gd name="connsiteY13" fmla="*/ 103517 h 439947"/>
                <a:gd name="connsiteX14" fmla="*/ 284671 w 369875"/>
                <a:gd name="connsiteY14" fmla="*/ 155275 h 439947"/>
                <a:gd name="connsiteX15" fmla="*/ 301924 w 369875"/>
                <a:gd name="connsiteY15" fmla="*/ 181155 h 439947"/>
                <a:gd name="connsiteX16" fmla="*/ 310551 w 369875"/>
                <a:gd name="connsiteY16" fmla="*/ 207034 h 439947"/>
                <a:gd name="connsiteX17" fmla="*/ 327803 w 369875"/>
                <a:gd name="connsiteY17" fmla="*/ 232913 h 439947"/>
                <a:gd name="connsiteX18" fmla="*/ 345056 w 369875"/>
                <a:gd name="connsiteY18" fmla="*/ 284671 h 439947"/>
                <a:gd name="connsiteX19" fmla="*/ 353683 w 369875"/>
                <a:gd name="connsiteY19" fmla="*/ 310551 h 439947"/>
                <a:gd name="connsiteX20" fmla="*/ 362309 w 369875"/>
                <a:gd name="connsiteY20" fmla="*/ 336430 h 439947"/>
                <a:gd name="connsiteX21" fmla="*/ 336430 w 369875"/>
                <a:gd name="connsiteY21" fmla="*/ 319177 h 439947"/>
                <a:gd name="connsiteX22" fmla="*/ 319177 w 369875"/>
                <a:gd name="connsiteY22" fmla="*/ 293298 h 439947"/>
                <a:gd name="connsiteX23" fmla="*/ 310551 w 369875"/>
                <a:gd name="connsiteY23" fmla="*/ 267419 h 439947"/>
                <a:gd name="connsiteX24" fmla="*/ 276045 w 369875"/>
                <a:gd name="connsiteY24" fmla="*/ 215660 h 439947"/>
                <a:gd name="connsiteX25" fmla="*/ 258792 w 369875"/>
                <a:gd name="connsiteY25" fmla="*/ 189781 h 439947"/>
                <a:gd name="connsiteX26" fmla="*/ 232913 w 369875"/>
                <a:gd name="connsiteY26" fmla="*/ 138022 h 439947"/>
                <a:gd name="connsiteX27" fmla="*/ 207034 w 369875"/>
                <a:gd name="connsiteY27" fmla="*/ 112143 h 439947"/>
                <a:gd name="connsiteX28" fmla="*/ 189781 w 369875"/>
                <a:gd name="connsiteY28" fmla="*/ 94890 h 439947"/>
                <a:gd name="connsiteX29" fmla="*/ 181154 w 369875"/>
                <a:gd name="connsiteY29" fmla="*/ 120770 h 439947"/>
                <a:gd name="connsiteX30" fmla="*/ 146649 w 369875"/>
                <a:gd name="connsiteY30" fmla="*/ 207034 h 439947"/>
                <a:gd name="connsiteX31" fmla="*/ 129396 w 369875"/>
                <a:gd name="connsiteY31" fmla="*/ 276045 h 439947"/>
                <a:gd name="connsiteX32" fmla="*/ 120769 w 369875"/>
                <a:gd name="connsiteY32" fmla="*/ 301924 h 439947"/>
                <a:gd name="connsiteX33" fmla="*/ 86264 w 369875"/>
                <a:gd name="connsiteY33" fmla="*/ 353683 h 439947"/>
                <a:gd name="connsiteX34" fmla="*/ 43132 w 369875"/>
                <a:gd name="connsiteY34" fmla="*/ 388188 h 439947"/>
                <a:gd name="connsiteX35" fmla="*/ 0 w 369875"/>
                <a:gd name="connsiteY35" fmla="*/ 439947 h 43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9875" h="439947">
                  <a:moveTo>
                    <a:pt x="0" y="439947"/>
                  </a:moveTo>
                  <a:lnTo>
                    <a:pt x="0" y="439947"/>
                  </a:lnTo>
                  <a:cubicBezTo>
                    <a:pt x="11502" y="416943"/>
                    <a:pt x="24374" y="394575"/>
                    <a:pt x="34505" y="370936"/>
                  </a:cubicBezTo>
                  <a:cubicBezTo>
                    <a:pt x="41669" y="354220"/>
                    <a:pt x="46007" y="336430"/>
                    <a:pt x="51758" y="319177"/>
                  </a:cubicBezTo>
                  <a:lnTo>
                    <a:pt x="60385" y="293298"/>
                  </a:lnTo>
                  <a:lnTo>
                    <a:pt x="77637" y="241539"/>
                  </a:lnTo>
                  <a:cubicBezTo>
                    <a:pt x="80512" y="232913"/>
                    <a:pt x="84481" y="224576"/>
                    <a:pt x="86264" y="215660"/>
                  </a:cubicBezTo>
                  <a:cubicBezTo>
                    <a:pt x="89139" y="201283"/>
                    <a:pt x="91032" y="186673"/>
                    <a:pt x="94890" y="172528"/>
                  </a:cubicBezTo>
                  <a:cubicBezTo>
                    <a:pt x="99675" y="154983"/>
                    <a:pt x="102055" y="135902"/>
                    <a:pt x="112143" y="120770"/>
                  </a:cubicBezTo>
                  <a:lnTo>
                    <a:pt x="146649" y="69011"/>
                  </a:lnTo>
                  <a:cubicBezTo>
                    <a:pt x="152537" y="51347"/>
                    <a:pt x="157091" y="30117"/>
                    <a:pt x="172528" y="17253"/>
                  </a:cubicBezTo>
                  <a:cubicBezTo>
                    <a:pt x="182407" y="9021"/>
                    <a:pt x="195532" y="5751"/>
                    <a:pt x="207034" y="0"/>
                  </a:cubicBezTo>
                  <a:cubicBezTo>
                    <a:pt x="218536" y="17253"/>
                    <a:pt x="234982" y="32087"/>
                    <a:pt x="241539" y="51758"/>
                  </a:cubicBezTo>
                  <a:cubicBezTo>
                    <a:pt x="253445" y="87474"/>
                    <a:pt x="245122" y="70072"/>
                    <a:pt x="267419" y="103517"/>
                  </a:cubicBezTo>
                  <a:cubicBezTo>
                    <a:pt x="273170" y="120770"/>
                    <a:pt x="274583" y="140143"/>
                    <a:pt x="284671" y="155275"/>
                  </a:cubicBezTo>
                  <a:cubicBezTo>
                    <a:pt x="290422" y="163902"/>
                    <a:pt x="297287" y="171882"/>
                    <a:pt x="301924" y="181155"/>
                  </a:cubicBezTo>
                  <a:cubicBezTo>
                    <a:pt x="305991" y="189288"/>
                    <a:pt x="306484" y="198901"/>
                    <a:pt x="310551" y="207034"/>
                  </a:cubicBezTo>
                  <a:cubicBezTo>
                    <a:pt x="315187" y="216307"/>
                    <a:pt x="323592" y="223439"/>
                    <a:pt x="327803" y="232913"/>
                  </a:cubicBezTo>
                  <a:cubicBezTo>
                    <a:pt x="335189" y="249532"/>
                    <a:pt x="339305" y="267418"/>
                    <a:pt x="345056" y="284671"/>
                  </a:cubicBezTo>
                  <a:lnTo>
                    <a:pt x="353683" y="310551"/>
                  </a:lnTo>
                  <a:cubicBezTo>
                    <a:pt x="356558" y="319177"/>
                    <a:pt x="369875" y="341474"/>
                    <a:pt x="362309" y="336430"/>
                  </a:cubicBezTo>
                  <a:lnTo>
                    <a:pt x="336430" y="319177"/>
                  </a:lnTo>
                  <a:cubicBezTo>
                    <a:pt x="330679" y="310551"/>
                    <a:pt x="323814" y="302571"/>
                    <a:pt x="319177" y="293298"/>
                  </a:cubicBezTo>
                  <a:cubicBezTo>
                    <a:pt x="315111" y="285165"/>
                    <a:pt x="314967" y="275368"/>
                    <a:pt x="310551" y="267419"/>
                  </a:cubicBezTo>
                  <a:cubicBezTo>
                    <a:pt x="300481" y="249293"/>
                    <a:pt x="287547" y="232913"/>
                    <a:pt x="276045" y="215660"/>
                  </a:cubicBezTo>
                  <a:lnTo>
                    <a:pt x="258792" y="189781"/>
                  </a:lnTo>
                  <a:cubicBezTo>
                    <a:pt x="250147" y="163844"/>
                    <a:pt x="251494" y="160319"/>
                    <a:pt x="232913" y="138022"/>
                  </a:cubicBezTo>
                  <a:cubicBezTo>
                    <a:pt x="225103" y="128650"/>
                    <a:pt x="214524" y="121773"/>
                    <a:pt x="207034" y="112143"/>
                  </a:cubicBezTo>
                  <a:cubicBezTo>
                    <a:pt x="177886" y="74668"/>
                    <a:pt x="155508" y="26346"/>
                    <a:pt x="189781" y="94890"/>
                  </a:cubicBezTo>
                  <a:cubicBezTo>
                    <a:pt x="186905" y="103517"/>
                    <a:pt x="184736" y="112412"/>
                    <a:pt x="181154" y="120770"/>
                  </a:cubicBezTo>
                  <a:cubicBezTo>
                    <a:pt x="159737" y="170744"/>
                    <a:pt x="162357" y="144204"/>
                    <a:pt x="146649" y="207034"/>
                  </a:cubicBezTo>
                  <a:cubicBezTo>
                    <a:pt x="140898" y="230038"/>
                    <a:pt x="136895" y="253550"/>
                    <a:pt x="129396" y="276045"/>
                  </a:cubicBezTo>
                  <a:cubicBezTo>
                    <a:pt x="126520" y="284671"/>
                    <a:pt x="125185" y="293975"/>
                    <a:pt x="120769" y="301924"/>
                  </a:cubicBezTo>
                  <a:cubicBezTo>
                    <a:pt x="110699" y="320050"/>
                    <a:pt x="97766" y="336430"/>
                    <a:pt x="86264" y="353683"/>
                  </a:cubicBezTo>
                  <a:cubicBezTo>
                    <a:pt x="63968" y="387127"/>
                    <a:pt x="78846" y="376284"/>
                    <a:pt x="43132" y="388188"/>
                  </a:cubicBezTo>
                  <a:cubicBezTo>
                    <a:pt x="23003" y="428445"/>
                    <a:pt x="7189" y="431321"/>
                    <a:pt x="0" y="439947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2" name="Volný tvar 391"/>
            <p:cNvSpPr/>
            <p:nvPr/>
          </p:nvSpPr>
          <p:spPr>
            <a:xfrm>
              <a:off x="5868144" y="3933056"/>
              <a:ext cx="216024" cy="367939"/>
            </a:xfrm>
            <a:custGeom>
              <a:avLst/>
              <a:gdLst>
                <a:gd name="connsiteX0" fmla="*/ 0 w 369875"/>
                <a:gd name="connsiteY0" fmla="*/ 439947 h 439947"/>
                <a:gd name="connsiteX1" fmla="*/ 0 w 369875"/>
                <a:gd name="connsiteY1" fmla="*/ 439947 h 439947"/>
                <a:gd name="connsiteX2" fmla="*/ 34505 w 369875"/>
                <a:gd name="connsiteY2" fmla="*/ 370936 h 439947"/>
                <a:gd name="connsiteX3" fmla="*/ 51758 w 369875"/>
                <a:gd name="connsiteY3" fmla="*/ 319177 h 439947"/>
                <a:gd name="connsiteX4" fmla="*/ 60385 w 369875"/>
                <a:gd name="connsiteY4" fmla="*/ 293298 h 439947"/>
                <a:gd name="connsiteX5" fmla="*/ 77637 w 369875"/>
                <a:gd name="connsiteY5" fmla="*/ 241539 h 439947"/>
                <a:gd name="connsiteX6" fmla="*/ 86264 w 369875"/>
                <a:gd name="connsiteY6" fmla="*/ 215660 h 439947"/>
                <a:gd name="connsiteX7" fmla="*/ 94890 w 369875"/>
                <a:gd name="connsiteY7" fmla="*/ 172528 h 439947"/>
                <a:gd name="connsiteX8" fmla="*/ 112143 w 369875"/>
                <a:gd name="connsiteY8" fmla="*/ 120770 h 439947"/>
                <a:gd name="connsiteX9" fmla="*/ 146649 w 369875"/>
                <a:gd name="connsiteY9" fmla="*/ 69011 h 439947"/>
                <a:gd name="connsiteX10" fmla="*/ 172528 w 369875"/>
                <a:gd name="connsiteY10" fmla="*/ 17253 h 439947"/>
                <a:gd name="connsiteX11" fmla="*/ 207034 w 369875"/>
                <a:gd name="connsiteY11" fmla="*/ 0 h 439947"/>
                <a:gd name="connsiteX12" fmla="*/ 241539 w 369875"/>
                <a:gd name="connsiteY12" fmla="*/ 51758 h 439947"/>
                <a:gd name="connsiteX13" fmla="*/ 267419 w 369875"/>
                <a:gd name="connsiteY13" fmla="*/ 103517 h 439947"/>
                <a:gd name="connsiteX14" fmla="*/ 284671 w 369875"/>
                <a:gd name="connsiteY14" fmla="*/ 155275 h 439947"/>
                <a:gd name="connsiteX15" fmla="*/ 301924 w 369875"/>
                <a:gd name="connsiteY15" fmla="*/ 181155 h 439947"/>
                <a:gd name="connsiteX16" fmla="*/ 310551 w 369875"/>
                <a:gd name="connsiteY16" fmla="*/ 207034 h 439947"/>
                <a:gd name="connsiteX17" fmla="*/ 327803 w 369875"/>
                <a:gd name="connsiteY17" fmla="*/ 232913 h 439947"/>
                <a:gd name="connsiteX18" fmla="*/ 345056 w 369875"/>
                <a:gd name="connsiteY18" fmla="*/ 284671 h 439947"/>
                <a:gd name="connsiteX19" fmla="*/ 353683 w 369875"/>
                <a:gd name="connsiteY19" fmla="*/ 310551 h 439947"/>
                <a:gd name="connsiteX20" fmla="*/ 362309 w 369875"/>
                <a:gd name="connsiteY20" fmla="*/ 336430 h 439947"/>
                <a:gd name="connsiteX21" fmla="*/ 336430 w 369875"/>
                <a:gd name="connsiteY21" fmla="*/ 319177 h 439947"/>
                <a:gd name="connsiteX22" fmla="*/ 319177 w 369875"/>
                <a:gd name="connsiteY22" fmla="*/ 293298 h 439947"/>
                <a:gd name="connsiteX23" fmla="*/ 310551 w 369875"/>
                <a:gd name="connsiteY23" fmla="*/ 267419 h 439947"/>
                <a:gd name="connsiteX24" fmla="*/ 276045 w 369875"/>
                <a:gd name="connsiteY24" fmla="*/ 215660 h 439947"/>
                <a:gd name="connsiteX25" fmla="*/ 258792 w 369875"/>
                <a:gd name="connsiteY25" fmla="*/ 189781 h 439947"/>
                <a:gd name="connsiteX26" fmla="*/ 232913 w 369875"/>
                <a:gd name="connsiteY26" fmla="*/ 138022 h 439947"/>
                <a:gd name="connsiteX27" fmla="*/ 207034 w 369875"/>
                <a:gd name="connsiteY27" fmla="*/ 112143 h 439947"/>
                <a:gd name="connsiteX28" fmla="*/ 189781 w 369875"/>
                <a:gd name="connsiteY28" fmla="*/ 94890 h 439947"/>
                <a:gd name="connsiteX29" fmla="*/ 181154 w 369875"/>
                <a:gd name="connsiteY29" fmla="*/ 120770 h 439947"/>
                <a:gd name="connsiteX30" fmla="*/ 146649 w 369875"/>
                <a:gd name="connsiteY30" fmla="*/ 207034 h 439947"/>
                <a:gd name="connsiteX31" fmla="*/ 129396 w 369875"/>
                <a:gd name="connsiteY31" fmla="*/ 276045 h 439947"/>
                <a:gd name="connsiteX32" fmla="*/ 120769 w 369875"/>
                <a:gd name="connsiteY32" fmla="*/ 301924 h 439947"/>
                <a:gd name="connsiteX33" fmla="*/ 86264 w 369875"/>
                <a:gd name="connsiteY33" fmla="*/ 353683 h 439947"/>
                <a:gd name="connsiteX34" fmla="*/ 43132 w 369875"/>
                <a:gd name="connsiteY34" fmla="*/ 388188 h 439947"/>
                <a:gd name="connsiteX35" fmla="*/ 0 w 369875"/>
                <a:gd name="connsiteY35" fmla="*/ 439947 h 43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9875" h="439947">
                  <a:moveTo>
                    <a:pt x="0" y="439947"/>
                  </a:moveTo>
                  <a:lnTo>
                    <a:pt x="0" y="439947"/>
                  </a:lnTo>
                  <a:cubicBezTo>
                    <a:pt x="11502" y="416943"/>
                    <a:pt x="24374" y="394575"/>
                    <a:pt x="34505" y="370936"/>
                  </a:cubicBezTo>
                  <a:cubicBezTo>
                    <a:pt x="41669" y="354220"/>
                    <a:pt x="46007" y="336430"/>
                    <a:pt x="51758" y="319177"/>
                  </a:cubicBezTo>
                  <a:lnTo>
                    <a:pt x="60385" y="293298"/>
                  </a:lnTo>
                  <a:lnTo>
                    <a:pt x="77637" y="241539"/>
                  </a:lnTo>
                  <a:cubicBezTo>
                    <a:pt x="80512" y="232913"/>
                    <a:pt x="84481" y="224576"/>
                    <a:pt x="86264" y="215660"/>
                  </a:cubicBezTo>
                  <a:cubicBezTo>
                    <a:pt x="89139" y="201283"/>
                    <a:pt x="91032" y="186673"/>
                    <a:pt x="94890" y="172528"/>
                  </a:cubicBezTo>
                  <a:cubicBezTo>
                    <a:pt x="99675" y="154983"/>
                    <a:pt x="102055" y="135902"/>
                    <a:pt x="112143" y="120770"/>
                  </a:cubicBezTo>
                  <a:lnTo>
                    <a:pt x="146649" y="69011"/>
                  </a:lnTo>
                  <a:cubicBezTo>
                    <a:pt x="152537" y="51347"/>
                    <a:pt x="157091" y="30117"/>
                    <a:pt x="172528" y="17253"/>
                  </a:cubicBezTo>
                  <a:cubicBezTo>
                    <a:pt x="182407" y="9021"/>
                    <a:pt x="195532" y="5751"/>
                    <a:pt x="207034" y="0"/>
                  </a:cubicBezTo>
                  <a:cubicBezTo>
                    <a:pt x="218536" y="17253"/>
                    <a:pt x="234982" y="32087"/>
                    <a:pt x="241539" y="51758"/>
                  </a:cubicBezTo>
                  <a:cubicBezTo>
                    <a:pt x="253445" y="87474"/>
                    <a:pt x="245122" y="70072"/>
                    <a:pt x="267419" y="103517"/>
                  </a:cubicBezTo>
                  <a:cubicBezTo>
                    <a:pt x="273170" y="120770"/>
                    <a:pt x="274583" y="140143"/>
                    <a:pt x="284671" y="155275"/>
                  </a:cubicBezTo>
                  <a:cubicBezTo>
                    <a:pt x="290422" y="163902"/>
                    <a:pt x="297287" y="171882"/>
                    <a:pt x="301924" y="181155"/>
                  </a:cubicBezTo>
                  <a:cubicBezTo>
                    <a:pt x="305991" y="189288"/>
                    <a:pt x="306484" y="198901"/>
                    <a:pt x="310551" y="207034"/>
                  </a:cubicBezTo>
                  <a:cubicBezTo>
                    <a:pt x="315187" y="216307"/>
                    <a:pt x="323592" y="223439"/>
                    <a:pt x="327803" y="232913"/>
                  </a:cubicBezTo>
                  <a:cubicBezTo>
                    <a:pt x="335189" y="249532"/>
                    <a:pt x="339305" y="267418"/>
                    <a:pt x="345056" y="284671"/>
                  </a:cubicBezTo>
                  <a:lnTo>
                    <a:pt x="353683" y="310551"/>
                  </a:lnTo>
                  <a:cubicBezTo>
                    <a:pt x="356558" y="319177"/>
                    <a:pt x="369875" y="341474"/>
                    <a:pt x="362309" y="336430"/>
                  </a:cubicBezTo>
                  <a:lnTo>
                    <a:pt x="336430" y="319177"/>
                  </a:lnTo>
                  <a:cubicBezTo>
                    <a:pt x="330679" y="310551"/>
                    <a:pt x="323814" y="302571"/>
                    <a:pt x="319177" y="293298"/>
                  </a:cubicBezTo>
                  <a:cubicBezTo>
                    <a:pt x="315111" y="285165"/>
                    <a:pt x="314967" y="275368"/>
                    <a:pt x="310551" y="267419"/>
                  </a:cubicBezTo>
                  <a:cubicBezTo>
                    <a:pt x="300481" y="249293"/>
                    <a:pt x="287547" y="232913"/>
                    <a:pt x="276045" y="215660"/>
                  </a:cubicBezTo>
                  <a:lnTo>
                    <a:pt x="258792" y="189781"/>
                  </a:lnTo>
                  <a:cubicBezTo>
                    <a:pt x="250147" y="163844"/>
                    <a:pt x="251494" y="160319"/>
                    <a:pt x="232913" y="138022"/>
                  </a:cubicBezTo>
                  <a:cubicBezTo>
                    <a:pt x="225103" y="128650"/>
                    <a:pt x="214524" y="121773"/>
                    <a:pt x="207034" y="112143"/>
                  </a:cubicBezTo>
                  <a:cubicBezTo>
                    <a:pt x="177886" y="74668"/>
                    <a:pt x="155508" y="26346"/>
                    <a:pt x="189781" y="94890"/>
                  </a:cubicBezTo>
                  <a:cubicBezTo>
                    <a:pt x="186905" y="103517"/>
                    <a:pt x="184736" y="112412"/>
                    <a:pt x="181154" y="120770"/>
                  </a:cubicBezTo>
                  <a:cubicBezTo>
                    <a:pt x="159737" y="170744"/>
                    <a:pt x="162357" y="144204"/>
                    <a:pt x="146649" y="207034"/>
                  </a:cubicBezTo>
                  <a:cubicBezTo>
                    <a:pt x="140898" y="230038"/>
                    <a:pt x="136895" y="253550"/>
                    <a:pt x="129396" y="276045"/>
                  </a:cubicBezTo>
                  <a:cubicBezTo>
                    <a:pt x="126520" y="284671"/>
                    <a:pt x="125185" y="293975"/>
                    <a:pt x="120769" y="301924"/>
                  </a:cubicBezTo>
                  <a:cubicBezTo>
                    <a:pt x="110699" y="320050"/>
                    <a:pt x="97766" y="336430"/>
                    <a:pt x="86264" y="353683"/>
                  </a:cubicBezTo>
                  <a:cubicBezTo>
                    <a:pt x="63968" y="387127"/>
                    <a:pt x="78846" y="376284"/>
                    <a:pt x="43132" y="388188"/>
                  </a:cubicBezTo>
                  <a:cubicBezTo>
                    <a:pt x="23003" y="428445"/>
                    <a:pt x="7189" y="431321"/>
                    <a:pt x="0" y="439947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93" name="Skupina 334"/>
            <p:cNvGrpSpPr/>
            <p:nvPr/>
          </p:nvGrpSpPr>
          <p:grpSpPr>
            <a:xfrm>
              <a:off x="5928526" y="2924944"/>
              <a:ext cx="155642" cy="613568"/>
              <a:chOff x="6084168" y="2708920"/>
              <a:chExt cx="161270" cy="616568"/>
            </a:xfrm>
          </p:grpSpPr>
          <p:sp>
            <p:nvSpPr>
              <p:cNvPr id="394" name="Volný tvar 393"/>
              <p:cNvSpPr/>
              <p:nvPr/>
            </p:nvSpPr>
            <p:spPr>
              <a:xfrm>
                <a:off x="6210932" y="2852936"/>
                <a:ext cx="34506" cy="198408"/>
              </a:xfrm>
              <a:custGeom>
                <a:avLst/>
                <a:gdLst>
                  <a:gd name="connsiteX0" fmla="*/ 0 w 34506"/>
                  <a:gd name="connsiteY0" fmla="*/ 198408 h 198408"/>
                  <a:gd name="connsiteX1" fmla="*/ 8627 w 34506"/>
                  <a:gd name="connsiteY1" fmla="*/ 94891 h 198408"/>
                  <a:gd name="connsiteX2" fmla="*/ 25879 w 34506"/>
                  <a:gd name="connsiteY2" fmla="*/ 43132 h 198408"/>
                  <a:gd name="connsiteX3" fmla="*/ 34506 w 34506"/>
                  <a:gd name="connsiteY3" fmla="*/ 17253 h 198408"/>
                  <a:gd name="connsiteX4" fmla="*/ 34506 w 34506"/>
                  <a:gd name="connsiteY4" fmla="*/ 0 h 19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06" h="198408">
                    <a:moveTo>
                      <a:pt x="0" y="198408"/>
                    </a:moveTo>
                    <a:cubicBezTo>
                      <a:pt x="2876" y="163902"/>
                      <a:pt x="2935" y="129045"/>
                      <a:pt x="8627" y="94891"/>
                    </a:cubicBezTo>
                    <a:cubicBezTo>
                      <a:pt x="11617" y="76952"/>
                      <a:pt x="20128" y="60385"/>
                      <a:pt x="25879" y="43132"/>
                    </a:cubicBezTo>
                    <a:cubicBezTo>
                      <a:pt x="28754" y="34506"/>
                      <a:pt x="34506" y="26346"/>
                      <a:pt x="34506" y="17253"/>
                    </a:cubicBezTo>
                    <a:lnTo>
                      <a:pt x="34506" y="0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95" name="Skupina 333"/>
              <p:cNvGrpSpPr/>
              <p:nvPr/>
            </p:nvGrpSpPr>
            <p:grpSpPr>
              <a:xfrm>
                <a:off x="6084168" y="2708920"/>
                <a:ext cx="155642" cy="616568"/>
                <a:chOff x="6622728" y="2524400"/>
                <a:chExt cx="155642" cy="616568"/>
              </a:xfrm>
            </p:grpSpPr>
            <p:sp>
              <p:nvSpPr>
                <p:cNvPr id="396" name="Elipsa 395"/>
                <p:cNvSpPr/>
                <p:nvPr/>
              </p:nvSpPr>
              <p:spPr>
                <a:xfrm>
                  <a:off x="6660232" y="2708920"/>
                  <a:ext cx="72008" cy="43204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7" name="Volný tvar 396"/>
                <p:cNvSpPr/>
                <p:nvPr/>
              </p:nvSpPr>
              <p:spPr>
                <a:xfrm>
                  <a:off x="6737230" y="2855343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8" name="Volný tvar 397"/>
                <p:cNvSpPr/>
                <p:nvPr/>
              </p:nvSpPr>
              <p:spPr>
                <a:xfrm>
                  <a:off x="6697736" y="2524400"/>
                  <a:ext cx="80634" cy="316546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9" name="Volný tvar 398"/>
                <p:cNvSpPr/>
                <p:nvPr/>
              </p:nvSpPr>
              <p:spPr>
                <a:xfrm>
                  <a:off x="6660232" y="2564904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0" name="Volný tvar 399"/>
                <p:cNvSpPr/>
                <p:nvPr/>
              </p:nvSpPr>
              <p:spPr>
                <a:xfrm>
                  <a:off x="6622728" y="2628286"/>
                  <a:ext cx="72008" cy="360040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401" name="Volný tvar 400"/>
                <p:cNvSpPr/>
                <p:nvPr/>
              </p:nvSpPr>
              <p:spPr>
                <a:xfrm>
                  <a:off x="6634354" y="2858562"/>
                  <a:ext cx="34506" cy="198408"/>
                </a:xfrm>
                <a:custGeom>
                  <a:avLst/>
                  <a:gdLst>
                    <a:gd name="connsiteX0" fmla="*/ 0 w 34506"/>
                    <a:gd name="connsiteY0" fmla="*/ 198408 h 198408"/>
                    <a:gd name="connsiteX1" fmla="*/ 8627 w 34506"/>
                    <a:gd name="connsiteY1" fmla="*/ 94891 h 198408"/>
                    <a:gd name="connsiteX2" fmla="*/ 25879 w 34506"/>
                    <a:gd name="connsiteY2" fmla="*/ 43132 h 198408"/>
                    <a:gd name="connsiteX3" fmla="*/ 34506 w 34506"/>
                    <a:gd name="connsiteY3" fmla="*/ 17253 h 198408"/>
                    <a:gd name="connsiteX4" fmla="*/ 34506 w 34506"/>
                    <a:gd name="connsiteY4" fmla="*/ 0 h 19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06" h="198408">
                      <a:moveTo>
                        <a:pt x="0" y="198408"/>
                      </a:moveTo>
                      <a:cubicBezTo>
                        <a:pt x="2876" y="163902"/>
                        <a:pt x="2935" y="129045"/>
                        <a:pt x="8627" y="94891"/>
                      </a:cubicBezTo>
                      <a:cubicBezTo>
                        <a:pt x="11617" y="76952"/>
                        <a:pt x="20128" y="60385"/>
                        <a:pt x="25879" y="43132"/>
                      </a:cubicBezTo>
                      <a:cubicBezTo>
                        <a:pt x="28754" y="34506"/>
                        <a:pt x="34506" y="26346"/>
                        <a:pt x="34506" y="17253"/>
                      </a:cubicBezTo>
                      <a:lnTo>
                        <a:pt x="34506" y="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</p:grpSp>
      <p:sp>
        <p:nvSpPr>
          <p:cNvPr id="305" name="TextovéPole 304"/>
          <p:cNvSpPr txBox="1"/>
          <p:nvPr/>
        </p:nvSpPr>
        <p:spPr>
          <a:xfrm>
            <a:off x="4511824" y="357301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 37 %</a:t>
            </a:r>
          </a:p>
        </p:txBody>
      </p:sp>
      <p:cxnSp>
        <p:nvCxnSpPr>
          <p:cNvPr id="403" name="Přímá spojovací čára 402"/>
          <p:cNvCxnSpPr/>
          <p:nvPr/>
        </p:nvCxnSpPr>
        <p:spPr>
          <a:xfrm flipV="1">
            <a:off x="5663952" y="1340768"/>
            <a:ext cx="3096344" cy="10081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Přímá spojovací čára 403"/>
          <p:cNvCxnSpPr/>
          <p:nvPr/>
        </p:nvCxnSpPr>
        <p:spPr>
          <a:xfrm flipV="1">
            <a:off x="5663952" y="2708920"/>
            <a:ext cx="3384376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Přímá spojovací čára 404"/>
          <p:cNvCxnSpPr/>
          <p:nvPr/>
        </p:nvCxnSpPr>
        <p:spPr>
          <a:xfrm>
            <a:off x="5807968" y="4149080"/>
            <a:ext cx="3240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Přímá spojovací čára 405"/>
          <p:cNvCxnSpPr>
            <a:cxnSpLocks/>
          </p:cNvCxnSpPr>
          <p:nvPr/>
        </p:nvCxnSpPr>
        <p:spPr>
          <a:xfrm>
            <a:off x="5519936" y="4653136"/>
            <a:ext cx="3360289" cy="6769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" name="TextovéPole 410"/>
          <p:cNvSpPr txBox="1"/>
          <p:nvPr/>
        </p:nvSpPr>
        <p:spPr>
          <a:xfrm>
            <a:off x="9247052" y="1431506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zrní  </a:t>
            </a:r>
          </a:p>
          <a:p>
            <a:r>
              <a:rPr lang="cs-CZ" sz="3200" dirty="0"/>
              <a:t>40</a:t>
            </a:r>
            <a:r>
              <a:rPr lang="cs-CZ" sz="3200" b="1" dirty="0"/>
              <a:t>-</a:t>
            </a:r>
            <a:r>
              <a:rPr lang="cs-CZ" sz="3200" b="1" dirty="0">
                <a:solidFill>
                  <a:srgbClr val="FF0000"/>
                </a:solidFill>
              </a:rPr>
              <a:t>55</a:t>
            </a:r>
            <a:r>
              <a:rPr lang="cs-CZ" sz="3200" b="1" dirty="0"/>
              <a:t>-</a:t>
            </a:r>
            <a:r>
              <a:rPr lang="cs-CZ" sz="3200" dirty="0"/>
              <a:t>60</a:t>
            </a:r>
            <a:r>
              <a:rPr lang="cs-CZ" sz="3200" b="1" dirty="0"/>
              <a:t>%  </a:t>
            </a:r>
          </a:p>
        </p:txBody>
      </p:sp>
      <p:sp>
        <p:nvSpPr>
          <p:cNvPr id="412" name="TextovéPole 411"/>
          <p:cNvSpPr txBox="1"/>
          <p:nvPr/>
        </p:nvSpPr>
        <p:spPr>
          <a:xfrm>
            <a:off x="9247052" y="2959256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sláma  </a:t>
            </a:r>
          </a:p>
          <a:p>
            <a:r>
              <a:rPr lang="cs-CZ" sz="3200" dirty="0"/>
              <a:t>30</a:t>
            </a:r>
            <a:r>
              <a:rPr lang="cs-CZ" sz="3200" b="1" dirty="0"/>
              <a:t>-</a:t>
            </a:r>
            <a:r>
              <a:rPr lang="cs-CZ" sz="3200" b="1" dirty="0">
                <a:solidFill>
                  <a:srgbClr val="FF0000"/>
                </a:solidFill>
              </a:rPr>
              <a:t>35</a:t>
            </a:r>
            <a:r>
              <a:rPr lang="cs-CZ" sz="3200" b="1" dirty="0"/>
              <a:t>-</a:t>
            </a:r>
            <a:r>
              <a:rPr lang="cs-CZ" sz="3200" dirty="0"/>
              <a:t>50</a:t>
            </a:r>
            <a:r>
              <a:rPr lang="cs-CZ" sz="3200" b="1" dirty="0"/>
              <a:t>%  </a:t>
            </a:r>
          </a:p>
        </p:txBody>
      </p:sp>
      <p:sp>
        <p:nvSpPr>
          <p:cNvPr id="413" name="TextovéPole 412"/>
          <p:cNvSpPr txBox="1"/>
          <p:nvPr/>
        </p:nvSpPr>
        <p:spPr>
          <a:xfrm>
            <a:off x="9247052" y="4226494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kořeny </a:t>
            </a:r>
          </a:p>
          <a:p>
            <a:r>
              <a:rPr lang="cs-CZ" sz="3200" dirty="0"/>
              <a:t>6</a:t>
            </a:r>
            <a:r>
              <a:rPr lang="cs-CZ" sz="3200" b="1" dirty="0"/>
              <a:t>-</a:t>
            </a:r>
            <a:r>
              <a:rPr lang="cs-CZ" sz="3200" b="1" dirty="0">
                <a:solidFill>
                  <a:srgbClr val="FF0000"/>
                </a:solidFill>
              </a:rPr>
              <a:t>10</a:t>
            </a:r>
            <a:r>
              <a:rPr lang="cs-CZ" sz="3200" b="1" dirty="0"/>
              <a:t>-</a:t>
            </a:r>
            <a:r>
              <a:rPr lang="cs-CZ" sz="3200" dirty="0"/>
              <a:t>15</a:t>
            </a:r>
            <a:r>
              <a:rPr lang="cs-CZ" sz="3200" b="1" dirty="0"/>
              <a:t>%  </a:t>
            </a:r>
          </a:p>
        </p:txBody>
      </p:sp>
      <p:sp>
        <p:nvSpPr>
          <p:cNvPr id="414" name="Zaoblený obdélník 413"/>
          <p:cNvSpPr/>
          <p:nvPr/>
        </p:nvSpPr>
        <p:spPr>
          <a:xfrm>
            <a:off x="4483110" y="5563294"/>
            <a:ext cx="7708889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kořeny 10% z 37% = 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cca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4%</a:t>
            </a:r>
            <a:r>
              <a:rPr lang="cs-CZ" sz="3200" dirty="0"/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původní biomasy</a:t>
            </a:r>
          </a:p>
          <a:p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se zbytky stonků na poli zbývá </a:t>
            </a:r>
            <a:r>
              <a:rPr lang="cs-CZ" sz="3200" b="1" dirty="0">
                <a:solidFill>
                  <a:srgbClr val="FF0000"/>
                </a:solidFill>
              </a:rPr>
              <a:t>5 - 10%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organické hmoty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415" name="TextovéPole 414"/>
          <p:cNvSpPr txBox="1"/>
          <p:nvPr/>
        </p:nvSpPr>
        <p:spPr>
          <a:xfrm>
            <a:off x="7518860" y="185658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3500</a:t>
            </a:r>
            <a:r>
              <a:rPr lang="cs-CZ" dirty="0"/>
              <a:t> </a:t>
            </a:r>
            <a:r>
              <a:rPr lang="cs-CZ" dirty="0" err="1"/>
              <a:t>kcal</a:t>
            </a:r>
            <a:r>
              <a:rPr lang="cs-CZ" dirty="0"/>
              <a:t>/kg</a:t>
            </a:r>
          </a:p>
        </p:txBody>
      </p:sp>
      <p:sp>
        <p:nvSpPr>
          <p:cNvPr id="416" name="TextovéPole 415"/>
          <p:cNvSpPr txBox="1"/>
          <p:nvPr/>
        </p:nvSpPr>
        <p:spPr>
          <a:xfrm>
            <a:off x="7564996" y="313311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2200</a:t>
            </a:r>
            <a:r>
              <a:rPr lang="cs-CZ" dirty="0"/>
              <a:t> </a:t>
            </a:r>
            <a:r>
              <a:rPr lang="cs-CZ" dirty="0" err="1"/>
              <a:t>kcal</a:t>
            </a:r>
            <a:r>
              <a:rPr lang="cs-CZ" dirty="0"/>
              <a:t>/kg</a:t>
            </a:r>
          </a:p>
        </p:txBody>
      </p:sp>
      <p:cxnSp>
        <p:nvCxnSpPr>
          <p:cNvPr id="418" name="Přímá spojovací čára 417"/>
          <p:cNvCxnSpPr/>
          <p:nvPr/>
        </p:nvCxnSpPr>
        <p:spPr>
          <a:xfrm>
            <a:off x="9314933" y="1500165"/>
            <a:ext cx="2232248" cy="100811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Přímá spojovací čára 419"/>
          <p:cNvCxnSpPr/>
          <p:nvPr/>
        </p:nvCxnSpPr>
        <p:spPr>
          <a:xfrm>
            <a:off x="9250124" y="2830808"/>
            <a:ext cx="2232248" cy="100811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Přímá spojovací čára 420"/>
          <p:cNvCxnSpPr/>
          <p:nvPr/>
        </p:nvCxnSpPr>
        <p:spPr>
          <a:xfrm flipV="1">
            <a:off x="9350937" y="1497200"/>
            <a:ext cx="2160240" cy="108012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Přímá spojovací čára 423"/>
          <p:cNvCxnSpPr/>
          <p:nvPr/>
        </p:nvCxnSpPr>
        <p:spPr>
          <a:xfrm flipV="1">
            <a:off x="9386941" y="2833373"/>
            <a:ext cx="2160240" cy="108012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/>
      <p:bldP spid="412" grpId="0"/>
      <p:bldP spid="413" grpId="0"/>
      <p:bldP spid="414" grpId="0" animBg="1"/>
      <p:bldP spid="415" grpId="0"/>
      <p:bldP spid="4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65D10C-B0BD-496F-96E7-F8E028453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833" y="103993"/>
            <a:ext cx="10375640" cy="634239"/>
          </a:xfrm>
        </p:spPr>
        <p:txBody>
          <a:bodyPr>
            <a:normAutofit fontScale="90000"/>
          </a:bodyPr>
          <a:lstStyle/>
          <a:p>
            <a:r>
              <a:rPr lang="cs-CZ" dirty="0"/>
              <a:t>Intenzivní zemědělství v Evropě a organická hmota</a:t>
            </a:r>
          </a:p>
        </p:txBody>
      </p:sp>
      <p:pic>
        <p:nvPicPr>
          <p:cNvPr id="5" name="Obrázek 4" descr="Obsah obrázku mapa, jídlo&#10;&#10;Popis byl vytvořen automaticky">
            <a:extLst>
              <a:ext uri="{FF2B5EF4-FFF2-40B4-BE49-F238E27FC236}">
                <a16:creationId xmlns:a16="http://schemas.microsoft.com/office/drawing/2014/main" xmlns="" id="{EFCA773D-B316-423D-98F7-AB56E46DD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08" y="738232"/>
            <a:ext cx="4572000" cy="5486400"/>
          </a:xfrm>
          <a:prstGeom prst="rect">
            <a:avLst/>
          </a:prstGeom>
        </p:spPr>
      </p:pic>
      <p:pic>
        <p:nvPicPr>
          <p:cNvPr id="7" name="Obrázek 6" descr="Obsah obrázku text, mapa&#10;&#10;Popis byl vytvořen automaticky">
            <a:extLst>
              <a:ext uri="{FF2B5EF4-FFF2-40B4-BE49-F238E27FC236}">
                <a16:creationId xmlns:a16="http://schemas.microsoft.com/office/drawing/2014/main" xmlns="" id="{F3CDDC3F-AC03-4C68-A81E-EBE8B03D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24" y="1039917"/>
            <a:ext cx="5038725" cy="5095875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xmlns="" id="{5CE969F3-F9D2-4FF9-8D53-BC083D8A8A46}"/>
              </a:ext>
            </a:extLst>
          </p:cNvPr>
          <p:cNvSpPr/>
          <p:nvPr/>
        </p:nvSpPr>
        <p:spPr>
          <a:xfrm rot="633774">
            <a:off x="4650975" y="4204775"/>
            <a:ext cx="651257" cy="31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xmlns="" id="{13312441-55E1-4244-A23B-E10213D46A3E}"/>
              </a:ext>
            </a:extLst>
          </p:cNvPr>
          <p:cNvSpPr/>
          <p:nvPr/>
        </p:nvSpPr>
        <p:spPr>
          <a:xfrm rot="633774">
            <a:off x="3987078" y="2820920"/>
            <a:ext cx="478316" cy="414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xmlns="" id="{219ABB1C-C4F4-4FE3-8EA9-A1850481CCAD}"/>
              </a:ext>
            </a:extLst>
          </p:cNvPr>
          <p:cNvSpPr/>
          <p:nvPr/>
        </p:nvSpPr>
        <p:spPr>
          <a:xfrm rot="633774">
            <a:off x="3924665" y="3273314"/>
            <a:ext cx="651257" cy="629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xmlns="" id="{0528B0B2-6B76-4D93-A174-B660A6C2552A}"/>
              </a:ext>
            </a:extLst>
          </p:cNvPr>
          <p:cNvSpPr/>
          <p:nvPr/>
        </p:nvSpPr>
        <p:spPr>
          <a:xfrm rot="633774">
            <a:off x="5088043" y="2389757"/>
            <a:ext cx="556399" cy="5825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5ECE8178-55A1-443C-9DD5-0A93BBDC6C01}"/>
              </a:ext>
            </a:extLst>
          </p:cNvPr>
          <p:cNvSpPr/>
          <p:nvPr/>
        </p:nvSpPr>
        <p:spPr>
          <a:xfrm rot="20358259">
            <a:off x="5720009" y="3977528"/>
            <a:ext cx="533713" cy="3566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xmlns="" id="{F1FC57C6-2F6A-436B-B186-E48C5244C34B}"/>
              </a:ext>
            </a:extLst>
          </p:cNvPr>
          <p:cNvSpPr/>
          <p:nvPr/>
        </p:nvSpPr>
        <p:spPr>
          <a:xfrm rot="633774">
            <a:off x="6713960" y="4418203"/>
            <a:ext cx="348885" cy="31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xmlns="" id="{6A7A82CC-72FB-4BAD-8DB7-3FCD00A36E5E}"/>
              </a:ext>
            </a:extLst>
          </p:cNvPr>
          <p:cNvSpPr/>
          <p:nvPr/>
        </p:nvSpPr>
        <p:spPr>
          <a:xfrm rot="633774">
            <a:off x="5001752" y="3165012"/>
            <a:ext cx="387004" cy="31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xmlns="" id="{26DBA522-AC72-45A3-A560-92E0EB259C7E}"/>
              </a:ext>
            </a:extLst>
          </p:cNvPr>
          <p:cNvSpPr/>
          <p:nvPr/>
        </p:nvSpPr>
        <p:spPr>
          <a:xfrm rot="633774">
            <a:off x="2977225" y="4269897"/>
            <a:ext cx="463325" cy="3864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xmlns="" id="{E576C399-E6C9-4DFA-95C4-8BF4B21E555E}"/>
              </a:ext>
            </a:extLst>
          </p:cNvPr>
          <p:cNvSpPr/>
          <p:nvPr/>
        </p:nvSpPr>
        <p:spPr>
          <a:xfrm rot="633774">
            <a:off x="9630853" y="2947374"/>
            <a:ext cx="542885" cy="5873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xmlns="" id="{560E798E-F1BA-4684-A465-BA2D25710618}"/>
              </a:ext>
            </a:extLst>
          </p:cNvPr>
          <p:cNvSpPr/>
          <p:nvPr/>
        </p:nvSpPr>
        <p:spPr>
          <a:xfrm rot="633774">
            <a:off x="8681536" y="3468221"/>
            <a:ext cx="478316" cy="414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B876136C-1BE3-4B46-839E-E36245574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600" y="3880532"/>
            <a:ext cx="695004" cy="676715"/>
          </a:xfrm>
          <a:prstGeom prst="rect">
            <a:avLst/>
          </a:prstGeom>
        </p:spPr>
      </p:pic>
      <p:sp>
        <p:nvSpPr>
          <p:cNvPr id="19" name="Ovál 18">
            <a:extLst>
              <a:ext uri="{FF2B5EF4-FFF2-40B4-BE49-F238E27FC236}">
                <a16:creationId xmlns:a16="http://schemas.microsoft.com/office/drawing/2014/main" xmlns="" id="{54CF0D04-1704-424D-972C-6F8A85CDADD9}"/>
              </a:ext>
            </a:extLst>
          </p:cNvPr>
          <p:cNvSpPr/>
          <p:nvPr/>
        </p:nvSpPr>
        <p:spPr>
          <a:xfrm rot="633774">
            <a:off x="9750758" y="3689567"/>
            <a:ext cx="387004" cy="31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xmlns="" id="{57BEEA07-CA70-4C5A-A774-D19896652372}"/>
              </a:ext>
            </a:extLst>
          </p:cNvPr>
          <p:cNvSpPr/>
          <p:nvPr/>
        </p:nvSpPr>
        <p:spPr>
          <a:xfrm rot="633774">
            <a:off x="9488745" y="4614312"/>
            <a:ext cx="651257" cy="31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xmlns="" id="{39BF6A49-375D-4A9B-8F4E-E13EE8AD8070}"/>
              </a:ext>
            </a:extLst>
          </p:cNvPr>
          <p:cNvSpPr/>
          <p:nvPr/>
        </p:nvSpPr>
        <p:spPr>
          <a:xfrm rot="633774">
            <a:off x="7957904" y="4942415"/>
            <a:ext cx="463325" cy="3864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xmlns="" id="{31744D1D-76A6-4A46-8ED6-028ECD1EA5D5}"/>
              </a:ext>
            </a:extLst>
          </p:cNvPr>
          <p:cNvSpPr/>
          <p:nvPr/>
        </p:nvSpPr>
        <p:spPr>
          <a:xfrm rot="20358259">
            <a:off x="10536032" y="4293784"/>
            <a:ext cx="533713" cy="3566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xmlns="" id="{C706BC6A-78A5-4BBE-813D-BB7FEB770408}"/>
              </a:ext>
            </a:extLst>
          </p:cNvPr>
          <p:cNvSpPr/>
          <p:nvPr/>
        </p:nvSpPr>
        <p:spPr>
          <a:xfrm rot="633774">
            <a:off x="11434939" y="4538545"/>
            <a:ext cx="348885" cy="31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xmlns="" id="{EE08658F-97D2-4C61-8865-E0A2C68D5294}"/>
              </a:ext>
            </a:extLst>
          </p:cNvPr>
          <p:cNvCxnSpPr>
            <a:cxnSpLocks/>
          </p:cNvCxnSpPr>
          <p:nvPr/>
        </p:nvCxnSpPr>
        <p:spPr>
          <a:xfrm flipH="1">
            <a:off x="5867998" y="3457825"/>
            <a:ext cx="388227" cy="26005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xmlns="" id="{C382F800-CBEF-4B56-8584-4004B9ADAED6}"/>
              </a:ext>
            </a:extLst>
          </p:cNvPr>
          <p:cNvCxnSpPr>
            <a:cxnSpLocks/>
          </p:cNvCxnSpPr>
          <p:nvPr/>
        </p:nvCxnSpPr>
        <p:spPr>
          <a:xfrm flipH="1">
            <a:off x="10510564" y="3826751"/>
            <a:ext cx="292324" cy="244995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ázek 31" descr="Obsah obrázku text, mapa&#10;&#10;Popis byl vytvořen automaticky">
            <a:extLst>
              <a:ext uri="{FF2B5EF4-FFF2-40B4-BE49-F238E27FC236}">
                <a16:creationId xmlns:a16="http://schemas.microsoft.com/office/drawing/2014/main" xmlns="" id="{33F3DF6A-FC0D-4EDB-8001-9551962AE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069" y="705715"/>
            <a:ext cx="5304194" cy="5758671"/>
          </a:xfrm>
          <a:prstGeom prst="rect">
            <a:avLst/>
          </a:prstGeom>
        </p:spPr>
      </p:pic>
      <p:grpSp>
        <p:nvGrpSpPr>
          <p:cNvPr id="38" name="Skupina 37">
            <a:extLst>
              <a:ext uri="{FF2B5EF4-FFF2-40B4-BE49-F238E27FC236}">
                <a16:creationId xmlns:a16="http://schemas.microsoft.com/office/drawing/2014/main" xmlns="" id="{C84CD942-922E-400B-AE8E-DA346EA292A7}"/>
              </a:ext>
            </a:extLst>
          </p:cNvPr>
          <p:cNvGrpSpPr/>
          <p:nvPr/>
        </p:nvGrpSpPr>
        <p:grpSpPr>
          <a:xfrm>
            <a:off x="1635603" y="716433"/>
            <a:ext cx="5152651" cy="3672420"/>
            <a:chOff x="1635603" y="716433"/>
            <a:chExt cx="5152651" cy="3894726"/>
          </a:xfrm>
        </p:grpSpPr>
        <p:pic>
          <p:nvPicPr>
            <p:cNvPr id="34" name="Obrázek 33" descr="Obsah obrázku snímek obrazovky&#10;&#10;Popis byl vytvořen automaticky">
              <a:extLst>
                <a:ext uri="{FF2B5EF4-FFF2-40B4-BE49-F238E27FC236}">
                  <a16:creationId xmlns:a16="http://schemas.microsoft.com/office/drawing/2014/main" xmlns="" id="{6DEDA582-488A-40BD-A152-45A108EA8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5603" y="716433"/>
              <a:ext cx="5152651" cy="38947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xmlns="" id="{3184C643-A98A-428D-B4AC-1A0D092371EC}"/>
                </a:ext>
              </a:extLst>
            </p:cNvPr>
            <p:cNvCxnSpPr/>
            <p:nvPr/>
          </p:nvCxnSpPr>
          <p:spPr>
            <a:xfrm>
              <a:off x="4499330" y="2007909"/>
              <a:ext cx="0" cy="894681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xmlns="" id="{5B066467-1F8A-4ACE-B083-0AD26254C4F7}"/>
                </a:ext>
              </a:extLst>
            </p:cNvPr>
            <p:cNvSpPr txBox="1"/>
            <p:nvPr/>
          </p:nvSpPr>
          <p:spPr>
            <a:xfrm>
              <a:off x="4510868" y="2311719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</a:rPr>
                <a:t>-30-50%</a:t>
              </a:r>
            </a:p>
          </p:txBody>
        </p:sp>
      </p:grpSp>
      <p:sp>
        <p:nvSpPr>
          <p:cNvPr id="39" name="TextovéPole 38">
            <a:extLst>
              <a:ext uri="{FF2B5EF4-FFF2-40B4-BE49-F238E27FC236}">
                <a16:creationId xmlns:a16="http://schemas.microsoft.com/office/drawing/2014/main" xmlns="" id="{D47A715F-B716-4E75-B78C-6338C713E29A}"/>
              </a:ext>
            </a:extLst>
          </p:cNvPr>
          <p:cNvSpPr txBox="1"/>
          <p:nvPr/>
        </p:nvSpPr>
        <p:spPr>
          <a:xfrm>
            <a:off x="1635602" y="4433061"/>
            <a:ext cx="5154559" cy="203132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S intenzitou zemědělství/hospodaření klesá podíl půdní organické hmoty (organického C)</a:t>
            </a:r>
          </a:p>
          <a:p>
            <a:pPr marL="285750" indent="-285750">
              <a:buFontTx/>
              <a:buChar char="-"/>
            </a:pPr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Pokles je větší při vyšších teplotách a nižších vlhkostech</a:t>
            </a:r>
          </a:p>
          <a:p>
            <a:pPr marL="285750" indent="-285750">
              <a:buFontTx/>
              <a:buChar char="-"/>
            </a:pPr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Klimatická změna tento trend tudíž ještě zesiluje, potřeba adaptačních opatření</a:t>
            </a:r>
          </a:p>
        </p:txBody>
      </p:sp>
    </p:spTree>
    <p:extLst>
      <p:ext uri="{BB962C8B-B14F-4D97-AF65-F5344CB8AC3E}">
        <p14:creationId xmlns:p14="http://schemas.microsoft.com/office/powerpoint/2010/main" xmlns="" val="164133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259106" y="274638"/>
            <a:ext cx="9045387" cy="922114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Většina naší energie pochází ze Slunce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259106" y="1196752"/>
            <a:ext cx="9574306" cy="5661248"/>
          </a:xfrm>
        </p:spPr>
        <p:txBody>
          <a:bodyPr>
            <a:normAutofit/>
          </a:bodyPr>
          <a:lstStyle/>
          <a:p>
            <a:r>
              <a:rPr lang="cs-CZ" sz="2400" dirty="0"/>
              <a:t>Člověk, ani žádný jiný organismus nemůže existovat bez zdroje energie:</a:t>
            </a:r>
          </a:p>
          <a:p>
            <a:pPr lvl="1"/>
            <a:r>
              <a:rPr lang="cs-CZ" sz="2000" dirty="0"/>
              <a:t>Primárně: jídlo, teplo</a:t>
            </a:r>
          </a:p>
          <a:p>
            <a:pPr lvl="1"/>
            <a:r>
              <a:rPr lang="cs-CZ" sz="2000" dirty="0"/>
              <a:t>Sekundárně: zemědělství, technologie, doprava, IT…</a:t>
            </a:r>
          </a:p>
          <a:p>
            <a:r>
              <a:rPr lang="cs-CZ" sz="2400" dirty="0"/>
              <a:t>Drtivá část naší energie pochází ze Slunce:</a:t>
            </a:r>
          </a:p>
          <a:p>
            <a:pPr lvl="1"/>
            <a:r>
              <a:rPr lang="cs-CZ" sz="2000" dirty="0"/>
              <a:t>„přímo“: biomasa</a:t>
            </a:r>
          </a:p>
          <a:p>
            <a:pPr lvl="1"/>
            <a:r>
              <a:rPr lang="cs-CZ" sz="2000" dirty="0"/>
              <a:t>	se zpožděním (depozice): fosilní – uhlí, ropa, plyn</a:t>
            </a:r>
          </a:p>
          <a:p>
            <a:r>
              <a:rPr lang="cs-CZ" sz="2400" dirty="0"/>
              <a:t>O tuto energii se dělíme se všemi ostatními organismy !!!</a:t>
            </a:r>
          </a:p>
          <a:p>
            <a:r>
              <a:rPr lang="cs-CZ" sz="2400" dirty="0"/>
              <a:t>Alternativní zdroje: ok pro sekundární využití, neřeší ale potraviny – elektřinu nelze jíst! </a:t>
            </a:r>
          </a:p>
          <a:p>
            <a:r>
              <a:rPr lang="cs-CZ" sz="2400" dirty="0"/>
              <a:t>I zde hraje roli Slunce (</a:t>
            </a:r>
            <a:r>
              <a:rPr lang="cs-CZ" sz="2400" dirty="0" err="1"/>
              <a:t>fotovoltaika</a:t>
            </a:r>
            <a:r>
              <a:rPr lang="cs-CZ" sz="2400" dirty="0"/>
              <a:t>, nepřímo vítr, …).</a:t>
            </a:r>
          </a:p>
          <a:p>
            <a:r>
              <a:rPr lang="cs-CZ" sz="2400" dirty="0"/>
              <a:t>Rizika využití biomasy: přeměna na teplo   		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Nadpis 47"/>
          <p:cNvSpPr>
            <a:spLocks noGrp="1"/>
          </p:cNvSpPr>
          <p:nvPr>
            <p:ph type="title"/>
          </p:nvPr>
        </p:nvSpPr>
        <p:spPr bwMode="auto">
          <a:xfrm>
            <a:off x="2884016" y="48722"/>
            <a:ext cx="8580437" cy="60959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s-CZ" sz="4000" b="1" dirty="0"/>
              <a:t>… energie nejen pro člověka ???</a:t>
            </a:r>
          </a:p>
        </p:txBody>
      </p:sp>
      <p:pic>
        <p:nvPicPr>
          <p:cNvPr id="6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016" y="695258"/>
            <a:ext cx="9015884" cy="320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Obrázek 66" descr="vyvoj krajiny-bez mest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2900" y="3959604"/>
            <a:ext cx="6656338" cy="2740066"/>
          </a:xfrm>
          <a:prstGeom prst="rect">
            <a:avLst/>
          </a:prstGeom>
          <a:solidFill>
            <a:srgbClr val="000000">
              <a:shade val="95000"/>
            </a:srgbClr>
          </a:solidFill>
          <a:ln w="7302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8" name="TextovéPole 67"/>
          <p:cNvSpPr txBox="1"/>
          <p:nvPr/>
        </p:nvSpPr>
        <p:spPr>
          <a:xfrm>
            <a:off x="10843345" y="4513561"/>
            <a:ext cx="758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110822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423592" y="137270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Energie a ochrana druhů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974908" y="980729"/>
            <a:ext cx="4464496" cy="3672408"/>
          </a:xfrm>
        </p:spPr>
        <p:txBody>
          <a:bodyPr>
            <a:normAutofit/>
          </a:bodyPr>
          <a:lstStyle/>
          <a:p>
            <a:r>
              <a:rPr lang="cs-CZ" dirty="0"/>
              <a:t>Potravní/ekologická pyramida</a:t>
            </a:r>
          </a:p>
          <a:p>
            <a:r>
              <a:rPr lang="cs-CZ" dirty="0"/>
              <a:t>Trofické stupně</a:t>
            </a:r>
          </a:p>
          <a:p>
            <a:r>
              <a:rPr lang="cs-CZ" dirty="0"/>
              <a:t>Přenos energie na vyšší stupeň - orientačně 10 %</a:t>
            </a:r>
          </a:p>
          <a:p>
            <a:r>
              <a:rPr lang="cs-CZ" dirty="0"/>
              <a:t>Co se stane když vezmeme 50 % ze základny??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4338" name="Picture 2" descr="http://www.earthmamasworld.com/wp-content/uploads/food-chain-pyram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1150144"/>
            <a:ext cx="4293810" cy="5544616"/>
          </a:xfrm>
          <a:prstGeom prst="rect">
            <a:avLst/>
          </a:prstGeom>
          <a:noFill/>
        </p:spPr>
      </p:pic>
      <p:sp>
        <p:nvSpPr>
          <p:cNvPr id="8" name="Šipka nahoru 7"/>
          <p:cNvSpPr/>
          <p:nvPr/>
        </p:nvSpPr>
        <p:spPr>
          <a:xfrm>
            <a:off x="4058196" y="5581085"/>
            <a:ext cx="936104" cy="648072"/>
          </a:xfrm>
          <a:prstGeom prst="upArrow">
            <a:avLst>
              <a:gd name="adj1" fmla="val 703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50%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3122092" y="2075093"/>
            <a:ext cx="3043386" cy="3276915"/>
            <a:chOff x="899592" y="2060848"/>
            <a:chExt cx="3043386" cy="3276915"/>
          </a:xfrm>
        </p:grpSpPr>
        <p:cxnSp>
          <p:nvCxnSpPr>
            <p:cNvPr id="12" name="Přímá spojovací čára 11"/>
            <p:cNvCxnSpPr/>
            <p:nvPr/>
          </p:nvCxnSpPr>
          <p:spPr>
            <a:xfrm flipH="1">
              <a:off x="899592" y="2060848"/>
              <a:ext cx="2088232" cy="3024336"/>
            </a:xfrm>
            <a:prstGeom prst="line">
              <a:avLst/>
            </a:prstGeom>
            <a:ln w="603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Skupina 13"/>
            <p:cNvGrpSpPr/>
            <p:nvPr/>
          </p:nvGrpSpPr>
          <p:grpSpPr>
            <a:xfrm>
              <a:off x="1259632" y="2348880"/>
              <a:ext cx="2683346" cy="2988883"/>
              <a:chOff x="1259632" y="2348880"/>
              <a:chExt cx="2683346" cy="2988883"/>
            </a:xfrm>
          </p:grpSpPr>
          <p:sp>
            <p:nvSpPr>
              <p:cNvPr id="13" name="Rovnoramenný trojúhelník 12"/>
              <p:cNvSpPr/>
              <p:nvPr/>
            </p:nvSpPr>
            <p:spPr>
              <a:xfrm>
                <a:off x="2699792" y="3717032"/>
                <a:ext cx="1243186" cy="1584176"/>
              </a:xfrm>
              <a:prstGeom prst="triangle">
                <a:avLst>
                  <a:gd name="adj" fmla="val 52989"/>
                </a:avLst>
              </a:prstGeom>
              <a:solidFill>
                <a:srgbClr val="68DF2D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0" name="Přímá spojovací čára 9"/>
              <p:cNvCxnSpPr/>
              <p:nvPr/>
            </p:nvCxnSpPr>
            <p:spPr>
              <a:xfrm>
                <a:off x="1259632" y="2348880"/>
                <a:ext cx="1512168" cy="2304256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blouk 6"/>
              <p:cNvSpPr/>
              <p:nvPr/>
            </p:nvSpPr>
            <p:spPr>
              <a:xfrm rot="963126">
                <a:off x="2009688" y="3104413"/>
                <a:ext cx="1092178" cy="2233350"/>
              </a:xfrm>
              <a:prstGeom prst="arc">
                <a:avLst>
                  <a:gd name="adj1" fmla="val 16787890"/>
                  <a:gd name="adj2" fmla="val 5240966"/>
                </a:avLst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5" name="TextovéPole 14"/>
          <p:cNvSpPr txBox="1"/>
          <p:nvPr/>
        </p:nvSpPr>
        <p:spPr>
          <a:xfrm>
            <a:off x="7392144" y="3429744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Na vyšší úrovně zbude málo energie. Vzácné druhy mohou zmizet a hojné sníží početnost.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512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Kolik si člověk přivlastní ??? - HANPP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1100" y="836712"/>
            <a:ext cx="97409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A7AF9E2D-8F98-4755-895E-D65689F2A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4D3C8C4-8367-4524-B9C5-2B3ACA682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38BDB546-CAFB-429D-8D82-4F3AA28914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8F202AFF-3597-4A70-9149-0AA2AACBB9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5B91C985-1FBD-4FEE-8FB4-FBD47CF0A3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E045B090-8B4D-4553-997E-D7A7A2B935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79661459-591F-41BD-85A7-882DF2E548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172E6458-D7F5-4E0B-8098-F3A9B74463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5D1FE182-350A-4951-99FA-123B15A19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CBFDC3F8-18F5-41F0-9926-097682CEE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F4B5A695-E6ED-4C81-A965-0461489F8B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CF31B175-CBC2-449D-8998-0BA7711EA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47A691C8-6328-4014-BB1A-CB4824DEB5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94EADC73-ECA3-447E-8D07-AE215A3C4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DA2558E-94AE-4C16-8CD0-DCF447C98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xmlns="" id="{6928DF6B-A616-4A71-B951-9D8EAA775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xmlns="" id="{CD6B4E15-CED4-45FA-874A-EA347C9120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xmlns="" id="{A4EE38F8-BF90-4D7F-8691-89ED516D7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xmlns="" id="{2889210F-D6E4-4311-8BF3-DAD3FF49A7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xmlns="" id="{44641BAA-087D-4656-8D6F-EA70FB67F0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xmlns="" id="{DCEB55E2-FCCA-48F5-917E-8B3F26EC83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xmlns="" id="{45869B9E-3378-49CB-8EE1-FECA7D7809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xmlns="" id="{3497B8C7-AB4A-40B7-A86E-112D90CC6A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xmlns="" id="{D5A7E348-C28C-4626-9026-59B6B9F7A2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xmlns="" id="{A4FF1CA0-E6B1-4861-A2CD-144E06299C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xmlns="" id="{774FF261-7109-4B0E-B24B-622F4209CE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xmlns="" id="{3ECECA25-954F-4011-ADFF-BBFC4A00D3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264181" y="196766"/>
            <a:ext cx="5957804" cy="625162"/>
          </a:xfrm>
        </p:spPr>
        <p:txBody>
          <a:bodyPr>
            <a:normAutofit/>
          </a:bodyPr>
          <a:lstStyle/>
          <a:p>
            <a:r>
              <a:rPr lang="cs-CZ" sz="3200" dirty="0"/>
              <a:t>Co s tím můžeme dělat ??</a:t>
            </a:r>
          </a:p>
        </p:txBody>
      </p:sp>
      <p:pic>
        <p:nvPicPr>
          <p:cNvPr id="3" name="Obrázek 2" descr="Obsah obrázku pták, strom, květina, rozmazaný&#10;&#10;Popis byl vytvořen automaticky">
            <a:extLst>
              <a:ext uri="{FF2B5EF4-FFF2-40B4-BE49-F238E27FC236}">
                <a16:creationId xmlns:a16="http://schemas.microsoft.com/office/drawing/2014/main" xmlns="" id="{F21C0EFA-427B-467E-BA27-BC7A559DD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98" r="-2" b="22053"/>
          <a:stretch/>
        </p:blipFill>
        <p:spPr>
          <a:xfrm>
            <a:off x="20" y="10"/>
            <a:ext cx="4646965" cy="3428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D0FFBDB-89D1-4050-8FE5-AFC94C0765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xmlns="" id="{75823B85-53D1-46E0-BC58-872776B5A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Obrázek 6" descr="Obsah obrázku stůl, vsedě, bílá, velké&#10;&#10;Popis byl vytvořen automaticky">
            <a:extLst>
              <a:ext uri="{FF2B5EF4-FFF2-40B4-BE49-F238E27FC236}">
                <a16:creationId xmlns:a16="http://schemas.microsoft.com/office/drawing/2014/main" xmlns="" id="{68096FF3-DACA-4252-85B3-5D1A58811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5" r="2" b="2"/>
          <a:stretch/>
        </p:blipFill>
        <p:spPr>
          <a:xfrm>
            <a:off x="20" y="3429000"/>
            <a:ext cx="4646965" cy="342900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1F86B2C-5FF7-48E0-B5B0-ABEA39A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429000"/>
            <a:ext cx="4662638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375947" y="821928"/>
            <a:ext cx="5719597" cy="59145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b="1" u="sng" dirty="0"/>
              <a:t>Jako společnost (stát):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Řešit co nejdříve </a:t>
            </a:r>
            <a:r>
              <a:rPr lang="cs-CZ" sz="1800" b="1" dirty="0"/>
              <a:t>ochranu půdy </a:t>
            </a:r>
            <a:r>
              <a:rPr lang="cs-CZ" sz="1800" dirty="0"/>
              <a:t>a její degradaci</a:t>
            </a:r>
          </a:p>
          <a:p>
            <a:pPr lvl="1">
              <a:lnSpc>
                <a:spcPct val="90000"/>
              </a:lnSpc>
            </a:pPr>
            <a:r>
              <a:rPr lang="cs-CZ" sz="1800" b="1" dirty="0"/>
              <a:t>Zapracovat do politik </a:t>
            </a:r>
            <a:r>
              <a:rPr lang="cs-CZ" sz="1800" dirty="0"/>
              <a:t>životního prostředí, zemědělství, lesnictví, vodního hospodářství, ochrany klimatu, ochrany zdraví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Vhodně nastavit dotační politiku (</a:t>
            </a:r>
            <a:r>
              <a:rPr lang="cs-CZ" sz="1800" dirty="0" err="1"/>
              <a:t>results</a:t>
            </a:r>
            <a:r>
              <a:rPr lang="cs-CZ" sz="1800" dirty="0"/>
              <a:t>)</a:t>
            </a:r>
          </a:p>
          <a:p>
            <a:pPr>
              <a:lnSpc>
                <a:spcPct val="90000"/>
              </a:lnSpc>
            </a:pPr>
            <a:r>
              <a:rPr lang="cs-CZ" b="1" u="sng" dirty="0"/>
              <a:t>Jako zemědělec: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Nakrmit půdu: </a:t>
            </a:r>
            <a:r>
              <a:rPr lang="cs-CZ" sz="1800" b="1" dirty="0"/>
              <a:t>co nejvíce mrtvé organické hmoty zpět do půdy</a:t>
            </a:r>
            <a:r>
              <a:rPr lang="cs-CZ" sz="1800" dirty="0"/>
              <a:t>! (organické a zelené hnojení, zatravnění, býložravci – živočišná výroba jako management)</a:t>
            </a:r>
          </a:p>
          <a:p>
            <a:pPr lvl="1">
              <a:lnSpc>
                <a:spcPct val="90000"/>
              </a:lnSpc>
            </a:pPr>
            <a:r>
              <a:rPr lang="cs-CZ" sz="1800" b="1" dirty="0"/>
              <a:t>Meziplodiny</a:t>
            </a:r>
            <a:r>
              <a:rPr lang="cs-CZ" sz="1800" dirty="0"/>
              <a:t>: kořenové </a:t>
            </a:r>
            <a:r>
              <a:rPr lang="cs-CZ" sz="1800" dirty="0" err="1"/>
              <a:t>výlučky</a:t>
            </a:r>
            <a:r>
              <a:rPr lang="cs-CZ" sz="1800" dirty="0"/>
              <a:t> (</a:t>
            </a:r>
            <a:r>
              <a:rPr lang="cs-CZ" sz="1800" dirty="0" err="1"/>
              <a:t>exudáty</a:t>
            </a:r>
            <a:r>
              <a:rPr lang="cs-CZ" sz="1800" dirty="0"/>
              <a:t>)jako zdroj energie</a:t>
            </a:r>
          </a:p>
          <a:p>
            <a:pPr>
              <a:lnSpc>
                <a:spcPct val="90000"/>
              </a:lnSpc>
            </a:pPr>
            <a:r>
              <a:rPr lang="cs-CZ" b="1" u="sng" dirty="0"/>
              <a:t>Jako jednotlivec:</a:t>
            </a:r>
          </a:p>
          <a:p>
            <a:pPr lvl="1">
              <a:lnSpc>
                <a:spcPct val="90000"/>
              </a:lnSpc>
            </a:pPr>
            <a:r>
              <a:rPr lang="cs-CZ" sz="1800" b="1" dirty="0"/>
              <a:t>Neplýtvat</a:t>
            </a:r>
            <a:r>
              <a:rPr lang="cs-CZ" sz="1800" dirty="0"/>
              <a:t> potravinami (jíst méně a lépe, nevyhazovat, kupovat jen co spotřebuju </a:t>
            </a:r>
            <a:r>
              <a:rPr lang="cs-CZ" sz="1800" dirty="0" err="1"/>
              <a:t>etc</a:t>
            </a:r>
            <a:r>
              <a:rPr lang="cs-CZ" sz="1800" dirty="0"/>
              <a:t>.), </a:t>
            </a:r>
            <a:r>
              <a:rPr lang="cs-CZ" sz="1800" b="1" dirty="0"/>
              <a:t>kompostovat, šetřit energií </a:t>
            </a:r>
            <a:r>
              <a:rPr lang="cs-CZ" sz="1800" dirty="0"/>
              <a:t>(pasivní bydlení, izolace, moderní topení), </a:t>
            </a:r>
            <a:r>
              <a:rPr lang="cs-CZ" sz="1800" dirty="0" err="1"/>
              <a:t>etc</a:t>
            </a:r>
            <a:r>
              <a:rPr lang="cs-CZ" sz="1800" dirty="0"/>
              <a:t>.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Nadpis 47"/>
          <p:cNvSpPr>
            <a:spLocks noGrp="1"/>
          </p:cNvSpPr>
          <p:nvPr>
            <p:ph type="title"/>
          </p:nvPr>
        </p:nvSpPr>
        <p:spPr bwMode="auto">
          <a:xfrm>
            <a:off x="1828801" y="76202"/>
            <a:ext cx="8580437" cy="60959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s-CZ" sz="4000" dirty="0"/>
              <a:t>… energie nejen pro člověka ???</a:t>
            </a:r>
          </a:p>
        </p:txBody>
      </p:sp>
      <p:pic>
        <p:nvPicPr>
          <p:cNvPr id="6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416" y="582291"/>
            <a:ext cx="8315424" cy="320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Obrázek 66" descr="vyvoj krajiny-bez mest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8983" y="3791074"/>
            <a:ext cx="6203899" cy="2827469"/>
          </a:xfrm>
          <a:prstGeom prst="rect">
            <a:avLst/>
          </a:prstGeom>
          <a:solidFill>
            <a:srgbClr val="000000">
              <a:shade val="95000"/>
            </a:srgbClr>
          </a:solidFill>
          <a:ln w="7302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 rot="1091325">
            <a:off x="2619470" y="2401867"/>
            <a:ext cx="6691720" cy="2985433"/>
          </a:xfrm>
          <a:prstGeom prst="rect">
            <a:avLst/>
          </a:prstGeom>
          <a:solidFill>
            <a:srgbClr val="68DF2D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cs-CZ" sz="800" b="1" dirty="0"/>
          </a:p>
          <a:p>
            <a:pPr algn="ctr"/>
            <a:r>
              <a:rPr lang="cs-CZ" sz="6000" b="1" dirty="0">
                <a:latin typeface="Arial" panose="020B0604020202020204" pitchFamily="34" charset="0"/>
                <a:cs typeface="Arial" panose="020B0604020202020204" pitchFamily="34" charset="0"/>
              </a:rPr>
              <a:t>NAKRMTE  PŮDU</a:t>
            </a:r>
            <a:r>
              <a:rPr lang="cs-CZ" sz="6000" b="1" dirty="0"/>
              <a:t> !!!</a:t>
            </a:r>
          </a:p>
          <a:p>
            <a:pPr algn="ctr"/>
            <a:endParaRPr lang="cs-CZ" sz="800" b="1" dirty="0"/>
          </a:p>
          <a:p>
            <a:pPr algn="ctr"/>
            <a:r>
              <a:rPr lang="cs-CZ" sz="4400" b="1" dirty="0"/>
              <a:t>(organickou hmotou)</a:t>
            </a:r>
          </a:p>
          <a:p>
            <a:pPr algn="ctr"/>
            <a:endParaRPr lang="cs-CZ" sz="800" b="1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11037912" y="4543088"/>
            <a:ext cx="758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196058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Laco\Downloads\13173218575_44fc389d50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10515600" cy="710514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307256"/>
            <a:ext cx="6645424" cy="926976"/>
          </a:xfrm>
        </p:spPr>
        <p:txBody>
          <a:bodyPr/>
          <a:lstStyle/>
          <a:p>
            <a:r>
              <a:rPr lang="cs-CZ" dirty="0"/>
              <a:t>Díky za pozornost</a:t>
            </a:r>
            <a:r>
              <a:rPr lang="en-GB" dirty="0"/>
              <a:t>!</a:t>
            </a:r>
            <a:endParaRPr lang="cs-CZ" dirty="0"/>
          </a:p>
        </p:txBody>
      </p:sp>
      <p:sp>
        <p:nvSpPr>
          <p:cNvPr id="4" name="Oval Callout 3"/>
          <p:cNvSpPr/>
          <p:nvPr/>
        </p:nvSpPr>
        <p:spPr>
          <a:xfrm>
            <a:off x="7176120" y="962019"/>
            <a:ext cx="3240360" cy="2376264"/>
          </a:xfrm>
          <a:prstGeom prst="wedgeEllipseCallout">
            <a:avLst>
              <a:gd name="adj1" fmla="val -67639"/>
              <a:gd name="adj2" fmla="val 74340"/>
            </a:avLst>
          </a:prstGeom>
          <a:solidFill>
            <a:schemeClr val="accent6">
              <a:lumMod val="60000"/>
              <a:lumOff val="4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Pracuji pro Vás, vážení</a:t>
            </a:r>
            <a:r>
              <a:rPr lang="en-GB" sz="3200" b="1" dirty="0"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2996952"/>
            <a:ext cx="8229600" cy="1143000"/>
          </a:xfrm>
        </p:spPr>
        <p:txBody>
          <a:bodyPr/>
          <a:lstStyle/>
          <a:p>
            <a:r>
              <a:rPr lang="cs-CZ" altLang="en-US" dirty="0"/>
              <a:t>DĚKUJI ZA POZORNOST!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Cheyletid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676" y="1"/>
            <a:ext cx="387314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9" descr="PřednáškaB 0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82225" y="0"/>
            <a:ext cx="1936570" cy="2571750"/>
          </a:xfrm>
          <a:noFill/>
        </p:spPr>
      </p:pic>
      <p:pic>
        <p:nvPicPr>
          <p:cNvPr id="4100" name="Picture 12" descr="Hypsibiu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0084" y="4929188"/>
            <a:ext cx="23939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7" descr="Mononchoides_s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8796" y="1"/>
            <a:ext cx="186746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1" descr="Damaeus_dors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97174" y="2455771"/>
            <a:ext cx="3324225" cy="442912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104" name="Picture 12" descr="Sminthurus_ventr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1532" y="0"/>
            <a:ext cx="282416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4" descr="Entomobry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22012" y="2428876"/>
            <a:ext cx="455527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9" descr="c_julidae_inde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56010" y="2428876"/>
            <a:ext cx="2066002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PřednáškaB 0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94416" y="4471988"/>
            <a:ext cx="185737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0" descr="Scolopendr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4241" y="4918076"/>
            <a:ext cx="25923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4"/>
          <p:cNvCxnSpPr>
            <a:cxnSpLocks/>
          </p:cNvCxnSpPr>
          <p:nvPr/>
        </p:nvCxnSpPr>
        <p:spPr>
          <a:xfrm flipV="1">
            <a:off x="2135560" y="4211006"/>
            <a:ext cx="8891028" cy="10082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olný tvar 27"/>
          <p:cNvSpPr/>
          <p:nvPr/>
        </p:nvSpPr>
        <p:spPr>
          <a:xfrm>
            <a:off x="5375920" y="3717033"/>
            <a:ext cx="144180" cy="510111"/>
          </a:xfrm>
          <a:custGeom>
            <a:avLst/>
            <a:gdLst>
              <a:gd name="connsiteX0" fmla="*/ 210578 w 216188"/>
              <a:gd name="connsiteY0" fmla="*/ 796273 h 798143"/>
              <a:gd name="connsiteX1" fmla="*/ 204968 w 216188"/>
              <a:gd name="connsiteY1" fmla="*/ 745785 h 798143"/>
              <a:gd name="connsiteX2" fmla="*/ 199358 w 216188"/>
              <a:gd name="connsiteY2" fmla="*/ 723346 h 798143"/>
              <a:gd name="connsiteX3" fmla="*/ 193748 w 216188"/>
              <a:gd name="connsiteY3" fmla="*/ 695297 h 798143"/>
              <a:gd name="connsiteX4" fmla="*/ 182529 w 216188"/>
              <a:gd name="connsiteY4" fmla="*/ 599930 h 798143"/>
              <a:gd name="connsiteX5" fmla="*/ 176919 w 216188"/>
              <a:gd name="connsiteY5" fmla="*/ 583100 h 798143"/>
              <a:gd name="connsiteX6" fmla="*/ 171309 w 216188"/>
              <a:gd name="connsiteY6" fmla="*/ 555051 h 798143"/>
              <a:gd name="connsiteX7" fmla="*/ 165699 w 216188"/>
              <a:gd name="connsiteY7" fmla="*/ 442855 h 798143"/>
              <a:gd name="connsiteX8" fmla="*/ 160090 w 216188"/>
              <a:gd name="connsiteY8" fmla="*/ 426026 h 798143"/>
              <a:gd name="connsiteX9" fmla="*/ 154480 w 216188"/>
              <a:gd name="connsiteY9" fmla="*/ 386757 h 798143"/>
              <a:gd name="connsiteX10" fmla="*/ 148870 w 216188"/>
              <a:gd name="connsiteY10" fmla="*/ 369927 h 798143"/>
              <a:gd name="connsiteX11" fmla="*/ 143260 w 216188"/>
              <a:gd name="connsiteY11" fmla="*/ 341878 h 798143"/>
              <a:gd name="connsiteX12" fmla="*/ 132041 w 216188"/>
              <a:gd name="connsiteY12" fmla="*/ 308219 h 798143"/>
              <a:gd name="connsiteX13" fmla="*/ 115211 w 216188"/>
              <a:gd name="connsiteY13" fmla="*/ 252121 h 798143"/>
              <a:gd name="connsiteX14" fmla="*/ 109601 w 216188"/>
              <a:gd name="connsiteY14" fmla="*/ 235292 h 798143"/>
              <a:gd name="connsiteX15" fmla="*/ 92772 w 216188"/>
              <a:gd name="connsiteY15" fmla="*/ 212853 h 798143"/>
              <a:gd name="connsiteX16" fmla="*/ 87162 w 216188"/>
              <a:gd name="connsiteY16" fmla="*/ 190413 h 798143"/>
              <a:gd name="connsiteX17" fmla="*/ 64723 w 216188"/>
              <a:gd name="connsiteY17" fmla="*/ 156754 h 798143"/>
              <a:gd name="connsiteX18" fmla="*/ 47893 w 216188"/>
              <a:gd name="connsiteY18" fmla="*/ 106266 h 798143"/>
              <a:gd name="connsiteX19" fmla="*/ 25454 w 216188"/>
              <a:gd name="connsiteY19" fmla="*/ 55778 h 798143"/>
              <a:gd name="connsiteX20" fmla="*/ 14234 w 216188"/>
              <a:gd name="connsiteY20" fmla="*/ 22119 h 798143"/>
              <a:gd name="connsiteX21" fmla="*/ 3015 w 216188"/>
              <a:gd name="connsiteY21" fmla="*/ 5289 h 798143"/>
              <a:gd name="connsiteX22" fmla="*/ 19844 w 216188"/>
              <a:gd name="connsiteY22" fmla="*/ 10899 h 798143"/>
              <a:gd name="connsiteX23" fmla="*/ 64723 w 216188"/>
              <a:gd name="connsiteY23" fmla="*/ 78217 h 798143"/>
              <a:gd name="connsiteX24" fmla="*/ 75942 w 216188"/>
              <a:gd name="connsiteY24" fmla="*/ 95046 h 798143"/>
              <a:gd name="connsiteX25" fmla="*/ 92772 w 216188"/>
              <a:gd name="connsiteY25" fmla="*/ 128705 h 798143"/>
              <a:gd name="connsiteX26" fmla="*/ 103991 w 216188"/>
              <a:gd name="connsiteY26" fmla="*/ 167974 h 798143"/>
              <a:gd name="connsiteX27" fmla="*/ 115211 w 216188"/>
              <a:gd name="connsiteY27" fmla="*/ 184803 h 798143"/>
              <a:gd name="connsiteX28" fmla="*/ 132041 w 216188"/>
              <a:gd name="connsiteY28" fmla="*/ 235292 h 798143"/>
              <a:gd name="connsiteX29" fmla="*/ 137650 w 216188"/>
              <a:gd name="connsiteY29" fmla="*/ 252121 h 798143"/>
              <a:gd name="connsiteX30" fmla="*/ 143260 w 216188"/>
              <a:gd name="connsiteY30" fmla="*/ 268951 h 798143"/>
              <a:gd name="connsiteX31" fmla="*/ 148870 w 216188"/>
              <a:gd name="connsiteY31" fmla="*/ 291390 h 798143"/>
              <a:gd name="connsiteX32" fmla="*/ 154480 w 216188"/>
              <a:gd name="connsiteY32" fmla="*/ 308219 h 798143"/>
              <a:gd name="connsiteX33" fmla="*/ 165699 w 216188"/>
              <a:gd name="connsiteY33" fmla="*/ 375537 h 798143"/>
              <a:gd name="connsiteX34" fmla="*/ 176919 w 216188"/>
              <a:gd name="connsiteY34" fmla="*/ 414806 h 798143"/>
              <a:gd name="connsiteX35" fmla="*/ 188139 w 216188"/>
              <a:gd name="connsiteY35" fmla="*/ 459684 h 798143"/>
              <a:gd name="connsiteX36" fmla="*/ 193748 w 216188"/>
              <a:gd name="connsiteY36" fmla="*/ 482124 h 798143"/>
              <a:gd name="connsiteX37" fmla="*/ 199358 w 216188"/>
              <a:gd name="connsiteY37" fmla="*/ 527002 h 798143"/>
              <a:gd name="connsiteX38" fmla="*/ 210578 w 216188"/>
              <a:gd name="connsiteY38" fmla="*/ 577491 h 798143"/>
              <a:gd name="connsiteX39" fmla="*/ 216188 w 216188"/>
              <a:gd name="connsiteY39" fmla="*/ 757005 h 798143"/>
              <a:gd name="connsiteX40" fmla="*/ 210578 w 216188"/>
              <a:gd name="connsiteY40" fmla="*/ 796273 h 79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6188" h="798143">
                <a:moveTo>
                  <a:pt x="210578" y="796273"/>
                </a:moveTo>
                <a:cubicBezTo>
                  <a:pt x="208708" y="794403"/>
                  <a:pt x="207543" y="762521"/>
                  <a:pt x="204968" y="745785"/>
                </a:cubicBezTo>
                <a:cubicBezTo>
                  <a:pt x="203796" y="738165"/>
                  <a:pt x="201031" y="730872"/>
                  <a:pt x="199358" y="723346"/>
                </a:cubicBezTo>
                <a:cubicBezTo>
                  <a:pt x="197290" y="714038"/>
                  <a:pt x="195618" y="704647"/>
                  <a:pt x="193748" y="695297"/>
                </a:cubicBezTo>
                <a:cubicBezTo>
                  <a:pt x="191522" y="673034"/>
                  <a:pt x="187491" y="624739"/>
                  <a:pt x="182529" y="599930"/>
                </a:cubicBezTo>
                <a:cubicBezTo>
                  <a:pt x="181369" y="594131"/>
                  <a:pt x="178353" y="588837"/>
                  <a:pt x="176919" y="583100"/>
                </a:cubicBezTo>
                <a:cubicBezTo>
                  <a:pt x="174606" y="573850"/>
                  <a:pt x="173179" y="564401"/>
                  <a:pt x="171309" y="555051"/>
                </a:cubicBezTo>
                <a:cubicBezTo>
                  <a:pt x="169439" y="517652"/>
                  <a:pt x="168943" y="480160"/>
                  <a:pt x="165699" y="442855"/>
                </a:cubicBezTo>
                <a:cubicBezTo>
                  <a:pt x="165187" y="436964"/>
                  <a:pt x="161250" y="431824"/>
                  <a:pt x="160090" y="426026"/>
                </a:cubicBezTo>
                <a:cubicBezTo>
                  <a:pt x="157497" y="413060"/>
                  <a:pt x="157073" y="399723"/>
                  <a:pt x="154480" y="386757"/>
                </a:cubicBezTo>
                <a:cubicBezTo>
                  <a:pt x="153320" y="380958"/>
                  <a:pt x="150304" y="375664"/>
                  <a:pt x="148870" y="369927"/>
                </a:cubicBezTo>
                <a:cubicBezTo>
                  <a:pt x="146557" y="360677"/>
                  <a:pt x="145769" y="351077"/>
                  <a:pt x="143260" y="341878"/>
                </a:cubicBezTo>
                <a:cubicBezTo>
                  <a:pt x="140148" y="330468"/>
                  <a:pt x="134909" y="319692"/>
                  <a:pt x="132041" y="308219"/>
                </a:cubicBezTo>
                <a:cubicBezTo>
                  <a:pt x="123563" y="274308"/>
                  <a:pt x="128869" y="293093"/>
                  <a:pt x="115211" y="252121"/>
                </a:cubicBezTo>
                <a:cubicBezTo>
                  <a:pt x="113341" y="246511"/>
                  <a:pt x="113149" y="240023"/>
                  <a:pt x="109601" y="235292"/>
                </a:cubicBezTo>
                <a:lnTo>
                  <a:pt x="92772" y="212853"/>
                </a:lnTo>
                <a:cubicBezTo>
                  <a:pt x="90902" y="205373"/>
                  <a:pt x="90610" y="197309"/>
                  <a:pt x="87162" y="190413"/>
                </a:cubicBezTo>
                <a:cubicBezTo>
                  <a:pt x="81132" y="178352"/>
                  <a:pt x="64723" y="156754"/>
                  <a:pt x="64723" y="156754"/>
                </a:cubicBezTo>
                <a:cubicBezTo>
                  <a:pt x="53941" y="102845"/>
                  <a:pt x="66475" y="152722"/>
                  <a:pt x="47893" y="106266"/>
                </a:cubicBezTo>
                <a:cubicBezTo>
                  <a:pt x="27865" y="56196"/>
                  <a:pt x="47041" y="88156"/>
                  <a:pt x="25454" y="55778"/>
                </a:cubicBezTo>
                <a:cubicBezTo>
                  <a:pt x="21714" y="44558"/>
                  <a:pt x="20794" y="31960"/>
                  <a:pt x="14234" y="22119"/>
                </a:cubicBezTo>
                <a:cubicBezTo>
                  <a:pt x="10494" y="16509"/>
                  <a:pt x="0" y="11319"/>
                  <a:pt x="3015" y="5289"/>
                </a:cubicBezTo>
                <a:cubicBezTo>
                  <a:pt x="5659" y="0"/>
                  <a:pt x="14234" y="9029"/>
                  <a:pt x="19844" y="10899"/>
                </a:cubicBezTo>
                <a:lnTo>
                  <a:pt x="64723" y="78217"/>
                </a:lnTo>
                <a:cubicBezTo>
                  <a:pt x="68463" y="83827"/>
                  <a:pt x="73810" y="88650"/>
                  <a:pt x="75942" y="95046"/>
                </a:cubicBezTo>
                <a:cubicBezTo>
                  <a:pt x="83684" y="118272"/>
                  <a:pt x="78272" y="106956"/>
                  <a:pt x="92772" y="128705"/>
                </a:cubicBezTo>
                <a:cubicBezTo>
                  <a:pt x="94568" y="135889"/>
                  <a:pt x="99969" y="159930"/>
                  <a:pt x="103991" y="167974"/>
                </a:cubicBezTo>
                <a:cubicBezTo>
                  <a:pt x="107006" y="174004"/>
                  <a:pt x="111471" y="179193"/>
                  <a:pt x="115211" y="184803"/>
                </a:cubicBezTo>
                <a:lnTo>
                  <a:pt x="132041" y="235292"/>
                </a:lnTo>
                <a:lnTo>
                  <a:pt x="137650" y="252121"/>
                </a:lnTo>
                <a:cubicBezTo>
                  <a:pt x="139520" y="257731"/>
                  <a:pt x="141826" y="263214"/>
                  <a:pt x="143260" y="268951"/>
                </a:cubicBezTo>
                <a:cubicBezTo>
                  <a:pt x="145130" y="276431"/>
                  <a:pt x="146752" y="283977"/>
                  <a:pt x="148870" y="291390"/>
                </a:cubicBezTo>
                <a:cubicBezTo>
                  <a:pt x="150495" y="297076"/>
                  <a:pt x="153046" y="302482"/>
                  <a:pt x="154480" y="308219"/>
                </a:cubicBezTo>
                <a:cubicBezTo>
                  <a:pt x="162234" y="339234"/>
                  <a:pt x="159365" y="340697"/>
                  <a:pt x="165699" y="375537"/>
                </a:cubicBezTo>
                <a:cubicBezTo>
                  <a:pt x="170793" y="403557"/>
                  <a:pt x="170367" y="390781"/>
                  <a:pt x="176919" y="414806"/>
                </a:cubicBezTo>
                <a:cubicBezTo>
                  <a:pt x="180976" y="429682"/>
                  <a:pt x="184399" y="444725"/>
                  <a:pt x="188139" y="459684"/>
                </a:cubicBezTo>
                <a:cubicBezTo>
                  <a:pt x="190009" y="467164"/>
                  <a:pt x="192792" y="474473"/>
                  <a:pt x="193748" y="482124"/>
                </a:cubicBezTo>
                <a:cubicBezTo>
                  <a:pt x="195618" y="497083"/>
                  <a:pt x="197066" y="512102"/>
                  <a:pt x="199358" y="527002"/>
                </a:cubicBezTo>
                <a:cubicBezTo>
                  <a:pt x="202207" y="545518"/>
                  <a:pt x="206111" y="559624"/>
                  <a:pt x="210578" y="577491"/>
                </a:cubicBezTo>
                <a:cubicBezTo>
                  <a:pt x="212448" y="637329"/>
                  <a:pt x="216188" y="697138"/>
                  <a:pt x="216188" y="757005"/>
                </a:cubicBezTo>
                <a:cubicBezTo>
                  <a:pt x="216188" y="798124"/>
                  <a:pt x="212448" y="798143"/>
                  <a:pt x="210578" y="796273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3" name="Skupina 178"/>
          <p:cNvGrpSpPr/>
          <p:nvPr/>
        </p:nvGrpSpPr>
        <p:grpSpPr>
          <a:xfrm>
            <a:off x="9182859" y="2800236"/>
            <a:ext cx="1495338" cy="2630636"/>
            <a:chOff x="3264636" y="2825808"/>
            <a:chExt cx="1495338" cy="2630636"/>
          </a:xfrm>
        </p:grpSpPr>
        <p:grpSp>
          <p:nvGrpSpPr>
            <p:cNvPr id="227" name="Skupina 177"/>
            <p:cNvGrpSpPr/>
            <p:nvPr/>
          </p:nvGrpSpPr>
          <p:grpSpPr>
            <a:xfrm>
              <a:off x="3264636" y="2825808"/>
              <a:ext cx="1495338" cy="1408953"/>
              <a:chOff x="3275856" y="2852936"/>
              <a:chExt cx="1440160" cy="1408953"/>
            </a:xfrm>
          </p:grpSpPr>
          <p:grpSp>
            <p:nvGrpSpPr>
              <p:cNvPr id="228" name="Skupina 176"/>
              <p:cNvGrpSpPr/>
              <p:nvPr/>
            </p:nvGrpSpPr>
            <p:grpSpPr>
              <a:xfrm>
                <a:off x="3275856" y="3068960"/>
                <a:ext cx="1097871" cy="1114866"/>
                <a:chOff x="3275857" y="3068960"/>
                <a:chExt cx="1097871" cy="1114866"/>
              </a:xfrm>
            </p:grpSpPr>
            <p:grpSp>
              <p:nvGrpSpPr>
                <p:cNvPr id="229" name="Skupina 48"/>
                <p:cNvGrpSpPr/>
                <p:nvPr/>
              </p:nvGrpSpPr>
              <p:grpSpPr>
                <a:xfrm>
                  <a:off x="3779912" y="3068960"/>
                  <a:ext cx="593816" cy="1086175"/>
                  <a:chOff x="3491880" y="3140968"/>
                  <a:chExt cx="593816" cy="1086175"/>
                </a:xfrm>
              </p:grpSpPr>
              <p:sp>
                <p:nvSpPr>
                  <p:cNvPr id="50" name="Volný tvar 49"/>
                  <p:cNvSpPr/>
                  <p:nvPr/>
                </p:nvSpPr>
                <p:spPr>
                  <a:xfrm>
                    <a:off x="3491880" y="3429000"/>
                    <a:ext cx="216188" cy="798143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" name="Volný tvar 50"/>
                  <p:cNvSpPr/>
                  <p:nvPr/>
                </p:nvSpPr>
                <p:spPr>
                  <a:xfrm>
                    <a:off x="3491880" y="3140968"/>
                    <a:ext cx="288196" cy="1086175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" name="Volný tvar 51"/>
                  <p:cNvSpPr/>
                  <p:nvPr/>
                </p:nvSpPr>
                <p:spPr>
                  <a:xfrm>
                    <a:off x="3491880" y="3717032"/>
                    <a:ext cx="216188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" name="Volný tvar 52"/>
                  <p:cNvSpPr/>
                  <p:nvPr/>
                </p:nvSpPr>
                <p:spPr>
                  <a:xfrm>
                    <a:off x="3779912" y="3429000"/>
                    <a:ext cx="216188" cy="65412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" name="Volný tvar 53"/>
                  <p:cNvSpPr/>
                  <p:nvPr/>
                </p:nvSpPr>
                <p:spPr>
                  <a:xfrm>
                    <a:off x="3797664" y="3700202"/>
                    <a:ext cx="288032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39" name="Skupina 72"/>
                <p:cNvGrpSpPr/>
                <p:nvPr/>
              </p:nvGrpSpPr>
              <p:grpSpPr>
                <a:xfrm>
                  <a:off x="3275857" y="3068960"/>
                  <a:ext cx="936104" cy="1114866"/>
                  <a:chOff x="2359237" y="4834414"/>
                  <a:chExt cx="1080118" cy="1246626"/>
                </a:xfrm>
              </p:grpSpPr>
              <p:sp>
                <p:nvSpPr>
                  <p:cNvPr id="61" name="Volný tvar 60"/>
                  <p:cNvSpPr/>
                  <p:nvPr/>
                </p:nvSpPr>
                <p:spPr>
                  <a:xfrm>
                    <a:off x="2715151" y="4928028"/>
                    <a:ext cx="246832" cy="1153012"/>
                  </a:xfrm>
                  <a:custGeom>
                    <a:avLst/>
                    <a:gdLst>
                      <a:gd name="connsiteX0" fmla="*/ 246832 w 246832"/>
                      <a:gd name="connsiteY0" fmla="*/ 1153012 h 1153012"/>
                      <a:gd name="connsiteX1" fmla="*/ 241222 w 246832"/>
                      <a:gd name="connsiteY1" fmla="*/ 1108134 h 1153012"/>
                      <a:gd name="connsiteX2" fmla="*/ 230002 w 246832"/>
                      <a:gd name="connsiteY2" fmla="*/ 1046426 h 1153012"/>
                      <a:gd name="connsiteX3" fmla="*/ 224393 w 246832"/>
                      <a:gd name="connsiteY3" fmla="*/ 1012767 h 1153012"/>
                      <a:gd name="connsiteX4" fmla="*/ 213173 w 246832"/>
                      <a:gd name="connsiteY4" fmla="*/ 979108 h 1153012"/>
                      <a:gd name="connsiteX5" fmla="*/ 207563 w 246832"/>
                      <a:gd name="connsiteY5" fmla="*/ 951059 h 1153012"/>
                      <a:gd name="connsiteX6" fmla="*/ 213173 w 246832"/>
                      <a:gd name="connsiteY6" fmla="*/ 799594 h 1153012"/>
                      <a:gd name="connsiteX7" fmla="*/ 224393 w 246832"/>
                      <a:gd name="connsiteY7" fmla="*/ 743496 h 1153012"/>
                      <a:gd name="connsiteX8" fmla="*/ 230002 w 246832"/>
                      <a:gd name="connsiteY8" fmla="*/ 687398 h 1153012"/>
                      <a:gd name="connsiteX9" fmla="*/ 235612 w 246832"/>
                      <a:gd name="connsiteY9" fmla="*/ 608860 h 1153012"/>
                      <a:gd name="connsiteX10" fmla="*/ 241222 w 246832"/>
                      <a:gd name="connsiteY10" fmla="*/ 563982 h 1153012"/>
                      <a:gd name="connsiteX11" fmla="*/ 246832 w 246832"/>
                      <a:gd name="connsiteY11" fmla="*/ 446176 h 1153012"/>
                      <a:gd name="connsiteX12" fmla="*/ 241222 w 246832"/>
                      <a:gd name="connsiteY12" fmla="*/ 266662 h 1153012"/>
                      <a:gd name="connsiteX13" fmla="*/ 235612 w 246832"/>
                      <a:gd name="connsiteY13" fmla="*/ 244222 h 1153012"/>
                      <a:gd name="connsiteX14" fmla="*/ 224393 w 246832"/>
                      <a:gd name="connsiteY14" fmla="*/ 182514 h 1153012"/>
                      <a:gd name="connsiteX15" fmla="*/ 213173 w 246832"/>
                      <a:gd name="connsiteY15" fmla="*/ 132026 h 1153012"/>
                      <a:gd name="connsiteX16" fmla="*/ 207563 w 246832"/>
                      <a:gd name="connsiteY16" fmla="*/ 115197 h 1153012"/>
                      <a:gd name="connsiteX17" fmla="*/ 190734 w 246832"/>
                      <a:gd name="connsiteY17" fmla="*/ 98367 h 1153012"/>
                      <a:gd name="connsiteX18" fmla="*/ 162685 w 246832"/>
                      <a:gd name="connsiteY18" fmla="*/ 70318 h 1153012"/>
                      <a:gd name="connsiteX19" fmla="*/ 145855 w 246832"/>
                      <a:gd name="connsiteY19" fmla="*/ 53489 h 1153012"/>
                      <a:gd name="connsiteX20" fmla="*/ 112196 w 246832"/>
                      <a:gd name="connsiteY20" fmla="*/ 31049 h 1153012"/>
                      <a:gd name="connsiteX21" fmla="*/ 95367 w 246832"/>
                      <a:gd name="connsiteY21" fmla="*/ 19830 h 1153012"/>
                      <a:gd name="connsiteX22" fmla="*/ 78537 w 246832"/>
                      <a:gd name="connsiteY22" fmla="*/ 14220 h 1153012"/>
                      <a:gd name="connsiteX23" fmla="*/ 61708 w 246832"/>
                      <a:gd name="connsiteY23" fmla="*/ 3000 h 1153012"/>
                      <a:gd name="connsiteX24" fmla="*/ 11220 w 246832"/>
                      <a:gd name="connsiteY24" fmla="*/ 14220 h 1153012"/>
                      <a:gd name="connsiteX25" fmla="*/ 0 w 246832"/>
                      <a:gd name="connsiteY25" fmla="*/ 14220 h 1153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46832" h="1153012">
                        <a:moveTo>
                          <a:pt x="246832" y="1153012"/>
                        </a:moveTo>
                        <a:cubicBezTo>
                          <a:pt x="244962" y="1138053"/>
                          <a:pt x="243354" y="1123058"/>
                          <a:pt x="241222" y="1108134"/>
                        </a:cubicBezTo>
                        <a:cubicBezTo>
                          <a:pt x="235709" y="1069543"/>
                          <a:pt x="236448" y="1081879"/>
                          <a:pt x="230002" y="1046426"/>
                        </a:cubicBezTo>
                        <a:cubicBezTo>
                          <a:pt x="227967" y="1035235"/>
                          <a:pt x="227152" y="1023802"/>
                          <a:pt x="224393" y="1012767"/>
                        </a:cubicBezTo>
                        <a:cubicBezTo>
                          <a:pt x="221525" y="1001293"/>
                          <a:pt x="215492" y="990705"/>
                          <a:pt x="213173" y="979108"/>
                        </a:cubicBezTo>
                        <a:lnTo>
                          <a:pt x="207563" y="951059"/>
                        </a:lnTo>
                        <a:cubicBezTo>
                          <a:pt x="209433" y="900571"/>
                          <a:pt x="209090" y="849952"/>
                          <a:pt x="213173" y="799594"/>
                        </a:cubicBezTo>
                        <a:cubicBezTo>
                          <a:pt x="214714" y="780587"/>
                          <a:pt x="224393" y="743496"/>
                          <a:pt x="224393" y="743496"/>
                        </a:cubicBezTo>
                        <a:cubicBezTo>
                          <a:pt x="226263" y="724797"/>
                          <a:pt x="228441" y="706126"/>
                          <a:pt x="230002" y="687398"/>
                        </a:cubicBezTo>
                        <a:cubicBezTo>
                          <a:pt x="232181" y="661243"/>
                          <a:pt x="233236" y="634998"/>
                          <a:pt x="235612" y="608860"/>
                        </a:cubicBezTo>
                        <a:cubicBezTo>
                          <a:pt x="236977" y="593846"/>
                          <a:pt x="239352" y="578941"/>
                          <a:pt x="241222" y="563982"/>
                        </a:cubicBezTo>
                        <a:cubicBezTo>
                          <a:pt x="243092" y="524713"/>
                          <a:pt x="246832" y="485489"/>
                          <a:pt x="246832" y="446176"/>
                        </a:cubicBezTo>
                        <a:cubicBezTo>
                          <a:pt x="246832" y="386309"/>
                          <a:pt x="244543" y="326437"/>
                          <a:pt x="241222" y="266662"/>
                        </a:cubicBezTo>
                        <a:cubicBezTo>
                          <a:pt x="240794" y="258964"/>
                          <a:pt x="236991" y="251808"/>
                          <a:pt x="235612" y="244222"/>
                        </a:cubicBezTo>
                        <a:cubicBezTo>
                          <a:pt x="211301" y="110515"/>
                          <a:pt x="243478" y="268400"/>
                          <a:pt x="224393" y="182514"/>
                        </a:cubicBezTo>
                        <a:cubicBezTo>
                          <a:pt x="218612" y="156496"/>
                          <a:pt x="220011" y="155959"/>
                          <a:pt x="213173" y="132026"/>
                        </a:cubicBezTo>
                        <a:cubicBezTo>
                          <a:pt x="211548" y="126340"/>
                          <a:pt x="210843" y="120117"/>
                          <a:pt x="207563" y="115197"/>
                        </a:cubicBezTo>
                        <a:cubicBezTo>
                          <a:pt x="203162" y="108596"/>
                          <a:pt x="195813" y="104462"/>
                          <a:pt x="190734" y="98367"/>
                        </a:cubicBezTo>
                        <a:cubicBezTo>
                          <a:pt x="153342" y="53496"/>
                          <a:pt x="207556" y="107710"/>
                          <a:pt x="162685" y="70318"/>
                        </a:cubicBezTo>
                        <a:cubicBezTo>
                          <a:pt x="156590" y="65239"/>
                          <a:pt x="152117" y="58360"/>
                          <a:pt x="145855" y="53489"/>
                        </a:cubicBezTo>
                        <a:cubicBezTo>
                          <a:pt x="135211" y="45210"/>
                          <a:pt x="123416" y="38529"/>
                          <a:pt x="112196" y="31049"/>
                        </a:cubicBezTo>
                        <a:cubicBezTo>
                          <a:pt x="106586" y="27309"/>
                          <a:pt x="101763" y="21962"/>
                          <a:pt x="95367" y="19830"/>
                        </a:cubicBezTo>
                        <a:lnTo>
                          <a:pt x="78537" y="14220"/>
                        </a:lnTo>
                        <a:cubicBezTo>
                          <a:pt x="72927" y="10480"/>
                          <a:pt x="68409" y="3745"/>
                          <a:pt x="61708" y="3000"/>
                        </a:cubicBezTo>
                        <a:cubicBezTo>
                          <a:pt x="34706" y="0"/>
                          <a:pt x="32347" y="9994"/>
                          <a:pt x="11220" y="14220"/>
                        </a:cubicBezTo>
                        <a:cubicBezTo>
                          <a:pt x="7553" y="14953"/>
                          <a:pt x="3740" y="14220"/>
                          <a:pt x="0" y="14220"/>
                        </a:cubicBezTo>
                      </a:path>
                    </a:pathLst>
                  </a:cu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2" name="Volný tvar 61"/>
                  <p:cNvSpPr/>
                  <p:nvPr/>
                </p:nvSpPr>
                <p:spPr>
                  <a:xfrm>
                    <a:off x="2961983" y="4998346"/>
                    <a:ext cx="173904" cy="258052"/>
                  </a:xfrm>
                  <a:custGeom>
                    <a:avLst/>
                    <a:gdLst>
                      <a:gd name="connsiteX0" fmla="*/ 0 w 173904"/>
                      <a:gd name="connsiteY0" fmla="*/ 258052 h 258052"/>
                      <a:gd name="connsiteX1" fmla="*/ 5610 w 173904"/>
                      <a:gd name="connsiteY1" fmla="*/ 173904 h 258052"/>
                      <a:gd name="connsiteX2" fmla="*/ 16829 w 173904"/>
                      <a:gd name="connsiteY2" fmla="*/ 95367 h 258052"/>
                      <a:gd name="connsiteX3" fmla="*/ 28049 w 173904"/>
                      <a:gd name="connsiteY3" fmla="*/ 78537 h 258052"/>
                      <a:gd name="connsiteX4" fmla="*/ 33659 w 173904"/>
                      <a:gd name="connsiteY4" fmla="*/ 61708 h 258052"/>
                      <a:gd name="connsiteX5" fmla="*/ 61708 w 173904"/>
                      <a:gd name="connsiteY5" fmla="*/ 22439 h 258052"/>
                      <a:gd name="connsiteX6" fmla="*/ 95367 w 173904"/>
                      <a:gd name="connsiteY6" fmla="*/ 0 h 258052"/>
                      <a:gd name="connsiteX7" fmla="*/ 173904 w 173904"/>
                      <a:gd name="connsiteY7" fmla="*/ 0 h 258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3904" h="258052">
                        <a:moveTo>
                          <a:pt x="0" y="258052"/>
                        </a:moveTo>
                        <a:cubicBezTo>
                          <a:pt x="1870" y="230003"/>
                          <a:pt x="3368" y="201926"/>
                          <a:pt x="5610" y="173904"/>
                        </a:cubicBezTo>
                        <a:cubicBezTo>
                          <a:pt x="6356" y="164574"/>
                          <a:pt x="8971" y="113703"/>
                          <a:pt x="16829" y="95367"/>
                        </a:cubicBezTo>
                        <a:cubicBezTo>
                          <a:pt x="19485" y="89170"/>
                          <a:pt x="25034" y="84568"/>
                          <a:pt x="28049" y="78537"/>
                        </a:cubicBezTo>
                        <a:cubicBezTo>
                          <a:pt x="30694" y="73248"/>
                          <a:pt x="31015" y="66997"/>
                          <a:pt x="33659" y="61708"/>
                        </a:cubicBezTo>
                        <a:cubicBezTo>
                          <a:pt x="36662" y="55703"/>
                          <a:pt x="59420" y="24473"/>
                          <a:pt x="61708" y="22439"/>
                        </a:cubicBezTo>
                        <a:cubicBezTo>
                          <a:pt x="71786" y="13481"/>
                          <a:pt x="81883" y="0"/>
                          <a:pt x="95367" y="0"/>
                        </a:cubicBezTo>
                        <a:lnTo>
                          <a:pt x="173904" y="0"/>
                        </a:lnTo>
                      </a:path>
                    </a:pathLst>
                  </a:cu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3" name="Volný tvar 62"/>
                  <p:cNvSpPr/>
                  <p:nvPr/>
                </p:nvSpPr>
                <p:spPr>
                  <a:xfrm>
                    <a:off x="2513198" y="5144201"/>
                    <a:ext cx="454395" cy="252442"/>
                  </a:xfrm>
                  <a:custGeom>
                    <a:avLst/>
                    <a:gdLst>
                      <a:gd name="connsiteX0" fmla="*/ 448785 w 454395"/>
                      <a:gd name="connsiteY0" fmla="*/ 252442 h 252442"/>
                      <a:gd name="connsiteX1" fmla="*/ 454395 w 454395"/>
                      <a:gd name="connsiteY1" fmla="*/ 235612 h 252442"/>
                      <a:gd name="connsiteX2" fmla="*/ 437565 w 454395"/>
                      <a:gd name="connsiteY2" fmla="*/ 196344 h 252442"/>
                      <a:gd name="connsiteX3" fmla="*/ 431955 w 454395"/>
                      <a:gd name="connsiteY3" fmla="*/ 173905 h 252442"/>
                      <a:gd name="connsiteX4" fmla="*/ 403906 w 454395"/>
                      <a:gd name="connsiteY4" fmla="*/ 140246 h 252442"/>
                      <a:gd name="connsiteX5" fmla="*/ 364638 w 454395"/>
                      <a:gd name="connsiteY5" fmla="*/ 100977 h 252442"/>
                      <a:gd name="connsiteX6" fmla="*/ 347808 w 454395"/>
                      <a:gd name="connsiteY6" fmla="*/ 84147 h 252442"/>
                      <a:gd name="connsiteX7" fmla="*/ 297320 w 454395"/>
                      <a:gd name="connsiteY7" fmla="*/ 50489 h 252442"/>
                      <a:gd name="connsiteX8" fmla="*/ 258051 w 454395"/>
                      <a:gd name="connsiteY8" fmla="*/ 28049 h 252442"/>
                      <a:gd name="connsiteX9" fmla="*/ 246831 w 454395"/>
                      <a:gd name="connsiteY9" fmla="*/ 11220 h 252442"/>
                      <a:gd name="connsiteX10" fmla="*/ 213173 w 454395"/>
                      <a:gd name="connsiteY10" fmla="*/ 5610 h 252442"/>
                      <a:gd name="connsiteX11" fmla="*/ 190733 w 454395"/>
                      <a:gd name="connsiteY11" fmla="*/ 0 h 252442"/>
                      <a:gd name="connsiteX12" fmla="*/ 123415 w 454395"/>
                      <a:gd name="connsiteY12" fmla="*/ 5610 h 252442"/>
                      <a:gd name="connsiteX13" fmla="*/ 89757 w 454395"/>
                      <a:gd name="connsiteY13" fmla="*/ 11220 h 252442"/>
                      <a:gd name="connsiteX14" fmla="*/ 0 w 454395"/>
                      <a:gd name="connsiteY14" fmla="*/ 16830 h 252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54395" h="252442">
                        <a:moveTo>
                          <a:pt x="448785" y="252442"/>
                        </a:moveTo>
                        <a:cubicBezTo>
                          <a:pt x="450655" y="246832"/>
                          <a:pt x="454395" y="241525"/>
                          <a:pt x="454395" y="235612"/>
                        </a:cubicBezTo>
                        <a:cubicBezTo>
                          <a:pt x="454395" y="226326"/>
                          <a:pt x="439756" y="202185"/>
                          <a:pt x="437565" y="196344"/>
                        </a:cubicBezTo>
                        <a:cubicBezTo>
                          <a:pt x="434858" y="189125"/>
                          <a:pt x="434992" y="180992"/>
                          <a:pt x="431955" y="173905"/>
                        </a:cubicBezTo>
                        <a:cubicBezTo>
                          <a:pt x="426096" y="160234"/>
                          <a:pt x="414018" y="150358"/>
                          <a:pt x="403906" y="140246"/>
                        </a:cubicBezTo>
                        <a:cubicBezTo>
                          <a:pt x="391212" y="102165"/>
                          <a:pt x="409646" y="145985"/>
                          <a:pt x="364638" y="100977"/>
                        </a:cubicBezTo>
                        <a:cubicBezTo>
                          <a:pt x="359028" y="95367"/>
                          <a:pt x="354071" y="89018"/>
                          <a:pt x="347808" y="84147"/>
                        </a:cubicBezTo>
                        <a:cubicBezTo>
                          <a:pt x="297201" y="44786"/>
                          <a:pt x="331038" y="75779"/>
                          <a:pt x="297320" y="50489"/>
                        </a:cubicBezTo>
                        <a:cubicBezTo>
                          <a:pt x="270150" y="30111"/>
                          <a:pt x="283751" y="36616"/>
                          <a:pt x="258051" y="28049"/>
                        </a:cubicBezTo>
                        <a:cubicBezTo>
                          <a:pt x="254311" y="22439"/>
                          <a:pt x="252861" y="14235"/>
                          <a:pt x="246831" y="11220"/>
                        </a:cubicBezTo>
                        <a:cubicBezTo>
                          <a:pt x="236658" y="6133"/>
                          <a:pt x="224326" y="7841"/>
                          <a:pt x="213173" y="5610"/>
                        </a:cubicBezTo>
                        <a:cubicBezTo>
                          <a:pt x="205613" y="4098"/>
                          <a:pt x="198213" y="1870"/>
                          <a:pt x="190733" y="0"/>
                        </a:cubicBezTo>
                        <a:cubicBezTo>
                          <a:pt x="168294" y="1870"/>
                          <a:pt x="145794" y="3123"/>
                          <a:pt x="123415" y="5610"/>
                        </a:cubicBezTo>
                        <a:cubicBezTo>
                          <a:pt x="112110" y="6866"/>
                          <a:pt x="101053" y="9891"/>
                          <a:pt x="89757" y="11220"/>
                        </a:cubicBezTo>
                        <a:cubicBezTo>
                          <a:pt x="34879" y="17677"/>
                          <a:pt x="41396" y="16830"/>
                          <a:pt x="0" y="16830"/>
                        </a:cubicBezTo>
                      </a:path>
                    </a:pathLst>
                  </a:cu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4" name="Elipsa 63"/>
                  <p:cNvSpPr/>
                  <p:nvPr/>
                </p:nvSpPr>
                <p:spPr>
                  <a:xfrm rot="2108248">
                    <a:off x="2766190" y="5373216"/>
                    <a:ext cx="216024" cy="72008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5" name="Elipsa 64"/>
                  <p:cNvSpPr/>
                  <p:nvPr/>
                </p:nvSpPr>
                <p:spPr>
                  <a:xfrm rot="18942039">
                    <a:off x="2889160" y="5547694"/>
                    <a:ext cx="364598" cy="94758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6" name="Elipsa 65"/>
                  <p:cNvSpPr/>
                  <p:nvPr/>
                </p:nvSpPr>
                <p:spPr>
                  <a:xfrm rot="20507762">
                    <a:off x="2965091" y="5128856"/>
                    <a:ext cx="269133" cy="6858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7" name="Elipsa 66"/>
                  <p:cNvSpPr/>
                  <p:nvPr/>
                </p:nvSpPr>
                <p:spPr>
                  <a:xfrm rot="3001965">
                    <a:off x="2694555" y="5728352"/>
                    <a:ext cx="273390" cy="5535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8" name="Elipsa 67"/>
                  <p:cNvSpPr/>
                  <p:nvPr/>
                </p:nvSpPr>
                <p:spPr>
                  <a:xfrm rot="8280515">
                    <a:off x="2940221" y="5292218"/>
                    <a:ext cx="216024" cy="72008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0" name="Výbuch 2 69"/>
                  <p:cNvSpPr/>
                  <p:nvPr/>
                </p:nvSpPr>
                <p:spPr>
                  <a:xfrm rot="1916819">
                    <a:off x="2503251" y="4834414"/>
                    <a:ext cx="360040" cy="216024"/>
                  </a:xfrm>
                  <a:prstGeom prst="irregularSeal2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1" name="Výbuch 2 70"/>
                  <p:cNvSpPr/>
                  <p:nvPr/>
                </p:nvSpPr>
                <p:spPr>
                  <a:xfrm rot="20830574">
                    <a:off x="2359237" y="5122446"/>
                    <a:ext cx="360040" cy="216024"/>
                  </a:xfrm>
                  <a:prstGeom prst="irregularSeal2">
                    <a:avLst/>
                  </a:pr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2" name="Výbuch 2 71"/>
                  <p:cNvSpPr/>
                  <p:nvPr/>
                </p:nvSpPr>
                <p:spPr>
                  <a:xfrm rot="1779887">
                    <a:off x="3079315" y="4834414"/>
                    <a:ext cx="360040" cy="216024"/>
                  </a:xfrm>
                  <a:prstGeom prst="irregularSeal2">
                    <a:avLst/>
                  </a:pr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50" name="Skupina 175"/>
              <p:cNvGrpSpPr/>
              <p:nvPr/>
            </p:nvGrpSpPr>
            <p:grpSpPr>
              <a:xfrm>
                <a:off x="3491880" y="2852936"/>
                <a:ext cx="1224136" cy="1408953"/>
                <a:chOff x="3491880" y="2818190"/>
                <a:chExt cx="1224136" cy="1408953"/>
              </a:xfrm>
            </p:grpSpPr>
            <p:grpSp>
              <p:nvGrpSpPr>
                <p:cNvPr id="251" name="Skupina 41"/>
                <p:cNvGrpSpPr/>
                <p:nvPr/>
              </p:nvGrpSpPr>
              <p:grpSpPr>
                <a:xfrm>
                  <a:off x="3491880" y="3140968"/>
                  <a:ext cx="593816" cy="1086175"/>
                  <a:chOff x="3491880" y="3140968"/>
                  <a:chExt cx="593816" cy="1086175"/>
                </a:xfrm>
              </p:grpSpPr>
              <p:sp>
                <p:nvSpPr>
                  <p:cNvPr id="24" name="Volný tvar 23"/>
                  <p:cNvSpPr/>
                  <p:nvPr/>
                </p:nvSpPr>
                <p:spPr>
                  <a:xfrm>
                    <a:off x="3491880" y="3429000"/>
                    <a:ext cx="216188" cy="798143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" name="Volný tvar 24"/>
                  <p:cNvSpPr/>
                  <p:nvPr/>
                </p:nvSpPr>
                <p:spPr>
                  <a:xfrm>
                    <a:off x="3491880" y="3140968"/>
                    <a:ext cx="288196" cy="1086175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" name="Volný tvar 26"/>
                  <p:cNvSpPr/>
                  <p:nvPr/>
                </p:nvSpPr>
                <p:spPr>
                  <a:xfrm>
                    <a:off x="3491880" y="3717032"/>
                    <a:ext cx="216188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" name="Volný tvar 29"/>
                  <p:cNvSpPr/>
                  <p:nvPr/>
                </p:nvSpPr>
                <p:spPr>
                  <a:xfrm>
                    <a:off x="3779912" y="3429000"/>
                    <a:ext cx="216188" cy="65412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" name="Volný tvar 30"/>
                  <p:cNvSpPr/>
                  <p:nvPr/>
                </p:nvSpPr>
                <p:spPr>
                  <a:xfrm>
                    <a:off x="3797664" y="3700202"/>
                    <a:ext cx="288032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52" name="Skupina 42"/>
                <p:cNvGrpSpPr/>
                <p:nvPr/>
              </p:nvGrpSpPr>
              <p:grpSpPr>
                <a:xfrm>
                  <a:off x="3635896" y="3140968"/>
                  <a:ext cx="593816" cy="1086175"/>
                  <a:chOff x="3491880" y="3140968"/>
                  <a:chExt cx="593816" cy="1086175"/>
                </a:xfrm>
                <a:scene3d>
                  <a:camera prst="orthographicFront">
                    <a:rot lat="0" lon="10800000" rev="0"/>
                  </a:camera>
                  <a:lightRig rig="threePt" dir="t"/>
                </a:scene3d>
              </p:grpSpPr>
              <p:sp>
                <p:nvSpPr>
                  <p:cNvPr id="44" name="Volný tvar 43"/>
                  <p:cNvSpPr/>
                  <p:nvPr/>
                </p:nvSpPr>
                <p:spPr>
                  <a:xfrm>
                    <a:off x="3491880" y="3429000"/>
                    <a:ext cx="216188" cy="798143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" name="Volný tvar 44"/>
                  <p:cNvSpPr/>
                  <p:nvPr/>
                </p:nvSpPr>
                <p:spPr>
                  <a:xfrm>
                    <a:off x="3491880" y="3140968"/>
                    <a:ext cx="288196" cy="1086175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" name="Volný tvar 45"/>
                  <p:cNvSpPr/>
                  <p:nvPr/>
                </p:nvSpPr>
                <p:spPr>
                  <a:xfrm>
                    <a:off x="3491880" y="3717032"/>
                    <a:ext cx="216188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" name="Volný tvar 46"/>
                  <p:cNvSpPr/>
                  <p:nvPr/>
                </p:nvSpPr>
                <p:spPr>
                  <a:xfrm>
                    <a:off x="3779912" y="3429000"/>
                    <a:ext cx="216188" cy="65412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" name="Volný tvar 47"/>
                  <p:cNvSpPr/>
                  <p:nvPr/>
                </p:nvSpPr>
                <p:spPr>
                  <a:xfrm>
                    <a:off x="3797664" y="3700202"/>
                    <a:ext cx="288032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60" name="Skupina 54"/>
                <p:cNvGrpSpPr/>
                <p:nvPr/>
              </p:nvGrpSpPr>
              <p:grpSpPr>
                <a:xfrm>
                  <a:off x="4122200" y="3212976"/>
                  <a:ext cx="593816" cy="1014167"/>
                  <a:chOff x="3491880" y="3212976"/>
                  <a:chExt cx="593816" cy="1014167"/>
                </a:xfrm>
              </p:grpSpPr>
              <p:sp>
                <p:nvSpPr>
                  <p:cNvPr id="56" name="Volný tvar 55"/>
                  <p:cNvSpPr/>
                  <p:nvPr/>
                </p:nvSpPr>
                <p:spPr>
                  <a:xfrm>
                    <a:off x="3491880" y="3429000"/>
                    <a:ext cx="216188" cy="798143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7" name="Volný tvar 56"/>
                  <p:cNvSpPr/>
                  <p:nvPr/>
                </p:nvSpPr>
                <p:spPr>
                  <a:xfrm>
                    <a:off x="3653648" y="3212976"/>
                    <a:ext cx="126428" cy="101416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" name="Volný tvar 57"/>
                  <p:cNvSpPr/>
                  <p:nvPr/>
                </p:nvSpPr>
                <p:spPr>
                  <a:xfrm>
                    <a:off x="3491880" y="3717032"/>
                    <a:ext cx="216188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" name="Volný tvar 58"/>
                  <p:cNvSpPr/>
                  <p:nvPr/>
                </p:nvSpPr>
                <p:spPr>
                  <a:xfrm>
                    <a:off x="3779912" y="3429000"/>
                    <a:ext cx="216188" cy="65412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" name="Volný tvar 59"/>
                  <p:cNvSpPr/>
                  <p:nvPr/>
                </p:nvSpPr>
                <p:spPr>
                  <a:xfrm>
                    <a:off x="3797664" y="3700202"/>
                    <a:ext cx="288032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61" name="Skupina 79"/>
                <p:cNvGrpSpPr/>
                <p:nvPr/>
              </p:nvGrpSpPr>
              <p:grpSpPr>
                <a:xfrm>
                  <a:off x="3923928" y="2818190"/>
                  <a:ext cx="792088" cy="1402898"/>
                  <a:chOff x="2359237" y="4834414"/>
                  <a:chExt cx="1080118" cy="1246626"/>
                </a:xfrm>
                <a:scene3d>
                  <a:camera prst="orthographicFront">
                    <a:rot lat="0" lon="10800000" rev="0"/>
                  </a:camera>
                  <a:lightRig rig="threePt" dir="t"/>
                </a:scene3d>
              </p:grpSpPr>
              <p:sp>
                <p:nvSpPr>
                  <p:cNvPr id="81" name="Volný tvar 80"/>
                  <p:cNvSpPr/>
                  <p:nvPr/>
                </p:nvSpPr>
                <p:spPr>
                  <a:xfrm>
                    <a:off x="2715151" y="4928028"/>
                    <a:ext cx="246832" cy="1153012"/>
                  </a:xfrm>
                  <a:custGeom>
                    <a:avLst/>
                    <a:gdLst>
                      <a:gd name="connsiteX0" fmla="*/ 246832 w 246832"/>
                      <a:gd name="connsiteY0" fmla="*/ 1153012 h 1153012"/>
                      <a:gd name="connsiteX1" fmla="*/ 241222 w 246832"/>
                      <a:gd name="connsiteY1" fmla="*/ 1108134 h 1153012"/>
                      <a:gd name="connsiteX2" fmla="*/ 230002 w 246832"/>
                      <a:gd name="connsiteY2" fmla="*/ 1046426 h 1153012"/>
                      <a:gd name="connsiteX3" fmla="*/ 224393 w 246832"/>
                      <a:gd name="connsiteY3" fmla="*/ 1012767 h 1153012"/>
                      <a:gd name="connsiteX4" fmla="*/ 213173 w 246832"/>
                      <a:gd name="connsiteY4" fmla="*/ 979108 h 1153012"/>
                      <a:gd name="connsiteX5" fmla="*/ 207563 w 246832"/>
                      <a:gd name="connsiteY5" fmla="*/ 951059 h 1153012"/>
                      <a:gd name="connsiteX6" fmla="*/ 213173 w 246832"/>
                      <a:gd name="connsiteY6" fmla="*/ 799594 h 1153012"/>
                      <a:gd name="connsiteX7" fmla="*/ 224393 w 246832"/>
                      <a:gd name="connsiteY7" fmla="*/ 743496 h 1153012"/>
                      <a:gd name="connsiteX8" fmla="*/ 230002 w 246832"/>
                      <a:gd name="connsiteY8" fmla="*/ 687398 h 1153012"/>
                      <a:gd name="connsiteX9" fmla="*/ 235612 w 246832"/>
                      <a:gd name="connsiteY9" fmla="*/ 608860 h 1153012"/>
                      <a:gd name="connsiteX10" fmla="*/ 241222 w 246832"/>
                      <a:gd name="connsiteY10" fmla="*/ 563982 h 1153012"/>
                      <a:gd name="connsiteX11" fmla="*/ 246832 w 246832"/>
                      <a:gd name="connsiteY11" fmla="*/ 446176 h 1153012"/>
                      <a:gd name="connsiteX12" fmla="*/ 241222 w 246832"/>
                      <a:gd name="connsiteY12" fmla="*/ 266662 h 1153012"/>
                      <a:gd name="connsiteX13" fmla="*/ 235612 w 246832"/>
                      <a:gd name="connsiteY13" fmla="*/ 244222 h 1153012"/>
                      <a:gd name="connsiteX14" fmla="*/ 224393 w 246832"/>
                      <a:gd name="connsiteY14" fmla="*/ 182514 h 1153012"/>
                      <a:gd name="connsiteX15" fmla="*/ 213173 w 246832"/>
                      <a:gd name="connsiteY15" fmla="*/ 132026 h 1153012"/>
                      <a:gd name="connsiteX16" fmla="*/ 207563 w 246832"/>
                      <a:gd name="connsiteY16" fmla="*/ 115197 h 1153012"/>
                      <a:gd name="connsiteX17" fmla="*/ 190734 w 246832"/>
                      <a:gd name="connsiteY17" fmla="*/ 98367 h 1153012"/>
                      <a:gd name="connsiteX18" fmla="*/ 162685 w 246832"/>
                      <a:gd name="connsiteY18" fmla="*/ 70318 h 1153012"/>
                      <a:gd name="connsiteX19" fmla="*/ 145855 w 246832"/>
                      <a:gd name="connsiteY19" fmla="*/ 53489 h 1153012"/>
                      <a:gd name="connsiteX20" fmla="*/ 112196 w 246832"/>
                      <a:gd name="connsiteY20" fmla="*/ 31049 h 1153012"/>
                      <a:gd name="connsiteX21" fmla="*/ 95367 w 246832"/>
                      <a:gd name="connsiteY21" fmla="*/ 19830 h 1153012"/>
                      <a:gd name="connsiteX22" fmla="*/ 78537 w 246832"/>
                      <a:gd name="connsiteY22" fmla="*/ 14220 h 1153012"/>
                      <a:gd name="connsiteX23" fmla="*/ 61708 w 246832"/>
                      <a:gd name="connsiteY23" fmla="*/ 3000 h 1153012"/>
                      <a:gd name="connsiteX24" fmla="*/ 11220 w 246832"/>
                      <a:gd name="connsiteY24" fmla="*/ 14220 h 1153012"/>
                      <a:gd name="connsiteX25" fmla="*/ 0 w 246832"/>
                      <a:gd name="connsiteY25" fmla="*/ 14220 h 1153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46832" h="1153012">
                        <a:moveTo>
                          <a:pt x="246832" y="1153012"/>
                        </a:moveTo>
                        <a:cubicBezTo>
                          <a:pt x="244962" y="1138053"/>
                          <a:pt x="243354" y="1123058"/>
                          <a:pt x="241222" y="1108134"/>
                        </a:cubicBezTo>
                        <a:cubicBezTo>
                          <a:pt x="235709" y="1069543"/>
                          <a:pt x="236448" y="1081879"/>
                          <a:pt x="230002" y="1046426"/>
                        </a:cubicBezTo>
                        <a:cubicBezTo>
                          <a:pt x="227967" y="1035235"/>
                          <a:pt x="227152" y="1023802"/>
                          <a:pt x="224393" y="1012767"/>
                        </a:cubicBezTo>
                        <a:cubicBezTo>
                          <a:pt x="221525" y="1001293"/>
                          <a:pt x="215492" y="990705"/>
                          <a:pt x="213173" y="979108"/>
                        </a:cubicBezTo>
                        <a:lnTo>
                          <a:pt x="207563" y="951059"/>
                        </a:lnTo>
                        <a:cubicBezTo>
                          <a:pt x="209433" y="900571"/>
                          <a:pt x="209090" y="849952"/>
                          <a:pt x="213173" y="799594"/>
                        </a:cubicBezTo>
                        <a:cubicBezTo>
                          <a:pt x="214714" y="780587"/>
                          <a:pt x="224393" y="743496"/>
                          <a:pt x="224393" y="743496"/>
                        </a:cubicBezTo>
                        <a:cubicBezTo>
                          <a:pt x="226263" y="724797"/>
                          <a:pt x="228441" y="706126"/>
                          <a:pt x="230002" y="687398"/>
                        </a:cubicBezTo>
                        <a:cubicBezTo>
                          <a:pt x="232181" y="661243"/>
                          <a:pt x="233236" y="634998"/>
                          <a:pt x="235612" y="608860"/>
                        </a:cubicBezTo>
                        <a:cubicBezTo>
                          <a:pt x="236977" y="593846"/>
                          <a:pt x="239352" y="578941"/>
                          <a:pt x="241222" y="563982"/>
                        </a:cubicBezTo>
                        <a:cubicBezTo>
                          <a:pt x="243092" y="524713"/>
                          <a:pt x="246832" y="485489"/>
                          <a:pt x="246832" y="446176"/>
                        </a:cubicBezTo>
                        <a:cubicBezTo>
                          <a:pt x="246832" y="386309"/>
                          <a:pt x="244543" y="326437"/>
                          <a:pt x="241222" y="266662"/>
                        </a:cubicBezTo>
                        <a:cubicBezTo>
                          <a:pt x="240794" y="258964"/>
                          <a:pt x="236991" y="251808"/>
                          <a:pt x="235612" y="244222"/>
                        </a:cubicBezTo>
                        <a:cubicBezTo>
                          <a:pt x="211301" y="110515"/>
                          <a:pt x="243478" y="268400"/>
                          <a:pt x="224393" y="182514"/>
                        </a:cubicBezTo>
                        <a:cubicBezTo>
                          <a:pt x="218612" y="156496"/>
                          <a:pt x="220011" y="155959"/>
                          <a:pt x="213173" y="132026"/>
                        </a:cubicBezTo>
                        <a:cubicBezTo>
                          <a:pt x="211548" y="126340"/>
                          <a:pt x="210843" y="120117"/>
                          <a:pt x="207563" y="115197"/>
                        </a:cubicBezTo>
                        <a:cubicBezTo>
                          <a:pt x="203162" y="108596"/>
                          <a:pt x="195813" y="104462"/>
                          <a:pt x="190734" y="98367"/>
                        </a:cubicBezTo>
                        <a:cubicBezTo>
                          <a:pt x="153342" y="53496"/>
                          <a:pt x="207556" y="107710"/>
                          <a:pt x="162685" y="70318"/>
                        </a:cubicBezTo>
                        <a:cubicBezTo>
                          <a:pt x="156590" y="65239"/>
                          <a:pt x="152117" y="58360"/>
                          <a:pt x="145855" y="53489"/>
                        </a:cubicBezTo>
                        <a:cubicBezTo>
                          <a:pt x="135211" y="45210"/>
                          <a:pt x="123416" y="38529"/>
                          <a:pt x="112196" y="31049"/>
                        </a:cubicBezTo>
                        <a:cubicBezTo>
                          <a:pt x="106586" y="27309"/>
                          <a:pt x="101763" y="21962"/>
                          <a:pt x="95367" y="19830"/>
                        </a:cubicBezTo>
                        <a:lnTo>
                          <a:pt x="78537" y="14220"/>
                        </a:lnTo>
                        <a:cubicBezTo>
                          <a:pt x="72927" y="10480"/>
                          <a:pt x="68409" y="3745"/>
                          <a:pt x="61708" y="3000"/>
                        </a:cubicBezTo>
                        <a:cubicBezTo>
                          <a:pt x="34706" y="0"/>
                          <a:pt x="32347" y="9994"/>
                          <a:pt x="11220" y="14220"/>
                        </a:cubicBezTo>
                        <a:cubicBezTo>
                          <a:pt x="7553" y="14953"/>
                          <a:pt x="3740" y="14220"/>
                          <a:pt x="0" y="14220"/>
                        </a:cubicBezTo>
                      </a:path>
                    </a:pathLst>
                  </a:cu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2" name="Volný tvar 81"/>
                  <p:cNvSpPr/>
                  <p:nvPr/>
                </p:nvSpPr>
                <p:spPr>
                  <a:xfrm>
                    <a:off x="2961983" y="4998346"/>
                    <a:ext cx="173904" cy="258052"/>
                  </a:xfrm>
                  <a:custGeom>
                    <a:avLst/>
                    <a:gdLst>
                      <a:gd name="connsiteX0" fmla="*/ 0 w 173904"/>
                      <a:gd name="connsiteY0" fmla="*/ 258052 h 258052"/>
                      <a:gd name="connsiteX1" fmla="*/ 5610 w 173904"/>
                      <a:gd name="connsiteY1" fmla="*/ 173904 h 258052"/>
                      <a:gd name="connsiteX2" fmla="*/ 16829 w 173904"/>
                      <a:gd name="connsiteY2" fmla="*/ 95367 h 258052"/>
                      <a:gd name="connsiteX3" fmla="*/ 28049 w 173904"/>
                      <a:gd name="connsiteY3" fmla="*/ 78537 h 258052"/>
                      <a:gd name="connsiteX4" fmla="*/ 33659 w 173904"/>
                      <a:gd name="connsiteY4" fmla="*/ 61708 h 258052"/>
                      <a:gd name="connsiteX5" fmla="*/ 61708 w 173904"/>
                      <a:gd name="connsiteY5" fmla="*/ 22439 h 258052"/>
                      <a:gd name="connsiteX6" fmla="*/ 95367 w 173904"/>
                      <a:gd name="connsiteY6" fmla="*/ 0 h 258052"/>
                      <a:gd name="connsiteX7" fmla="*/ 173904 w 173904"/>
                      <a:gd name="connsiteY7" fmla="*/ 0 h 258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3904" h="258052">
                        <a:moveTo>
                          <a:pt x="0" y="258052"/>
                        </a:moveTo>
                        <a:cubicBezTo>
                          <a:pt x="1870" y="230003"/>
                          <a:pt x="3368" y="201926"/>
                          <a:pt x="5610" y="173904"/>
                        </a:cubicBezTo>
                        <a:cubicBezTo>
                          <a:pt x="6356" y="164574"/>
                          <a:pt x="8971" y="113703"/>
                          <a:pt x="16829" y="95367"/>
                        </a:cubicBezTo>
                        <a:cubicBezTo>
                          <a:pt x="19485" y="89170"/>
                          <a:pt x="25034" y="84568"/>
                          <a:pt x="28049" y="78537"/>
                        </a:cubicBezTo>
                        <a:cubicBezTo>
                          <a:pt x="30694" y="73248"/>
                          <a:pt x="31015" y="66997"/>
                          <a:pt x="33659" y="61708"/>
                        </a:cubicBezTo>
                        <a:cubicBezTo>
                          <a:pt x="36662" y="55703"/>
                          <a:pt x="59420" y="24473"/>
                          <a:pt x="61708" y="22439"/>
                        </a:cubicBezTo>
                        <a:cubicBezTo>
                          <a:pt x="71786" y="13481"/>
                          <a:pt x="81883" y="0"/>
                          <a:pt x="95367" y="0"/>
                        </a:cubicBezTo>
                        <a:lnTo>
                          <a:pt x="173904" y="0"/>
                        </a:lnTo>
                      </a:path>
                    </a:pathLst>
                  </a:cu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3" name="Volný tvar 82"/>
                  <p:cNvSpPr/>
                  <p:nvPr/>
                </p:nvSpPr>
                <p:spPr>
                  <a:xfrm>
                    <a:off x="2513198" y="5144201"/>
                    <a:ext cx="454395" cy="252442"/>
                  </a:xfrm>
                  <a:custGeom>
                    <a:avLst/>
                    <a:gdLst>
                      <a:gd name="connsiteX0" fmla="*/ 448785 w 454395"/>
                      <a:gd name="connsiteY0" fmla="*/ 252442 h 252442"/>
                      <a:gd name="connsiteX1" fmla="*/ 454395 w 454395"/>
                      <a:gd name="connsiteY1" fmla="*/ 235612 h 252442"/>
                      <a:gd name="connsiteX2" fmla="*/ 437565 w 454395"/>
                      <a:gd name="connsiteY2" fmla="*/ 196344 h 252442"/>
                      <a:gd name="connsiteX3" fmla="*/ 431955 w 454395"/>
                      <a:gd name="connsiteY3" fmla="*/ 173905 h 252442"/>
                      <a:gd name="connsiteX4" fmla="*/ 403906 w 454395"/>
                      <a:gd name="connsiteY4" fmla="*/ 140246 h 252442"/>
                      <a:gd name="connsiteX5" fmla="*/ 364638 w 454395"/>
                      <a:gd name="connsiteY5" fmla="*/ 100977 h 252442"/>
                      <a:gd name="connsiteX6" fmla="*/ 347808 w 454395"/>
                      <a:gd name="connsiteY6" fmla="*/ 84147 h 252442"/>
                      <a:gd name="connsiteX7" fmla="*/ 297320 w 454395"/>
                      <a:gd name="connsiteY7" fmla="*/ 50489 h 252442"/>
                      <a:gd name="connsiteX8" fmla="*/ 258051 w 454395"/>
                      <a:gd name="connsiteY8" fmla="*/ 28049 h 252442"/>
                      <a:gd name="connsiteX9" fmla="*/ 246831 w 454395"/>
                      <a:gd name="connsiteY9" fmla="*/ 11220 h 252442"/>
                      <a:gd name="connsiteX10" fmla="*/ 213173 w 454395"/>
                      <a:gd name="connsiteY10" fmla="*/ 5610 h 252442"/>
                      <a:gd name="connsiteX11" fmla="*/ 190733 w 454395"/>
                      <a:gd name="connsiteY11" fmla="*/ 0 h 252442"/>
                      <a:gd name="connsiteX12" fmla="*/ 123415 w 454395"/>
                      <a:gd name="connsiteY12" fmla="*/ 5610 h 252442"/>
                      <a:gd name="connsiteX13" fmla="*/ 89757 w 454395"/>
                      <a:gd name="connsiteY13" fmla="*/ 11220 h 252442"/>
                      <a:gd name="connsiteX14" fmla="*/ 0 w 454395"/>
                      <a:gd name="connsiteY14" fmla="*/ 16830 h 252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54395" h="252442">
                        <a:moveTo>
                          <a:pt x="448785" y="252442"/>
                        </a:moveTo>
                        <a:cubicBezTo>
                          <a:pt x="450655" y="246832"/>
                          <a:pt x="454395" y="241525"/>
                          <a:pt x="454395" y="235612"/>
                        </a:cubicBezTo>
                        <a:cubicBezTo>
                          <a:pt x="454395" y="226326"/>
                          <a:pt x="439756" y="202185"/>
                          <a:pt x="437565" y="196344"/>
                        </a:cubicBezTo>
                        <a:cubicBezTo>
                          <a:pt x="434858" y="189125"/>
                          <a:pt x="434992" y="180992"/>
                          <a:pt x="431955" y="173905"/>
                        </a:cubicBezTo>
                        <a:cubicBezTo>
                          <a:pt x="426096" y="160234"/>
                          <a:pt x="414018" y="150358"/>
                          <a:pt x="403906" y="140246"/>
                        </a:cubicBezTo>
                        <a:cubicBezTo>
                          <a:pt x="391212" y="102165"/>
                          <a:pt x="409646" y="145985"/>
                          <a:pt x="364638" y="100977"/>
                        </a:cubicBezTo>
                        <a:cubicBezTo>
                          <a:pt x="359028" y="95367"/>
                          <a:pt x="354071" y="89018"/>
                          <a:pt x="347808" y="84147"/>
                        </a:cubicBezTo>
                        <a:cubicBezTo>
                          <a:pt x="297201" y="44786"/>
                          <a:pt x="331038" y="75779"/>
                          <a:pt x="297320" y="50489"/>
                        </a:cubicBezTo>
                        <a:cubicBezTo>
                          <a:pt x="270150" y="30111"/>
                          <a:pt x="283751" y="36616"/>
                          <a:pt x="258051" y="28049"/>
                        </a:cubicBezTo>
                        <a:cubicBezTo>
                          <a:pt x="254311" y="22439"/>
                          <a:pt x="252861" y="14235"/>
                          <a:pt x="246831" y="11220"/>
                        </a:cubicBezTo>
                        <a:cubicBezTo>
                          <a:pt x="236658" y="6133"/>
                          <a:pt x="224326" y="7841"/>
                          <a:pt x="213173" y="5610"/>
                        </a:cubicBezTo>
                        <a:cubicBezTo>
                          <a:pt x="205613" y="4098"/>
                          <a:pt x="198213" y="1870"/>
                          <a:pt x="190733" y="0"/>
                        </a:cubicBezTo>
                        <a:cubicBezTo>
                          <a:pt x="168294" y="1870"/>
                          <a:pt x="145794" y="3123"/>
                          <a:pt x="123415" y="5610"/>
                        </a:cubicBezTo>
                        <a:cubicBezTo>
                          <a:pt x="112110" y="6866"/>
                          <a:pt x="101053" y="9891"/>
                          <a:pt x="89757" y="11220"/>
                        </a:cubicBezTo>
                        <a:cubicBezTo>
                          <a:pt x="34879" y="17677"/>
                          <a:pt x="41396" y="16830"/>
                          <a:pt x="0" y="16830"/>
                        </a:cubicBezTo>
                      </a:path>
                    </a:pathLst>
                  </a:custGeom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4" name="Elipsa 83"/>
                  <p:cNvSpPr/>
                  <p:nvPr/>
                </p:nvSpPr>
                <p:spPr>
                  <a:xfrm rot="2108248">
                    <a:off x="2766190" y="5373216"/>
                    <a:ext cx="216024" cy="72008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5" name="Elipsa 84"/>
                  <p:cNvSpPr/>
                  <p:nvPr/>
                </p:nvSpPr>
                <p:spPr>
                  <a:xfrm rot="18942039">
                    <a:off x="2889160" y="5547694"/>
                    <a:ext cx="364598" cy="94758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6" name="Elipsa 85"/>
                  <p:cNvSpPr/>
                  <p:nvPr/>
                </p:nvSpPr>
                <p:spPr>
                  <a:xfrm rot="20507762">
                    <a:off x="2965091" y="5128856"/>
                    <a:ext cx="269133" cy="6858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7" name="Elipsa 86"/>
                  <p:cNvSpPr/>
                  <p:nvPr/>
                </p:nvSpPr>
                <p:spPr>
                  <a:xfrm rot="3001965">
                    <a:off x="2694555" y="5728352"/>
                    <a:ext cx="273390" cy="5535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8" name="Elipsa 87"/>
                  <p:cNvSpPr/>
                  <p:nvPr/>
                </p:nvSpPr>
                <p:spPr>
                  <a:xfrm rot="8280515">
                    <a:off x="2940221" y="5292218"/>
                    <a:ext cx="216024" cy="72008"/>
                  </a:xfrm>
                  <a:prstGeom prst="ellipse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9" name="Výbuch 2 88"/>
                  <p:cNvSpPr/>
                  <p:nvPr/>
                </p:nvSpPr>
                <p:spPr>
                  <a:xfrm rot="1916819">
                    <a:off x="2503251" y="4834414"/>
                    <a:ext cx="360040" cy="216024"/>
                  </a:xfrm>
                  <a:prstGeom prst="irregularSeal2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0" name="Výbuch 2 89"/>
                  <p:cNvSpPr/>
                  <p:nvPr/>
                </p:nvSpPr>
                <p:spPr>
                  <a:xfrm rot="20830574">
                    <a:off x="2359237" y="5122446"/>
                    <a:ext cx="360040" cy="216024"/>
                  </a:xfrm>
                  <a:prstGeom prst="irregularSeal2">
                    <a:avLst/>
                  </a:pr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1" name="Výbuch 2 90"/>
                  <p:cNvSpPr/>
                  <p:nvPr/>
                </p:nvSpPr>
                <p:spPr>
                  <a:xfrm rot="1779887">
                    <a:off x="3079315" y="4834414"/>
                    <a:ext cx="360040" cy="216024"/>
                  </a:xfrm>
                  <a:prstGeom prst="irregularSeal2">
                    <a:avLst/>
                  </a:prstGeom>
                  <a:solidFill>
                    <a:srgbClr val="F59595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62" name="Skupina 91"/>
                <p:cNvGrpSpPr/>
                <p:nvPr/>
              </p:nvGrpSpPr>
              <p:grpSpPr>
                <a:xfrm>
                  <a:off x="3995936" y="3717032"/>
                  <a:ext cx="432048" cy="510111"/>
                  <a:chOff x="6084168" y="3429000"/>
                  <a:chExt cx="432048" cy="798143"/>
                </a:xfrm>
              </p:grpSpPr>
              <p:sp>
                <p:nvSpPr>
                  <p:cNvPr id="93" name="Volný tvar 92"/>
                  <p:cNvSpPr/>
                  <p:nvPr/>
                </p:nvSpPr>
                <p:spPr>
                  <a:xfrm>
                    <a:off x="6300028" y="3573016"/>
                    <a:ext cx="216188" cy="65412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" name="Volný tvar 93"/>
                  <p:cNvSpPr/>
                  <p:nvPr/>
                </p:nvSpPr>
                <p:spPr>
                  <a:xfrm>
                    <a:off x="6156176" y="3717032"/>
                    <a:ext cx="144180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" name="Volný tvar 94"/>
                  <p:cNvSpPr/>
                  <p:nvPr/>
                </p:nvSpPr>
                <p:spPr>
                  <a:xfrm>
                    <a:off x="6084168" y="3429000"/>
                    <a:ext cx="216188" cy="798143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63" name="Skupina 174"/>
            <p:cNvGrpSpPr/>
            <p:nvPr/>
          </p:nvGrpSpPr>
          <p:grpSpPr>
            <a:xfrm>
              <a:off x="3503100" y="4160300"/>
              <a:ext cx="1231268" cy="1296144"/>
              <a:chOff x="3491880" y="4149080"/>
              <a:chExt cx="1231268" cy="1296144"/>
            </a:xfrm>
          </p:grpSpPr>
          <p:grpSp>
            <p:nvGrpSpPr>
              <p:cNvPr id="264" name="Skupina 172"/>
              <p:cNvGrpSpPr/>
              <p:nvPr/>
            </p:nvGrpSpPr>
            <p:grpSpPr>
              <a:xfrm>
                <a:off x="3491880" y="4149080"/>
                <a:ext cx="1231268" cy="1296144"/>
                <a:chOff x="3498650" y="4193038"/>
                <a:chExt cx="1231268" cy="1296144"/>
              </a:xfrm>
            </p:grpSpPr>
            <p:grpSp>
              <p:nvGrpSpPr>
                <p:cNvPr id="271" name="Skupina 95"/>
                <p:cNvGrpSpPr/>
                <p:nvPr/>
              </p:nvGrpSpPr>
              <p:grpSpPr>
                <a:xfrm>
                  <a:off x="3635896" y="4221088"/>
                  <a:ext cx="392540" cy="849298"/>
                  <a:chOff x="3479111" y="4221088"/>
                  <a:chExt cx="320532" cy="417250"/>
                </a:xfrm>
              </p:grpSpPr>
              <p:sp>
                <p:nvSpPr>
                  <p:cNvPr id="97" name="Volný tvar 96"/>
                  <p:cNvSpPr/>
                  <p:nvPr/>
                </p:nvSpPr>
                <p:spPr>
                  <a:xfrm>
                    <a:off x="3479111" y="4240267"/>
                    <a:ext cx="116345" cy="326597"/>
                  </a:xfrm>
                  <a:custGeom>
                    <a:avLst/>
                    <a:gdLst>
                      <a:gd name="connsiteX0" fmla="*/ 116345 w 116345"/>
                      <a:gd name="connsiteY0" fmla="*/ 3259 h 326597"/>
                      <a:gd name="connsiteX1" fmla="*/ 80835 w 116345"/>
                      <a:gd name="connsiteY1" fmla="*/ 47648 h 326597"/>
                      <a:gd name="connsiteX2" fmla="*/ 63079 w 116345"/>
                      <a:gd name="connsiteY2" fmla="*/ 65403 h 326597"/>
                      <a:gd name="connsiteX3" fmla="*/ 45324 w 116345"/>
                      <a:gd name="connsiteY3" fmla="*/ 92036 h 326597"/>
                      <a:gd name="connsiteX4" fmla="*/ 36446 w 116345"/>
                      <a:gd name="connsiteY4" fmla="*/ 189690 h 326597"/>
                      <a:gd name="connsiteX5" fmla="*/ 18691 w 116345"/>
                      <a:gd name="connsiteY5" fmla="*/ 242956 h 326597"/>
                      <a:gd name="connsiteX6" fmla="*/ 9813 w 116345"/>
                      <a:gd name="connsiteY6" fmla="*/ 287345 h 326597"/>
                      <a:gd name="connsiteX7" fmla="*/ 936 w 116345"/>
                      <a:gd name="connsiteY7" fmla="*/ 322855 h 32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345" h="326597">
                        <a:moveTo>
                          <a:pt x="116345" y="3259"/>
                        </a:moveTo>
                        <a:cubicBezTo>
                          <a:pt x="63297" y="38625"/>
                          <a:pt x="109424" y="0"/>
                          <a:pt x="80835" y="47648"/>
                        </a:cubicBezTo>
                        <a:cubicBezTo>
                          <a:pt x="76529" y="54825"/>
                          <a:pt x="68308" y="58867"/>
                          <a:pt x="63079" y="65403"/>
                        </a:cubicBezTo>
                        <a:cubicBezTo>
                          <a:pt x="56414" y="73734"/>
                          <a:pt x="51242" y="83158"/>
                          <a:pt x="45324" y="92036"/>
                        </a:cubicBezTo>
                        <a:cubicBezTo>
                          <a:pt x="42365" y="124587"/>
                          <a:pt x="42126" y="157502"/>
                          <a:pt x="36446" y="189690"/>
                        </a:cubicBezTo>
                        <a:cubicBezTo>
                          <a:pt x="33193" y="208121"/>
                          <a:pt x="22362" y="224604"/>
                          <a:pt x="18691" y="242956"/>
                        </a:cubicBezTo>
                        <a:cubicBezTo>
                          <a:pt x="15732" y="257752"/>
                          <a:pt x="13473" y="272706"/>
                          <a:pt x="9813" y="287345"/>
                        </a:cubicBezTo>
                        <a:cubicBezTo>
                          <a:pt x="0" y="326597"/>
                          <a:pt x="936" y="301518"/>
                          <a:pt x="936" y="322855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8" name="Volný tvar 97"/>
                  <p:cNvSpPr/>
                  <p:nvPr/>
                </p:nvSpPr>
                <p:spPr>
                  <a:xfrm>
                    <a:off x="3563888" y="4221088"/>
                    <a:ext cx="46937" cy="417250"/>
                  </a:xfrm>
                  <a:custGeom>
                    <a:avLst/>
                    <a:gdLst>
                      <a:gd name="connsiteX0" fmla="*/ 26633 w 46937"/>
                      <a:gd name="connsiteY0" fmla="*/ 0 h 417250"/>
                      <a:gd name="connsiteX1" fmla="*/ 26633 w 46937"/>
                      <a:gd name="connsiteY1" fmla="*/ 142042 h 417250"/>
                      <a:gd name="connsiteX2" fmla="*/ 17756 w 46937"/>
                      <a:gd name="connsiteY2" fmla="*/ 186431 h 417250"/>
                      <a:gd name="connsiteX3" fmla="*/ 0 w 46937"/>
                      <a:gd name="connsiteY3" fmla="*/ 248574 h 417250"/>
                      <a:gd name="connsiteX4" fmla="*/ 8878 w 46937"/>
                      <a:gd name="connsiteY4" fmla="*/ 319596 h 417250"/>
                      <a:gd name="connsiteX5" fmla="*/ 26633 w 46937"/>
                      <a:gd name="connsiteY5" fmla="*/ 372862 h 417250"/>
                      <a:gd name="connsiteX6" fmla="*/ 35511 w 46937"/>
                      <a:gd name="connsiteY6" fmla="*/ 399495 h 417250"/>
                      <a:gd name="connsiteX7" fmla="*/ 35511 w 46937"/>
                      <a:gd name="connsiteY7" fmla="*/ 417250 h 41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937" h="417250">
                        <a:moveTo>
                          <a:pt x="26633" y="0"/>
                        </a:moveTo>
                        <a:cubicBezTo>
                          <a:pt x="46937" y="60909"/>
                          <a:pt x="39427" y="26896"/>
                          <a:pt x="26633" y="142042"/>
                        </a:cubicBezTo>
                        <a:cubicBezTo>
                          <a:pt x="24967" y="157039"/>
                          <a:pt x="21029" y="171701"/>
                          <a:pt x="17756" y="186431"/>
                        </a:cubicBezTo>
                        <a:cubicBezTo>
                          <a:pt x="10326" y="219867"/>
                          <a:pt x="9885" y="218920"/>
                          <a:pt x="0" y="248574"/>
                        </a:cubicBezTo>
                        <a:cubicBezTo>
                          <a:pt x="2959" y="272248"/>
                          <a:pt x="3879" y="296267"/>
                          <a:pt x="8878" y="319596"/>
                        </a:cubicBezTo>
                        <a:cubicBezTo>
                          <a:pt x="12799" y="337896"/>
                          <a:pt x="20715" y="355107"/>
                          <a:pt x="26633" y="372862"/>
                        </a:cubicBezTo>
                        <a:cubicBezTo>
                          <a:pt x="29592" y="381740"/>
                          <a:pt x="35511" y="390137"/>
                          <a:pt x="35511" y="399495"/>
                        </a:cubicBezTo>
                        <a:lnTo>
                          <a:pt x="35511" y="417250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9" name="Volný tvar 98"/>
                  <p:cNvSpPr/>
                  <p:nvPr/>
                </p:nvSpPr>
                <p:spPr>
                  <a:xfrm>
                    <a:off x="3585918" y="4221088"/>
                    <a:ext cx="121986" cy="372862"/>
                  </a:xfrm>
                  <a:custGeom>
                    <a:avLst/>
                    <a:gdLst>
                      <a:gd name="connsiteX0" fmla="*/ 0 w 121986"/>
                      <a:gd name="connsiteY0" fmla="*/ 0 h 372862"/>
                      <a:gd name="connsiteX1" fmla="*/ 17756 w 121986"/>
                      <a:gd name="connsiteY1" fmla="*/ 26633 h 372862"/>
                      <a:gd name="connsiteX2" fmla="*/ 44389 w 121986"/>
                      <a:gd name="connsiteY2" fmla="*/ 53266 h 372862"/>
                      <a:gd name="connsiteX3" fmla="*/ 79899 w 121986"/>
                      <a:gd name="connsiteY3" fmla="*/ 88776 h 372862"/>
                      <a:gd name="connsiteX4" fmla="*/ 97655 w 121986"/>
                      <a:gd name="connsiteY4" fmla="*/ 372862 h 37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86" h="372862">
                        <a:moveTo>
                          <a:pt x="0" y="0"/>
                        </a:moveTo>
                        <a:cubicBezTo>
                          <a:pt x="5919" y="8878"/>
                          <a:pt x="10925" y="18436"/>
                          <a:pt x="17756" y="26633"/>
                        </a:cubicBezTo>
                        <a:cubicBezTo>
                          <a:pt x="25794" y="36278"/>
                          <a:pt x="37425" y="42820"/>
                          <a:pt x="44389" y="53266"/>
                        </a:cubicBezTo>
                        <a:cubicBezTo>
                          <a:pt x="71444" y="93849"/>
                          <a:pt x="29169" y="71867"/>
                          <a:pt x="79899" y="88776"/>
                        </a:cubicBezTo>
                        <a:cubicBezTo>
                          <a:pt x="121986" y="215033"/>
                          <a:pt x="97655" y="123326"/>
                          <a:pt x="97655" y="372862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0" name="Volný tvar 99"/>
                  <p:cNvSpPr/>
                  <p:nvPr/>
                </p:nvSpPr>
                <p:spPr>
                  <a:xfrm>
                    <a:off x="3595456" y="4243526"/>
                    <a:ext cx="204187" cy="248575"/>
                  </a:xfrm>
                  <a:custGeom>
                    <a:avLst/>
                    <a:gdLst>
                      <a:gd name="connsiteX0" fmla="*/ 0 w 204187"/>
                      <a:gd name="connsiteY0" fmla="*/ 0 h 248575"/>
                      <a:gd name="connsiteX1" fmla="*/ 79899 w 204187"/>
                      <a:gd name="connsiteY1" fmla="*/ 17756 h 248575"/>
                      <a:gd name="connsiteX2" fmla="*/ 97655 w 204187"/>
                      <a:gd name="connsiteY2" fmla="*/ 35511 h 248575"/>
                      <a:gd name="connsiteX3" fmla="*/ 124288 w 204187"/>
                      <a:gd name="connsiteY3" fmla="*/ 53266 h 248575"/>
                      <a:gd name="connsiteX4" fmla="*/ 133165 w 204187"/>
                      <a:gd name="connsiteY4" fmla="*/ 79899 h 248575"/>
                      <a:gd name="connsiteX5" fmla="*/ 168676 w 204187"/>
                      <a:gd name="connsiteY5" fmla="*/ 124288 h 248575"/>
                      <a:gd name="connsiteX6" fmla="*/ 186431 w 204187"/>
                      <a:gd name="connsiteY6" fmla="*/ 177554 h 248575"/>
                      <a:gd name="connsiteX7" fmla="*/ 195309 w 204187"/>
                      <a:gd name="connsiteY7" fmla="*/ 204187 h 248575"/>
                      <a:gd name="connsiteX8" fmla="*/ 204187 w 204187"/>
                      <a:gd name="connsiteY8" fmla="*/ 230820 h 248575"/>
                      <a:gd name="connsiteX9" fmla="*/ 204187 w 204187"/>
                      <a:gd name="connsiteY9" fmla="*/ 248575 h 24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187" h="248575">
                        <a:moveTo>
                          <a:pt x="0" y="0"/>
                        </a:moveTo>
                        <a:cubicBezTo>
                          <a:pt x="10759" y="1793"/>
                          <a:pt x="63086" y="7669"/>
                          <a:pt x="79899" y="17756"/>
                        </a:cubicBezTo>
                        <a:cubicBezTo>
                          <a:pt x="87076" y="22062"/>
                          <a:pt x="91119" y="30282"/>
                          <a:pt x="97655" y="35511"/>
                        </a:cubicBezTo>
                        <a:cubicBezTo>
                          <a:pt x="105987" y="42176"/>
                          <a:pt x="115410" y="47348"/>
                          <a:pt x="124288" y="53266"/>
                        </a:cubicBezTo>
                        <a:cubicBezTo>
                          <a:pt x="127247" y="62144"/>
                          <a:pt x="128350" y="71875"/>
                          <a:pt x="133165" y="79899"/>
                        </a:cubicBezTo>
                        <a:cubicBezTo>
                          <a:pt x="164789" y="132607"/>
                          <a:pt x="138217" y="55754"/>
                          <a:pt x="168676" y="124288"/>
                        </a:cubicBezTo>
                        <a:cubicBezTo>
                          <a:pt x="176277" y="141391"/>
                          <a:pt x="180513" y="159799"/>
                          <a:pt x="186431" y="177554"/>
                        </a:cubicBezTo>
                        <a:lnTo>
                          <a:pt x="195309" y="204187"/>
                        </a:lnTo>
                        <a:cubicBezTo>
                          <a:pt x="198268" y="213065"/>
                          <a:pt x="204187" y="221462"/>
                          <a:pt x="204187" y="230820"/>
                        </a:cubicBezTo>
                        <a:lnTo>
                          <a:pt x="204187" y="248575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72" name="Skupina 100"/>
                <p:cNvGrpSpPr/>
                <p:nvPr/>
              </p:nvGrpSpPr>
              <p:grpSpPr>
                <a:xfrm>
                  <a:off x="4211960" y="4221088"/>
                  <a:ext cx="392540" cy="1152128"/>
                  <a:chOff x="3479111" y="4221088"/>
                  <a:chExt cx="320532" cy="417250"/>
                </a:xfrm>
              </p:grpSpPr>
              <p:sp>
                <p:nvSpPr>
                  <p:cNvPr id="102" name="Volný tvar 101"/>
                  <p:cNvSpPr/>
                  <p:nvPr/>
                </p:nvSpPr>
                <p:spPr>
                  <a:xfrm>
                    <a:off x="3479111" y="4240267"/>
                    <a:ext cx="116345" cy="326597"/>
                  </a:xfrm>
                  <a:custGeom>
                    <a:avLst/>
                    <a:gdLst>
                      <a:gd name="connsiteX0" fmla="*/ 116345 w 116345"/>
                      <a:gd name="connsiteY0" fmla="*/ 3259 h 326597"/>
                      <a:gd name="connsiteX1" fmla="*/ 80835 w 116345"/>
                      <a:gd name="connsiteY1" fmla="*/ 47648 h 326597"/>
                      <a:gd name="connsiteX2" fmla="*/ 63079 w 116345"/>
                      <a:gd name="connsiteY2" fmla="*/ 65403 h 326597"/>
                      <a:gd name="connsiteX3" fmla="*/ 45324 w 116345"/>
                      <a:gd name="connsiteY3" fmla="*/ 92036 h 326597"/>
                      <a:gd name="connsiteX4" fmla="*/ 36446 w 116345"/>
                      <a:gd name="connsiteY4" fmla="*/ 189690 h 326597"/>
                      <a:gd name="connsiteX5" fmla="*/ 18691 w 116345"/>
                      <a:gd name="connsiteY5" fmla="*/ 242956 h 326597"/>
                      <a:gd name="connsiteX6" fmla="*/ 9813 w 116345"/>
                      <a:gd name="connsiteY6" fmla="*/ 287345 h 326597"/>
                      <a:gd name="connsiteX7" fmla="*/ 936 w 116345"/>
                      <a:gd name="connsiteY7" fmla="*/ 322855 h 32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345" h="326597">
                        <a:moveTo>
                          <a:pt x="116345" y="3259"/>
                        </a:moveTo>
                        <a:cubicBezTo>
                          <a:pt x="63297" y="38625"/>
                          <a:pt x="109424" y="0"/>
                          <a:pt x="80835" y="47648"/>
                        </a:cubicBezTo>
                        <a:cubicBezTo>
                          <a:pt x="76529" y="54825"/>
                          <a:pt x="68308" y="58867"/>
                          <a:pt x="63079" y="65403"/>
                        </a:cubicBezTo>
                        <a:cubicBezTo>
                          <a:pt x="56414" y="73734"/>
                          <a:pt x="51242" y="83158"/>
                          <a:pt x="45324" y="92036"/>
                        </a:cubicBezTo>
                        <a:cubicBezTo>
                          <a:pt x="42365" y="124587"/>
                          <a:pt x="42126" y="157502"/>
                          <a:pt x="36446" y="189690"/>
                        </a:cubicBezTo>
                        <a:cubicBezTo>
                          <a:pt x="33193" y="208121"/>
                          <a:pt x="22362" y="224604"/>
                          <a:pt x="18691" y="242956"/>
                        </a:cubicBezTo>
                        <a:cubicBezTo>
                          <a:pt x="15732" y="257752"/>
                          <a:pt x="13473" y="272706"/>
                          <a:pt x="9813" y="287345"/>
                        </a:cubicBezTo>
                        <a:cubicBezTo>
                          <a:pt x="0" y="326597"/>
                          <a:pt x="936" y="301518"/>
                          <a:pt x="936" y="322855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3" name="Volný tvar 102"/>
                  <p:cNvSpPr/>
                  <p:nvPr/>
                </p:nvSpPr>
                <p:spPr>
                  <a:xfrm>
                    <a:off x="3563888" y="4221088"/>
                    <a:ext cx="46937" cy="417250"/>
                  </a:xfrm>
                  <a:custGeom>
                    <a:avLst/>
                    <a:gdLst>
                      <a:gd name="connsiteX0" fmla="*/ 26633 w 46937"/>
                      <a:gd name="connsiteY0" fmla="*/ 0 h 417250"/>
                      <a:gd name="connsiteX1" fmla="*/ 26633 w 46937"/>
                      <a:gd name="connsiteY1" fmla="*/ 142042 h 417250"/>
                      <a:gd name="connsiteX2" fmla="*/ 17756 w 46937"/>
                      <a:gd name="connsiteY2" fmla="*/ 186431 h 417250"/>
                      <a:gd name="connsiteX3" fmla="*/ 0 w 46937"/>
                      <a:gd name="connsiteY3" fmla="*/ 248574 h 417250"/>
                      <a:gd name="connsiteX4" fmla="*/ 8878 w 46937"/>
                      <a:gd name="connsiteY4" fmla="*/ 319596 h 417250"/>
                      <a:gd name="connsiteX5" fmla="*/ 26633 w 46937"/>
                      <a:gd name="connsiteY5" fmla="*/ 372862 h 417250"/>
                      <a:gd name="connsiteX6" fmla="*/ 35511 w 46937"/>
                      <a:gd name="connsiteY6" fmla="*/ 399495 h 417250"/>
                      <a:gd name="connsiteX7" fmla="*/ 35511 w 46937"/>
                      <a:gd name="connsiteY7" fmla="*/ 417250 h 41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937" h="417250">
                        <a:moveTo>
                          <a:pt x="26633" y="0"/>
                        </a:moveTo>
                        <a:cubicBezTo>
                          <a:pt x="46937" y="60909"/>
                          <a:pt x="39427" y="26896"/>
                          <a:pt x="26633" y="142042"/>
                        </a:cubicBezTo>
                        <a:cubicBezTo>
                          <a:pt x="24967" y="157039"/>
                          <a:pt x="21029" y="171701"/>
                          <a:pt x="17756" y="186431"/>
                        </a:cubicBezTo>
                        <a:cubicBezTo>
                          <a:pt x="10326" y="219867"/>
                          <a:pt x="9885" y="218920"/>
                          <a:pt x="0" y="248574"/>
                        </a:cubicBezTo>
                        <a:cubicBezTo>
                          <a:pt x="2959" y="272248"/>
                          <a:pt x="3879" y="296267"/>
                          <a:pt x="8878" y="319596"/>
                        </a:cubicBezTo>
                        <a:cubicBezTo>
                          <a:pt x="12799" y="337896"/>
                          <a:pt x="20715" y="355107"/>
                          <a:pt x="26633" y="372862"/>
                        </a:cubicBezTo>
                        <a:cubicBezTo>
                          <a:pt x="29592" y="381740"/>
                          <a:pt x="35511" y="390137"/>
                          <a:pt x="35511" y="399495"/>
                        </a:cubicBezTo>
                        <a:lnTo>
                          <a:pt x="35511" y="417250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4" name="Volný tvar 103"/>
                  <p:cNvSpPr/>
                  <p:nvPr/>
                </p:nvSpPr>
                <p:spPr>
                  <a:xfrm>
                    <a:off x="3585918" y="4221088"/>
                    <a:ext cx="121986" cy="372862"/>
                  </a:xfrm>
                  <a:custGeom>
                    <a:avLst/>
                    <a:gdLst>
                      <a:gd name="connsiteX0" fmla="*/ 0 w 121986"/>
                      <a:gd name="connsiteY0" fmla="*/ 0 h 372862"/>
                      <a:gd name="connsiteX1" fmla="*/ 17756 w 121986"/>
                      <a:gd name="connsiteY1" fmla="*/ 26633 h 372862"/>
                      <a:gd name="connsiteX2" fmla="*/ 44389 w 121986"/>
                      <a:gd name="connsiteY2" fmla="*/ 53266 h 372862"/>
                      <a:gd name="connsiteX3" fmla="*/ 79899 w 121986"/>
                      <a:gd name="connsiteY3" fmla="*/ 88776 h 372862"/>
                      <a:gd name="connsiteX4" fmla="*/ 97655 w 121986"/>
                      <a:gd name="connsiteY4" fmla="*/ 372862 h 37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86" h="372862">
                        <a:moveTo>
                          <a:pt x="0" y="0"/>
                        </a:moveTo>
                        <a:cubicBezTo>
                          <a:pt x="5919" y="8878"/>
                          <a:pt x="10925" y="18436"/>
                          <a:pt x="17756" y="26633"/>
                        </a:cubicBezTo>
                        <a:cubicBezTo>
                          <a:pt x="25794" y="36278"/>
                          <a:pt x="37425" y="42820"/>
                          <a:pt x="44389" y="53266"/>
                        </a:cubicBezTo>
                        <a:cubicBezTo>
                          <a:pt x="71444" y="93849"/>
                          <a:pt x="29169" y="71867"/>
                          <a:pt x="79899" y="88776"/>
                        </a:cubicBezTo>
                        <a:cubicBezTo>
                          <a:pt x="121986" y="215033"/>
                          <a:pt x="97655" y="123326"/>
                          <a:pt x="97655" y="372862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5" name="Volný tvar 104"/>
                  <p:cNvSpPr/>
                  <p:nvPr/>
                </p:nvSpPr>
                <p:spPr>
                  <a:xfrm>
                    <a:off x="3595456" y="4243526"/>
                    <a:ext cx="204187" cy="248575"/>
                  </a:xfrm>
                  <a:custGeom>
                    <a:avLst/>
                    <a:gdLst>
                      <a:gd name="connsiteX0" fmla="*/ 0 w 204187"/>
                      <a:gd name="connsiteY0" fmla="*/ 0 h 248575"/>
                      <a:gd name="connsiteX1" fmla="*/ 79899 w 204187"/>
                      <a:gd name="connsiteY1" fmla="*/ 17756 h 248575"/>
                      <a:gd name="connsiteX2" fmla="*/ 97655 w 204187"/>
                      <a:gd name="connsiteY2" fmla="*/ 35511 h 248575"/>
                      <a:gd name="connsiteX3" fmla="*/ 124288 w 204187"/>
                      <a:gd name="connsiteY3" fmla="*/ 53266 h 248575"/>
                      <a:gd name="connsiteX4" fmla="*/ 133165 w 204187"/>
                      <a:gd name="connsiteY4" fmla="*/ 79899 h 248575"/>
                      <a:gd name="connsiteX5" fmla="*/ 168676 w 204187"/>
                      <a:gd name="connsiteY5" fmla="*/ 124288 h 248575"/>
                      <a:gd name="connsiteX6" fmla="*/ 186431 w 204187"/>
                      <a:gd name="connsiteY6" fmla="*/ 177554 h 248575"/>
                      <a:gd name="connsiteX7" fmla="*/ 195309 w 204187"/>
                      <a:gd name="connsiteY7" fmla="*/ 204187 h 248575"/>
                      <a:gd name="connsiteX8" fmla="*/ 204187 w 204187"/>
                      <a:gd name="connsiteY8" fmla="*/ 230820 h 248575"/>
                      <a:gd name="connsiteX9" fmla="*/ 204187 w 204187"/>
                      <a:gd name="connsiteY9" fmla="*/ 248575 h 24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187" h="248575">
                        <a:moveTo>
                          <a:pt x="0" y="0"/>
                        </a:moveTo>
                        <a:cubicBezTo>
                          <a:pt x="10759" y="1793"/>
                          <a:pt x="63086" y="7669"/>
                          <a:pt x="79899" y="17756"/>
                        </a:cubicBezTo>
                        <a:cubicBezTo>
                          <a:pt x="87076" y="22062"/>
                          <a:pt x="91119" y="30282"/>
                          <a:pt x="97655" y="35511"/>
                        </a:cubicBezTo>
                        <a:cubicBezTo>
                          <a:pt x="105987" y="42176"/>
                          <a:pt x="115410" y="47348"/>
                          <a:pt x="124288" y="53266"/>
                        </a:cubicBezTo>
                        <a:cubicBezTo>
                          <a:pt x="127247" y="62144"/>
                          <a:pt x="128350" y="71875"/>
                          <a:pt x="133165" y="79899"/>
                        </a:cubicBezTo>
                        <a:cubicBezTo>
                          <a:pt x="164789" y="132607"/>
                          <a:pt x="138217" y="55754"/>
                          <a:pt x="168676" y="124288"/>
                        </a:cubicBezTo>
                        <a:cubicBezTo>
                          <a:pt x="176277" y="141391"/>
                          <a:pt x="180513" y="159799"/>
                          <a:pt x="186431" y="177554"/>
                        </a:cubicBezTo>
                        <a:lnTo>
                          <a:pt x="195309" y="204187"/>
                        </a:lnTo>
                        <a:cubicBezTo>
                          <a:pt x="198268" y="213065"/>
                          <a:pt x="204187" y="221462"/>
                          <a:pt x="204187" y="230820"/>
                        </a:cubicBezTo>
                        <a:lnTo>
                          <a:pt x="204187" y="248575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73" name="Skupina 110"/>
                <p:cNvGrpSpPr/>
                <p:nvPr/>
              </p:nvGrpSpPr>
              <p:grpSpPr>
                <a:xfrm>
                  <a:off x="3851920" y="4193038"/>
                  <a:ext cx="392540" cy="1296144"/>
                  <a:chOff x="3479111" y="4221088"/>
                  <a:chExt cx="320532" cy="417250"/>
                </a:xfrm>
              </p:grpSpPr>
              <p:sp>
                <p:nvSpPr>
                  <p:cNvPr id="112" name="Volný tvar 111"/>
                  <p:cNvSpPr/>
                  <p:nvPr/>
                </p:nvSpPr>
                <p:spPr>
                  <a:xfrm>
                    <a:off x="3479111" y="4240267"/>
                    <a:ext cx="116345" cy="326597"/>
                  </a:xfrm>
                  <a:custGeom>
                    <a:avLst/>
                    <a:gdLst>
                      <a:gd name="connsiteX0" fmla="*/ 116345 w 116345"/>
                      <a:gd name="connsiteY0" fmla="*/ 3259 h 326597"/>
                      <a:gd name="connsiteX1" fmla="*/ 80835 w 116345"/>
                      <a:gd name="connsiteY1" fmla="*/ 47648 h 326597"/>
                      <a:gd name="connsiteX2" fmla="*/ 63079 w 116345"/>
                      <a:gd name="connsiteY2" fmla="*/ 65403 h 326597"/>
                      <a:gd name="connsiteX3" fmla="*/ 45324 w 116345"/>
                      <a:gd name="connsiteY3" fmla="*/ 92036 h 326597"/>
                      <a:gd name="connsiteX4" fmla="*/ 36446 w 116345"/>
                      <a:gd name="connsiteY4" fmla="*/ 189690 h 326597"/>
                      <a:gd name="connsiteX5" fmla="*/ 18691 w 116345"/>
                      <a:gd name="connsiteY5" fmla="*/ 242956 h 326597"/>
                      <a:gd name="connsiteX6" fmla="*/ 9813 w 116345"/>
                      <a:gd name="connsiteY6" fmla="*/ 287345 h 326597"/>
                      <a:gd name="connsiteX7" fmla="*/ 936 w 116345"/>
                      <a:gd name="connsiteY7" fmla="*/ 322855 h 32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345" h="326597">
                        <a:moveTo>
                          <a:pt x="116345" y="3259"/>
                        </a:moveTo>
                        <a:cubicBezTo>
                          <a:pt x="63297" y="38625"/>
                          <a:pt x="109424" y="0"/>
                          <a:pt x="80835" y="47648"/>
                        </a:cubicBezTo>
                        <a:cubicBezTo>
                          <a:pt x="76529" y="54825"/>
                          <a:pt x="68308" y="58867"/>
                          <a:pt x="63079" y="65403"/>
                        </a:cubicBezTo>
                        <a:cubicBezTo>
                          <a:pt x="56414" y="73734"/>
                          <a:pt x="51242" y="83158"/>
                          <a:pt x="45324" y="92036"/>
                        </a:cubicBezTo>
                        <a:cubicBezTo>
                          <a:pt x="42365" y="124587"/>
                          <a:pt x="42126" y="157502"/>
                          <a:pt x="36446" y="189690"/>
                        </a:cubicBezTo>
                        <a:cubicBezTo>
                          <a:pt x="33193" y="208121"/>
                          <a:pt x="22362" y="224604"/>
                          <a:pt x="18691" y="242956"/>
                        </a:cubicBezTo>
                        <a:cubicBezTo>
                          <a:pt x="15732" y="257752"/>
                          <a:pt x="13473" y="272706"/>
                          <a:pt x="9813" y="287345"/>
                        </a:cubicBezTo>
                        <a:cubicBezTo>
                          <a:pt x="0" y="326597"/>
                          <a:pt x="936" y="301518"/>
                          <a:pt x="936" y="322855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3" name="Volný tvar 112"/>
                  <p:cNvSpPr/>
                  <p:nvPr/>
                </p:nvSpPr>
                <p:spPr>
                  <a:xfrm>
                    <a:off x="3563888" y="4221088"/>
                    <a:ext cx="46937" cy="417250"/>
                  </a:xfrm>
                  <a:custGeom>
                    <a:avLst/>
                    <a:gdLst>
                      <a:gd name="connsiteX0" fmla="*/ 26633 w 46937"/>
                      <a:gd name="connsiteY0" fmla="*/ 0 h 417250"/>
                      <a:gd name="connsiteX1" fmla="*/ 26633 w 46937"/>
                      <a:gd name="connsiteY1" fmla="*/ 142042 h 417250"/>
                      <a:gd name="connsiteX2" fmla="*/ 17756 w 46937"/>
                      <a:gd name="connsiteY2" fmla="*/ 186431 h 417250"/>
                      <a:gd name="connsiteX3" fmla="*/ 0 w 46937"/>
                      <a:gd name="connsiteY3" fmla="*/ 248574 h 417250"/>
                      <a:gd name="connsiteX4" fmla="*/ 8878 w 46937"/>
                      <a:gd name="connsiteY4" fmla="*/ 319596 h 417250"/>
                      <a:gd name="connsiteX5" fmla="*/ 26633 w 46937"/>
                      <a:gd name="connsiteY5" fmla="*/ 372862 h 417250"/>
                      <a:gd name="connsiteX6" fmla="*/ 35511 w 46937"/>
                      <a:gd name="connsiteY6" fmla="*/ 399495 h 417250"/>
                      <a:gd name="connsiteX7" fmla="*/ 35511 w 46937"/>
                      <a:gd name="connsiteY7" fmla="*/ 417250 h 41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937" h="417250">
                        <a:moveTo>
                          <a:pt x="26633" y="0"/>
                        </a:moveTo>
                        <a:cubicBezTo>
                          <a:pt x="46937" y="60909"/>
                          <a:pt x="39427" y="26896"/>
                          <a:pt x="26633" y="142042"/>
                        </a:cubicBezTo>
                        <a:cubicBezTo>
                          <a:pt x="24967" y="157039"/>
                          <a:pt x="21029" y="171701"/>
                          <a:pt x="17756" y="186431"/>
                        </a:cubicBezTo>
                        <a:cubicBezTo>
                          <a:pt x="10326" y="219867"/>
                          <a:pt x="9885" y="218920"/>
                          <a:pt x="0" y="248574"/>
                        </a:cubicBezTo>
                        <a:cubicBezTo>
                          <a:pt x="2959" y="272248"/>
                          <a:pt x="3879" y="296267"/>
                          <a:pt x="8878" y="319596"/>
                        </a:cubicBezTo>
                        <a:cubicBezTo>
                          <a:pt x="12799" y="337896"/>
                          <a:pt x="20715" y="355107"/>
                          <a:pt x="26633" y="372862"/>
                        </a:cubicBezTo>
                        <a:cubicBezTo>
                          <a:pt x="29592" y="381740"/>
                          <a:pt x="35511" y="390137"/>
                          <a:pt x="35511" y="399495"/>
                        </a:cubicBezTo>
                        <a:lnTo>
                          <a:pt x="35511" y="417250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4" name="Volný tvar 113"/>
                  <p:cNvSpPr/>
                  <p:nvPr/>
                </p:nvSpPr>
                <p:spPr>
                  <a:xfrm>
                    <a:off x="3585918" y="4221088"/>
                    <a:ext cx="121986" cy="372862"/>
                  </a:xfrm>
                  <a:custGeom>
                    <a:avLst/>
                    <a:gdLst>
                      <a:gd name="connsiteX0" fmla="*/ 0 w 121986"/>
                      <a:gd name="connsiteY0" fmla="*/ 0 h 372862"/>
                      <a:gd name="connsiteX1" fmla="*/ 17756 w 121986"/>
                      <a:gd name="connsiteY1" fmla="*/ 26633 h 372862"/>
                      <a:gd name="connsiteX2" fmla="*/ 44389 w 121986"/>
                      <a:gd name="connsiteY2" fmla="*/ 53266 h 372862"/>
                      <a:gd name="connsiteX3" fmla="*/ 79899 w 121986"/>
                      <a:gd name="connsiteY3" fmla="*/ 88776 h 372862"/>
                      <a:gd name="connsiteX4" fmla="*/ 97655 w 121986"/>
                      <a:gd name="connsiteY4" fmla="*/ 372862 h 37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86" h="372862">
                        <a:moveTo>
                          <a:pt x="0" y="0"/>
                        </a:moveTo>
                        <a:cubicBezTo>
                          <a:pt x="5919" y="8878"/>
                          <a:pt x="10925" y="18436"/>
                          <a:pt x="17756" y="26633"/>
                        </a:cubicBezTo>
                        <a:cubicBezTo>
                          <a:pt x="25794" y="36278"/>
                          <a:pt x="37425" y="42820"/>
                          <a:pt x="44389" y="53266"/>
                        </a:cubicBezTo>
                        <a:cubicBezTo>
                          <a:pt x="71444" y="93849"/>
                          <a:pt x="29169" y="71867"/>
                          <a:pt x="79899" y="88776"/>
                        </a:cubicBezTo>
                        <a:cubicBezTo>
                          <a:pt x="121986" y="215033"/>
                          <a:pt x="97655" y="123326"/>
                          <a:pt x="97655" y="372862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5" name="Volný tvar 114"/>
                  <p:cNvSpPr/>
                  <p:nvPr/>
                </p:nvSpPr>
                <p:spPr>
                  <a:xfrm>
                    <a:off x="3595456" y="4243526"/>
                    <a:ext cx="204187" cy="248575"/>
                  </a:xfrm>
                  <a:custGeom>
                    <a:avLst/>
                    <a:gdLst>
                      <a:gd name="connsiteX0" fmla="*/ 0 w 204187"/>
                      <a:gd name="connsiteY0" fmla="*/ 0 h 248575"/>
                      <a:gd name="connsiteX1" fmla="*/ 79899 w 204187"/>
                      <a:gd name="connsiteY1" fmla="*/ 17756 h 248575"/>
                      <a:gd name="connsiteX2" fmla="*/ 97655 w 204187"/>
                      <a:gd name="connsiteY2" fmla="*/ 35511 h 248575"/>
                      <a:gd name="connsiteX3" fmla="*/ 124288 w 204187"/>
                      <a:gd name="connsiteY3" fmla="*/ 53266 h 248575"/>
                      <a:gd name="connsiteX4" fmla="*/ 133165 w 204187"/>
                      <a:gd name="connsiteY4" fmla="*/ 79899 h 248575"/>
                      <a:gd name="connsiteX5" fmla="*/ 168676 w 204187"/>
                      <a:gd name="connsiteY5" fmla="*/ 124288 h 248575"/>
                      <a:gd name="connsiteX6" fmla="*/ 186431 w 204187"/>
                      <a:gd name="connsiteY6" fmla="*/ 177554 h 248575"/>
                      <a:gd name="connsiteX7" fmla="*/ 195309 w 204187"/>
                      <a:gd name="connsiteY7" fmla="*/ 204187 h 248575"/>
                      <a:gd name="connsiteX8" fmla="*/ 204187 w 204187"/>
                      <a:gd name="connsiteY8" fmla="*/ 230820 h 248575"/>
                      <a:gd name="connsiteX9" fmla="*/ 204187 w 204187"/>
                      <a:gd name="connsiteY9" fmla="*/ 248575 h 24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187" h="248575">
                        <a:moveTo>
                          <a:pt x="0" y="0"/>
                        </a:moveTo>
                        <a:cubicBezTo>
                          <a:pt x="10759" y="1793"/>
                          <a:pt x="63086" y="7669"/>
                          <a:pt x="79899" y="17756"/>
                        </a:cubicBezTo>
                        <a:cubicBezTo>
                          <a:pt x="87076" y="22062"/>
                          <a:pt x="91119" y="30282"/>
                          <a:pt x="97655" y="35511"/>
                        </a:cubicBezTo>
                        <a:cubicBezTo>
                          <a:pt x="105987" y="42176"/>
                          <a:pt x="115410" y="47348"/>
                          <a:pt x="124288" y="53266"/>
                        </a:cubicBezTo>
                        <a:cubicBezTo>
                          <a:pt x="127247" y="62144"/>
                          <a:pt x="128350" y="71875"/>
                          <a:pt x="133165" y="79899"/>
                        </a:cubicBezTo>
                        <a:cubicBezTo>
                          <a:pt x="164789" y="132607"/>
                          <a:pt x="138217" y="55754"/>
                          <a:pt x="168676" y="124288"/>
                        </a:cubicBezTo>
                        <a:cubicBezTo>
                          <a:pt x="176277" y="141391"/>
                          <a:pt x="180513" y="159799"/>
                          <a:pt x="186431" y="177554"/>
                        </a:cubicBezTo>
                        <a:lnTo>
                          <a:pt x="195309" y="204187"/>
                        </a:lnTo>
                        <a:cubicBezTo>
                          <a:pt x="198268" y="213065"/>
                          <a:pt x="204187" y="221462"/>
                          <a:pt x="204187" y="230820"/>
                        </a:cubicBezTo>
                        <a:lnTo>
                          <a:pt x="204187" y="248575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74" name="Skupina 115"/>
                <p:cNvGrpSpPr/>
                <p:nvPr/>
              </p:nvGrpSpPr>
              <p:grpSpPr>
                <a:xfrm>
                  <a:off x="3498650" y="4221088"/>
                  <a:ext cx="392540" cy="1080120"/>
                  <a:chOff x="3479111" y="4221088"/>
                  <a:chExt cx="320532" cy="417250"/>
                </a:xfrm>
              </p:grpSpPr>
              <p:sp>
                <p:nvSpPr>
                  <p:cNvPr id="117" name="Volný tvar 116"/>
                  <p:cNvSpPr/>
                  <p:nvPr/>
                </p:nvSpPr>
                <p:spPr>
                  <a:xfrm>
                    <a:off x="3479111" y="4240267"/>
                    <a:ext cx="116345" cy="326597"/>
                  </a:xfrm>
                  <a:custGeom>
                    <a:avLst/>
                    <a:gdLst>
                      <a:gd name="connsiteX0" fmla="*/ 116345 w 116345"/>
                      <a:gd name="connsiteY0" fmla="*/ 3259 h 326597"/>
                      <a:gd name="connsiteX1" fmla="*/ 80835 w 116345"/>
                      <a:gd name="connsiteY1" fmla="*/ 47648 h 326597"/>
                      <a:gd name="connsiteX2" fmla="*/ 63079 w 116345"/>
                      <a:gd name="connsiteY2" fmla="*/ 65403 h 326597"/>
                      <a:gd name="connsiteX3" fmla="*/ 45324 w 116345"/>
                      <a:gd name="connsiteY3" fmla="*/ 92036 h 326597"/>
                      <a:gd name="connsiteX4" fmla="*/ 36446 w 116345"/>
                      <a:gd name="connsiteY4" fmla="*/ 189690 h 326597"/>
                      <a:gd name="connsiteX5" fmla="*/ 18691 w 116345"/>
                      <a:gd name="connsiteY5" fmla="*/ 242956 h 326597"/>
                      <a:gd name="connsiteX6" fmla="*/ 9813 w 116345"/>
                      <a:gd name="connsiteY6" fmla="*/ 287345 h 326597"/>
                      <a:gd name="connsiteX7" fmla="*/ 936 w 116345"/>
                      <a:gd name="connsiteY7" fmla="*/ 322855 h 32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345" h="326597">
                        <a:moveTo>
                          <a:pt x="116345" y="3259"/>
                        </a:moveTo>
                        <a:cubicBezTo>
                          <a:pt x="63297" y="38625"/>
                          <a:pt x="109424" y="0"/>
                          <a:pt x="80835" y="47648"/>
                        </a:cubicBezTo>
                        <a:cubicBezTo>
                          <a:pt x="76529" y="54825"/>
                          <a:pt x="68308" y="58867"/>
                          <a:pt x="63079" y="65403"/>
                        </a:cubicBezTo>
                        <a:cubicBezTo>
                          <a:pt x="56414" y="73734"/>
                          <a:pt x="51242" y="83158"/>
                          <a:pt x="45324" y="92036"/>
                        </a:cubicBezTo>
                        <a:cubicBezTo>
                          <a:pt x="42365" y="124587"/>
                          <a:pt x="42126" y="157502"/>
                          <a:pt x="36446" y="189690"/>
                        </a:cubicBezTo>
                        <a:cubicBezTo>
                          <a:pt x="33193" y="208121"/>
                          <a:pt x="22362" y="224604"/>
                          <a:pt x="18691" y="242956"/>
                        </a:cubicBezTo>
                        <a:cubicBezTo>
                          <a:pt x="15732" y="257752"/>
                          <a:pt x="13473" y="272706"/>
                          <a:pt x="9813" y="287345"/>
                        </a:cubicBezTo>
                        <a:cubicBezTo>
                          <a:pt x="0" y="326597"/>
                          <a:pt x="936" y="301518"/>
                          <a:pt x="936" y="322855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8" name="Volný tvar 117"/>
                  <p:cNvSpPr/>
                  <p:nvPr/>
                </p:nvSpPr>
                <p:spPr>
                  <a:xfrm>
                    <a:off x="3563888" y="4221088"/>
                    <a:ext cx="46937" cy="417250"/>
                  </a:xfrm>
                  <a:custGeom>
                    <a:avLst/>
                    <a:gdLst>
                      <a:gd name="connsiteX0" fmla="*/ 26633 w 46937"/>
                      <a:gd name="connsiteY0" fmla="*/ 0 h 417250"/>
                      <a:gd name="connsiteX1" fmla="*/ 26633 w 46937"/>
                      <a:gd name="connsiteY1" fmla="*/ 142042 h 417250"/>
                      <a:gd name="connsiteX2" fmla="*/ 17756 w 46937"/>
                      <a:gd name="connsiteY2" fmla="*/ 186431 h 417250"/>
                      <a:gd name="connsiteX3" fmla="*/ 0 w 46937"/>
                      <a:gd name="connsiteY3" fmla="*/ 248574 h 417250"/>
                      <a:gd name="connsiteX4" fmla="*/ 8878 w 46937"/>
                      <a:gd name="connsiteY4" fmla="*/ 319596 h 417250"/>
                      <a:gd name="connsiteX5" fmla="*/ 26633 w 46937"/>
                      <a:gd name="connsiteY5" fmla="*/ 372862 h 417250"/>
                      <a:gd name="connsiteX6" fmla="*/ 35511 w 46937"/>
                      <a:gd name="connsiteY6" fmla="*/ 399495 h 417250"/>
                      <a:gd name="connsiteX7" fmla="*/ 35511 w 46937"/>
                      <a:gd name="connsiteY7" fmla="*/ 417250 h 41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937" h="417250">
                        <a:moveTo>
                          <a:pt x="26633" y="0"/>
                        </a:moveTo>
                        <a:cubicBezTo>
                          <a:pt x="46937" y="60909"/>
                          <a:pt x="39427" y="26896"/>
                          <a:pt x="26633" y="142042"/>
                        </a:cubicBezTo>
                        <a:cubicBezTo>
                          <a:pt x="24967" y="157039"/>
                          <a:pt x="21029" y="171701"/>
                          <a:pt x="17756" y="186431"/>
                        </a:cubicBezTo>
                        <a:cubicBezTo>
                          <a:pt x="10326" y="219867"/>
                          <a:pt x="9885" y="218920"/>
                          <a:pt x="0" y="248574"/>
                        </a:cubicBezTo>
                        <a:cubicBezTo>
                          <a:pt x="2959" y="272248"/>
                          <a:pt x="3879" y="296267"/>
                          <a:pt x="8878" y="319596"/>
                        </a:cubicBezTo>
                        <a:cubicBezTo>
                          <a:pt x="12799" y="337896"/>
                          <a:pt x="20715" y="355107"/>
                          <a:pt x="26633" y="372862"/>
                        </a:cubicBezTo>
                        <a:cubicBezTo>
                          <a:pt x="29592" y="381740"/>
                          <a:pt x="35511" y="390137"/>
                          <a:pt x="35511" y="399495"/>
                        </a:cubicBezTo>
                        <a:lnTo>
                          <a:pt x="35511" y="417250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9" name="Volný tvar 118"/>
                  <p:cNvSpPr/>
                  <p:nvPr/>
                </p:nvSpPr>
                <p:spPr>
                  <a:xfrm>
                    <a:off x="3585918" y="4221088"/>
                    <a:ext cx="121986" cy="372862"/>
                  </a:xfrm>
                  <a:custGeom>
                    <a:avLst/>
                    <a:gdLst>
                      <a:gd name="connsiteX0" fmla="*/ 0 w 121986"/>
                      <a:gd name="connsiteY0" fmla="*/ 0 h 372862"/>
                      <a:gd name="connsiteX1" fmla="*/ 17756 w 121986"/>
                      <a:gd name="connsiteY1" fmla="*/ 26633 h 372862"/>
                      <a:gd name="connsiteX2" fmla="*/ 44389 w 121986"/>
                      <a:gd name="connsiteY2" fmla="*/ 53266 h 372862"/>
                      <a:gd name="connsiteX3" fmla="*/ 79899 w 121986"/>
                      <a:gd name="connsiteY3" fmla="*/ 88776 h 372862"/>
                      <a:gd name="connsiteX4" fmla="*/ 97655 w 121986"/>
                      <a:gd name="connsiteY4" fmla="*/ 372862 h 37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86" h="372862">
                        <a:moveTo>
                          <a:pt x="0" y="0"/>
                        </a:moveTo>
                        <a:cubicBezTo>
                          <a:pt x="5919" y="8878"/>
                          <a:pt x="10925" y="18436"/>
                          <a:pt x="17756" y="26633"/>
                        </a:cubicBezTo>
                        <a:cubicBezTo>
                          <a:pt x="25794" y="36278"/>
                          <a:pt x="37425" y="42820"/>
                          <a:pt x="44389" y="53266"/>
                        </a:cubicBezTo>
                        <a:cubicBezTo>
                          <a:pt x="71444" y="93849"/>
                          <a:pt x="29169" y="71867"/>
                          <a:pt x="79899" y="88776"/>
                        </a:cubicBezTo>
                        <a:cubicBezTo>
                          <a:pt x="121986" y="215033"/>
                          <a:pt x="97655" y="123326"/>
                          <a:pt x="97655" y="372862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0" name="Volný tvar 119"/>
                  <p:cNvSpPr/>
                  <p:nvPr/>
                </p:nvSpPr>
                <p:spPr>
                  <a:xfrm>
                    <a:off x="3595456" y="4243526"/>
                    <a:ext cx="204187" cy="248575"/>
                  </a:xfrm>
                  <a:custGeom>
                    <a:avLst/>
                    <a:gdLst>
                      <a:gd name="connsiteX0" fmla="*/ 0 w 204187"/>
                      <a:gd name="connsiteY0" fmla="*/ 0 h 248575"/>
                      <a:gd name="connsiteX1" fmla="*/ 79899 w 204187"/>
                      <a:gd name="connsiteY1" fmla="*/ 17756 h 248575"/>
                      <a:gd name="connsiteX2" fmla="*/ 97655 w 204187"/>
                      <a:gd name="connsiteY2" fmla="*/ 35511 h 248575"/>
                      <a:gd name="connsiteX3" fmla="*/ 124288 w 204187"/>
                      <a:gd name="connsiteY3" fmla="*/ 53266 h 248575"/>
                      <a:gd name="connsiteX4" fmla="*/ 133165 w 204187"/>
                      <a:gd name="connsiteY4" fmla="*/ 79899 h 248575"/>
                      <a:gd name="connsiteX5" fmla="*/ 168676 w 204187"/>
                      <a:gd name="connsiteY5" fmla="*/ 124288 h 248575"/>
                      <a:gd name="connsiteX6" fmla="*/ 186431 w 204187"/>
                      <a:gd name="connsiteY6" fmla="*/ 177554 h 248575"/>
                      <a:gd name="connsiteX7" fmla="*/ 195309 w 204187"/>
                      <a:gd name="connsiteY7" fmla="*/ 204187 h 248575"/>
                      <a:gd name="connsiteX8" fmla="*/ 204187 w 204187"/>
                      <a:gd name="connsiteY8" fmla="*/ 230820 h 248575"/>
                      <a:gd name="connsiteX9" fmla="*/ 204187 w 204187"/>
                      <a:gd name="connsiteY9" fmla="*/ 248575 h 24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187" h="248575">
                        <a:moveTo>
                          <a:pt x="0" y="0"/>
                        </a:moveTo>
                        <a:cubicBezTo>
                          <a:pt x="10759" y="1793"/>
                          <a:pt x="63086" y="7669"/>
                          <a:pt x="79899" y="17756"/>
                        </a:cubicBezTo>
                        <a:cubicBezTo>
                          <a:pt x="87076" y="22062"/>
                          <a:pt x="91119" y="30282"/>
                          <a:pt x="97655" y="35511"/>
                        </a:cubicBezTo>
                        <a:cubicBezTo>
                          <a:pt x="105987" y="42176"/>
                          <a:pt x="115410" y="47348"/>
                          <a:pt x="124288" y="53266"/>
                        </a:cubicBezTo>
                        <a:cubicBezTo>
                          <a:pt x="127247" y="62144"/>
                          <a:pt x="128350" y="71875"/>
                          <a:pt x="133165" y="79899"/>
                        </a:cubicBezTo>
                        <a:cubicBezTo>
                          <a:pt x="164789" y="132607"/>
                          <a:pt x="138217" y="55754"/>
                          <a:pt x="168676" y="124288"/>
                        </a:cubicBezTo>
                        <a:cubicBezTo>
                          <a:pt x="176277" y="141391"/>
                          <a:pt x="180513" y="159799"/>
                          <a:pt x="186431" y="177554"/>
                        </a:cubicBezTo>
                        <a:lnTo>
                          <a:pt x="195309" y="204187"/>
                        </a:lnTo>
                        <a:cubicBezTo>
                          <a:pt x="198268" y="213065"/>
                          <a:pt x="204187" y="221462"/>
                          <a:pt x="204187" y="230820"/>
                        </a:cubicBezTo>
                        <a:lnTo>
                          <a:pt x="204187" y="248575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75" name="Skupina 135"/>
                <p:cNvGrpSpPr/>
                <p:nvPr/>
              </p:nvGrpSpPr>
              <p:grpSpPr>
                <a:xfrm>
                  <a:off x="4139952" y="4221088"/>
                  <a:ext cx="589966" cy="569650"/>
                  <a:chOff x="5149811" y="4941168"/>
                  <a:chExt cx="437566" cy="417250"/>
                </a:xfrm>
              </p:grpSpPr>
              <p:grpSp>
                <p:nvGrpSpPr>
                  <p:cNvPr id="276" name="Skupina 120"/>
                  <p:cNvGrpSpPr/>
                  <p:nvPr/>
                </p:nvGrpSpPr>
                <p:grpSpPr>
                  <a:xfrm>
                    <a:off x="5220072" y="4941168"/>
                    <a:ext cx="320532" cy="417250"/>
                    <a:chOff x="3479111" y="4221088"/>
                    <a:chExt cx="320532" cy="417250"/>
                  </a:xfrm>
                </p:grpSpPr>
                <p:sp>
                  <p:nvSpPr>
                    <p:cNvPr id="144" name="Volný tvar 143"/>
                    <p:cNvSpPr/>
                    <p:nvPr/>
                  </p:nvSpPr>
                  <p:spPr>
                    <a:xfrm>
                      <a:off x="3479111" y="4240267"/>
                      <a:ext cx="116345" cy="326597"/>
                    </a:xfrm>
                    <a:custGeom>
                      <a:avLst/>
                      <a:gdLst>
                        <a:gd name="connsiteX0" fmla="*/ 116345 w 116345"/>
                        <a:gd name="connsiteY0" fmla="*/ 3259 h 326597"/>
                        <a:gd name="connsiteX1" fmla="*/ 80835 w 116345"/>
                        <a:gd name="connsiteY1" fmla="*/ 47648 h 326597"/>
                        <a:gd name="connsiteX2" fmla="*/ 63079 w 116345"/>
                        <a:gd name="connsiteY2" fmla="*/ 65403 h 326597"/>
                        <a:gd name="connsiteX3" fmla="*/ 45324 w 116345"/>
                        <a:gd name="connsiteY3" fmla="*/ 92036 h 326597"/>
                        <a:gd name="connsiteX4" fmla="*/ 36446 w 116345"/>
                        <a:gd name="connsiteY4" fmla="*/ 189690 h 326597"/>
                        <a:gd name="connsiteX5" fmla="*/ 18691 w 116345"/>
                        <a:gd name="connsiteY5" fmla="*/ 242956 h 326597"/>
                        <a:gd name="connsiteX6" fmla="*/ 9813 w 116345"/>
                        <a:gd name="connsiteY6" fmla="*/ 287345 h 326597"/>
                        <a:gd name="connsiteX7" fmla="*/ 936 w 116345"/>
                        <a:gd name="connsiteY7" fmla="*/ 322855 h 326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6345" h="326597">
                          <a:moveTo>
                            <a:pt x="116345" y="3259"/>
                          </a:moveTo>
                          <a:cubicBezTo>
                            <a:pt x="63297" y="38625"/>
                            <a:pt x="109424" y="0"/>
                            <a:pt x="80835" y="47648"/>
                          </a:cubicBezTo>
                          <a:cubicBezTo>
                            <a:pt x="76529" y="54825"/>
                            <a:pt x="68308" y="58867"/>
                            <a:pt x="63079" y="65403"/>
                          </a:cubicBezTo>
                          <a:cubicBezTo>
                            <a:pt x="56414" y="73734"/>
                            <a:pt x="51242" y="83158"/>
                            <a:pt x="45324" y="92036"/>
                          </a:cubicBezTo>
                          <a:cubicBezTo>
                            <a:pt x="42365" y="124587"/>
                            <a:pt x="42126" y="157502"/>
                            <a:pt x="36446" y="189690"/>
                          </a:cubicBezTo>
                          <a:cubicBezTo>
                            <a:pt x="33193" y="208121"/>
                            <a:pt x="22362" y="224604"/>
                            <a:pt x="18691" y="242956"/>
                          </a:cubicBezTo>
                          <a:cubicBezTo>
                            <a:pt x="15732" y="257752"/>
                            <a:pt x="13473" y="272706"/>
                            <a:pt x="9813" y="287345"/>
                          </a:cubicBezTo>
                          <a:cubicBezTo>
                            <a:pt x="0" y="326597"/>
                            <a:pt x="936" y="301518"/>
                            <a:pt x="936" y="322855"/>
                          </a:cubicBez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45" name="Volný tvar 144"/>
                    <p:cNvSpPr/>
                    <p:nvPr/>
                  </p:nvSpPr>
                  <p:spPr>
                    <a:xfrm>
                      <a:off x="3563888" y="4221088"/>
                      <a:ext cx="46937" cy="417250"/>
                    </a:xfrm>
                    <a:custGeom>
                      <a:avLst/>
                      <a:gdLst>
                        <a:gd name="connsiteX0" fmla="*/ 26633 w 46937"/>
                        <a:gd name="connsiteY0" fmla="*/ 0 h 417250"/>
                        <a:gd name="connsiteX1" fmla="*/ 26633 w 46937"/>
                        <a:gd name="connsiteY1" fmla="*/ 142042 h 417250"/>
                        <a:gd name="connsiteX2" fmla="*/ 17756 w 46937"/>
                        <a:gd name="connsiteY2" fmla="*/ 186431 h 417250"/>
                        <a:gd name="connsiteX3" fmla="*/ 0 w 46937"/>
                        <a:gd name="connsiteY3" fmla="*/ 248574 h 417250"/>
                        <a:gd name="connsiteX4" fmla="*/ 8878 w 46937"/>
                        <a:gd name="connsiteY4" fmla="*/ 319596 h 417250"/>
                        <a:gd name="connsiteX5" fmla="*/ 26633 w 46937"/>
                        <a:gd name="connsiteY5" fmla="*/ 372862 h 417250"/>
                        <a:gd name="connsiteX6" fmla="*/ 35511 w 46937"/>
                        <a:gd name="connsiteY6" fmla="*/ 399495 h 417250"/>
                        <a:gd name="connsiteX7" fmla="*/ 35511 w 46937"/>
                        <a:gd name="connsiteY7" fmla="*/ 417250 h 417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937" h="417250">
                          <a:moveTo>
                            <a:pt x="26633" y="0"/>
                          </a:moveTo>
                          <a:cubicBezTo>
                            <a:pt x="46937" y="60909"/>
                            <a:pt x="39427" y="26896"/>
                            <a:pt x="26633" y="142042"/>
                          </a:cubicBezTo>
                          <a:cubicBezTo>
                            <a:pt x="24967" y="157039"/>
                            <a:pt x="21029" y="171701"/>
                            <a:pt x="17756" y="186431"/>
                          </a:cubicBezTo>
                          <a:cubicBezTo>
                            <a:pt x="10326" y="219867"/>
                            <a:pt x="9885" y="218920"/>
                            <a:pt x="0" y="248574"/>
                          </a:cubicBezTo>
                          <a:cubicBezTo>
                            <a:pt x="2959" y="272248"/>
                            <a:pt x="3879" y="296267"/>
                            <a:pt x="8878" y="319596"/>
                          </a:cubicBezTo>
                          <a:cubicBezTo>
                            <a:pt x="12799" y="337896"/>
                            <a:pt x="20715" y="355107"/>
                            <a:pt x="26633" y="372862"/>
                          </a:cubicBezTo>
                          <a:cubicBezTo>
                            <a:pt x="29592" y="381740"/>
                            <a:pt x="35511" y="390137"/>
                            <a:pt x="35511" y="399495"/>
                          </a:cubicBezTo>
                          <a:lnTo>
                            <a:pt x="35511" y="417250"/>
                          </a:ln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46" name="Volný tvar 145"/>
                    <p:cNvSpPr/>
                    <p:nvPr/>
                  </p:nvSpPr>
                  <p:spPr>
                    <a:xfrm>
                      <a:off x="3585918" y="4221088"/>
                      <a:ext cx="121986" cy="372862"/>
                    </a:xfrm>
                    <a:custGeom>
                      <a:avLst/>
                      <a:gdLst>
                        <a:gd name="connsiteX0" fmla="*/ 0 w 121986"/>
                        <a:gd name="connsiteY0" fmla="*/ 0 h 372862"/>
                        <a:gd name="connsiteX1" fmla="*/ 17756 w 121986"/>
                        <a:gd name="connsiteY1" fmla="*/ 26633 h 372862"/>
                        <a:gd name="connsiteX2" fmla="*/ 44389 w 121986"/>
                        <a:gd name="connsiteY2" fmla="*/ 53266 h 372862"/>
                        <a:gd name="connsiteX3" fmla="*/ 79899 w 121986"/>
                        <a:gd name="connsiteY3" fmla="*/ 88776 h 372862"/>
                        <a:gd name="connsiteX4" fmla="*/ 97655 w 121986"/>
                        <a:gd name="connsiteY4" fmla="*/ 372862 h 372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986" h="372862">
                          <a:moveTo>
                            <a:pt x="0" y="0"/>
                          </a:moveTo>
                          <a:cubicBezTo>
                            <a:pt x="5919" y="8878"/>
                            <a:pt x="10925" y="18436"/>
                            <a:pt x="17756" y="26633"/>
                          </a:cubicBezTo>
                          <a:cubicBezTo>
                            <a:pt x="25794" y="36278"/>
                            <a:pt x="37425" y="42820"/>
                            <a:pt x="44389" y="53266"/>
                          </a:cubicBezTo>
                          <a:cubicBezTo>
                            <a:pt x="71444" y="93849"/>
                            <a:pt x="29169" y="71867"/>
                            <a:pt x="79899" y="88776"/>
                          </a:cubicBezTo>
                          <a:cubicBezTo>
                            <a:pt x="121986" y="215033"/>
                            <a:pt x="97655" y="123326"/>
                            <a:pt x="97655" y="372862"/>
                          </a:cubicBez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47" name="Volný tvar 146"/>
                    <p:cNvSpPr/>
                    <p:nvPr/>
                  </p:nvSpPr>
                  <p:spPr>
                    <a:xfrm>
                      <a:off x="3595456" y="4243526"/>
                      <a:ext cx="204187" cy="248575"/>
                    </a:xfrm>
                    <a:custGeom>
                      <a:avLst/>
                      <a:gdLst>
                        <a:gd name="connsiteX0" fmla="*/ 0 w 204187"/>
                        <a:gd name="connsiteY0" fmla="*/ 0 h 248575"/>
                        <a:gd name="connsiteX1" fmla="*/ 79899 w 204187"/>
                        <a:gd name="connsiteY1" fmla="*/ 17756 h 248575"/>
                        <a:gd name="connsiteX2" fmla="*/ 97655 w 204187"/>
                        <a:gd name="connsiteY2" fmla="*/ 35511 h 248575"/>
                        <a:gd name="connsiteX3" fmla="*/ 124288 w 204187"/>
                        <a:gd name="connsiteY3" fmla="*/ 53266 h 248575"/>
                        <a:gd name="connsiteX4" fmla="*/ 133165 w 204187"/>
                        <a:gd name="connsiteY4" fmla="*/ 79899 h 248575"/>
                        <a:gd name="connsiteX5" fmla="*/ 168676 w 204187"/>
                        <a:gd name="connsiteY5" fmla="*/ 124288 h 248575"/>
                        <a:gd name="connsiteX6" fmla="*/ 186431 w 204187"/>
                        <a:gd name="connsiteY6" fmla="*/ 177554 h 248575"/>
                        <a:gd name="connsiteX7" fmla="*/ 195309 w 204187"/>
                        <a:gd name="connsiteY7" fmla="*/ 204187 h 248575"/>
                        <a:gd name="connsiteX8" fmla="*/ 204187 w 204187"/>
                        <a:gd name="connsiteY8" fmla="*/ 230820 h 248575"/>
                        <a:gd name="connsiteX9" fmla="*/ 204187 w 204187"/>
                        <a:gd name="connsiteY9" fmla="*/ 248575 h 24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4187" h="248575">
                          <a:moveTo>
                            <a:pt x="0" y="0"/>
                          </a:moveTo>
                          <a:cubicBezTo>
                            <a:pt x="10759" y="1793"/>
                            <a:pt x="63086" y="7669"/>
                            <a:pt x="79899" y="17756"/>
                          </a:cubicBezTo>
                          <a:cubicBezTo>
                            <a:pt x="87076" y="22062"/>
                            <a:pt x="91119" y="30282"/>
                            <a:pt x="97655" y="35511"/>
                          </a:cubicBezTo>
                          <a:cubicBezTo>
                            <a:pt x="105987" y="42176"/>
                            <a:pt x="115410" y="47348"/>
                            <a:pt x="124288" y="53266"/>
                          </a:cubicBezTo>
                          <a:cubicBezTo>
                            <a:pt x="127247" y="62144"/>
                            <a:pt x="128350" y="71875"/>
                            <a:pt x="133165" y="79899"/>
                          </a:cubicBezTo>
                          <a:cubicBezTo>
                            <a:pt x="164789" y="132607"/>
                            <a:pt x="138217" y="55754"/>
                            <a:pt x="168676" y="124288"/>
                          </a:cubicBezTo>
                          <a:cubicBezTo>
                            <a:pt x="176277" y="141391"/>
                            <a:pt x="180513" y="159799"/>
                            <a:pt x="186431" y="177554"/>
                          </a:cubicBezTo>
                          <a:lnTo>
                            <a:pt x="195309" y="204187"/>
                          </a:lnTo>
                          <a:cubicBezTo>
                            <a:pt x="198268" y="213065"/>
                            <a:pt x="204187" y="221462"/>
                            <a:pt x="204187" y="230820"/>
                          </a:cubicBezTo>
                          <a:lnTo>
                            <a:pt x="204187" y="248575"/>
                          </a:ln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sp>
                <p:nvSpPr>
                  <p:cNvPr id="138" name="Volný tvar 137"/>
                  <p:cNvSpPr/>
                  <p:nvPr/>
                </p:nvSpPr>
                <p:spPr>
                  <a:xfrm>
                    <a:off x="5205909" y="4959077"/>
                    <a:ext cx="100977" cy="112197"/>
                  </a:xfrm>
                  <a:custGeom>
                    <a:avLst/>
                    <a:gdLst>
                      <a:gd name="connsiteX0" fmla="*/ 100977 w 100977"/>
                      <a:gd name="connsiteY0" fmla="*/ 0 h 112197"/>
                      <a:gd name="connsiteX1" fmla="*/ 78538 w 100977"/>
                      <a:gd name="connsiteY1" fmla="*/ 5610 h 112197"/>
                      <a:gd name="connsiteX2" fmla="*/ 67318 w 100977"/>
                      <a:gd name="connsiteY2" fmla="*/ 22440 h 112197"/>
                      <a:gd name="connsiteX3" fmla="*/ 39269 w 100977"/>
                      <a:gd name="connsiteY3" fmla="*/ 56098 h 112197"/>
                      <a:gd name="connsiteX4" fmla="*/ 33659 w 100977"/>
                      <a:gd name="connsiteY4" fmla="*/ 72928 h 112197"/>
                      <a:gd name="connsiteX5" fmla="*/ 22439 w 100977"/>
                      <a:gd name="connsiteY5" fmla="*/ 89757 h 112197"/>
                      <a:gd name="connsiteX6" fmla="*/ 0 w 100977"/>
                      <a:gd name="connsiteY6" fmla="*/ 112197 h 112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977" h="112197">
                        <a:moveTo>
                          <a:pt x="100977" y="0"/>
                        </a:moveTo>
                        <a:cubicBezTo>
                          <a:pt x="93497" y="1870"/>
                          <a:pt x="84953" y="1333"/>
                          <a:pt x="78538" y="5610"/>
                        </a:cubicBezTo>
                        <a:cubicBezTo>
                          <a:pt x="72928" y="9350"/>
                          <a:pt x="71634" y="17260"/>
                          <a:pt x="67318" y="22440"/>
                        </a:cubicBezTo>
                        <a:cubicBezTo>
                          <a:pt x="31319" y="65639"/>
                          <a:pt x="67130" y="14309"/>
                          <a:pt x="39269" y="56098"/>
                        </a:cubicBezTo>
                        <a:cubicBezTo>
                          <a:pt x="37399" y="61708"/>
                          <a:pt x="36304" y="67639"/>
                          <a:pt x="33659" y="72928"/>
                        </a:cubicBezTo>
                        <a:cubicBezTo>
                          <a:pt x="30644" y="78958"/>
                          <a:pt x="26755" y="84578"/>
                          <a:pt x="22439" y="89757"/>
                        </a:cubicBezTo>
                        <a:cubicBezTo>
                          <a:pt x="22433" y="89764"/>
                          <a:pt x="4989" y="107208"/>
                          <a:pt x="0" y="112197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9" name="Volný tvar 138"/>
                  <p:cNvSpPr/>
                  <p:nvPr/>
                </p:nvSpPr>
                <p:spPr>
                  <a:xfrm>
                    <a:off x="5295666" y="5043225"/>
                    <a:ext cx="101770" cy="134635"/>
                  </a:xfrm>
                  <a:custGeom>
                    <a:avLst/>
                    <a:gdLst>
                      <a:gd name="connsiteX0" fmla="*/ 0 w 101770"/>
                      <a:gd name="connsiteY0" fmla="*/ 0 h 134635"/>
                      <a:gd name="connsiteX1" fmla="*/ 22440 w 101770"/>
                      <a:gd name="connsiteY1" fmla="*/ 11219 h 134635"/>
                      <a:gd name="connsiteX2" fmla="*/ 39269 w 101770"/>
                      <a:gd name="connsiteY2" fmla="*/ 16829 h 134635"/>
                      <a:gd name="connsiteX3" fmla="*/ 50489 w 101770"/>
                      <a:gd name="connsiteY3" fmla="*/ 33658 h 134635"/>
                      <a:gd name="connsiteX4" fmla="*/ 67318 w 101770"/>
                      <a:gd name="connsiteY4" fmla="*/ 44878 h 134635"/>
                      <a:gd name="connsiteX5" fmla="*/ 95367 w 101770"/>
                      <a:gd name="connsiteY5" fmla="*/ 95366 h 134635"/>
                      <a:gd name="connsiteX6" fmla="*/ 100977 w 101770"/>
                      <a:gd name="connsiteY6" fmla="*/ 117806 h 134635"/>
                      <a:gd name="connsiteX7" fmla="*/ 100977 w 101770"/>
                      <a:gd name="connsiteY7" fmla="*/ 134635 h 134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1770" h="134635">
                        <a:moveTo>
                          <a:pt x="0" y="0"/>
                        </a:moveTo>
                        <a:cubicBezTo>
                          <a:pt x="7480" y="3740"/>
                          <a:pt x="14753" y="7925"/>
                          <a:pt x="22440" y="11219"/>
                        </a:cubicBezTo>
                        <a:cubicBezTo>
                          <a:pt x="27875" y="13548"/>
                          <a:pt x="34652" y="13135"/>
                          <a:pt x="39269" y="16829"/>
                        </a:cubicBezTo>
                        <a:cubicBezTo>
                          <a:pt x="44534" y="21041"/>
                          <a:pt x="45722" y="28891"/>
                          <a:pt x="50489" y="33658"/>
                        </a:cubicBezTo>
                        <a:cubicBezTo>
                          <a:pt x="55256" y="38425"/>
                          <a:pt x="61708" y="41138"/>
                          <a:pt x="67318" y="44878"/>
                        </a:cubicBezTo>
                        <a:cubicBezTo>
                          <a:pt x="87406" y="75011"/>
                          <a:pt x="87962" y="69449"/>
                          <a:pt x="95367" y="95366"/>
                        </a:cubicBezTo>
                        <a:cubicBezTo>
                          <a:pt x="97485" y="102780"/>
                          <a:pt x="99887" y="110173"/>
                          <a:pt x="100977" y="117806"/>
                        </a:cubicBezTo>
                        <a:cubicBezTo>
                          <a:pt x="101770" y="123359"/>
                          <a:pt x="100977" y="129025"/>
                          <a:pt x="100977" y="134635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0" name="Volný tvar 139"/>
                  <p:cNvSpPr/>
                  <p:nvPr/>
                </p:nvSpPr>
                <p:spPr>
                  <a:xfrm>
                    <a:off x="5385423" y="4987126"/>
                    <a:ext cx="201954" cy="62740"/>
                  </a:xfrm>
                  <a:custGeom>
                    <a:avLst/>
                    <a:gdLst>
                      <a:gd name="connsiteX0" fmla="*/ 0 w 201954"/>
                      <a:gd name="connsiteY0" fmla="*/ 0 h 62740"/>
                      <a:gd name="connsiteX1" fmla="*/ 33659 w 201954"/>
                      <a:gd name="connsiteY1" fmla="*/ 5610 h 62740"/>
                      <a:gd name="connsiteX2" fmla="*/ 50489 w 201954"/>
                      <a:gd name="connsiteY2" fmla="*/ 16830 h 62740"/>
                      <a:gd name="connsiteX3" fmla="*/ 67318 w 201954"/>
                      <a:gd name="connsiteY3" fmla="*/ 22440 h 62740"/>
                      <a:gd name="connsiteX4" fmla="*/ 84148 w 201954"/>
                      <a:gd name="connsiteY4" fmla="*/ 33659 h 62740"/>
                      <a:gd name="connsiteX5" fmla="*/ 117806 w 201954"/>
                      <a:gd name="connsiteY5" fmla="*/ 44879 h 62740"/>
                      <a:gd name="connsiteX6" fmla="*/ 134636 w 201954"/>
                      <a:gd name="connsiteY6" fmla="*/ 50489 h 62740"/>
                      <a:gd name="connsiteX7" fmla="*/ 151465 w 201954"/>
                      <a:gd name="connsiteY7" fmla="*/ 56099 h 62740"/>
                      <a:gd name="connsiteX8" fmla="*/ 173905 w 201954"/>
                      <a:gd name="connsiteY8" fmla="*/ 61708 h 62740"/>
                      <a:gd name="connsiteX9" fmla="*/ 201954 w 201954"/>
                      <a:gd name="connsiteY9" fmla="*/ 61708 h 62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1954" h="62740">
                        <a:moveTo>
                          <a:pt x="0" y="0"/>
                        </a:moveTo>
                        <a:cubicBezTo>
                          <a:pt x="11220" y="1870"/>
                          <a:pt x="22868" y="2013"/>
                          <a:pt x="33659" y="5610"/>
                        </a:cubicBezTo>
                        <a:cubicBezTo>
                          <a:pt x="40055" y="7742"/>
                          <a:pt x="44458" y="13815"/>
                          <a:pt x="50489" y="16830"/>
                        </a:cubicBezTo>
                        <a:cubicBezTo>
                          <a:pt x="55778" y="19475"/>
                          <a:pt x="62029" y="19796"/>
                          <a:pt x="67318" y="22440"/>
                        </a:cubicBezTo>
                        <a:cubicBezTo>
                          <a:pt x="73348" y="25455"/>
                          <a:pt x="77987" y="30921"/>
                          <a:pt x="84148" y="33659"/>
                        </a:cubicBezTo>
                        <a:cubicBezTo>
                          <a:pt x="94955" y="38462"/>
                          <a:pt x="106587" y="41139"/>
                          <a:pt x="117806" y="44879"/>
                        </a:cubicBezTo>
                        <a:lnTo>
                          <a:pt x="134636" y="50489"/>
                        </a:lnTo>
                        <a:cubicBezTo>
                          <a:pt x="140246" y="52359"/>
                          <a:pt x="145728" y="54665"/>
                          <a:pt x="151465" y="56099"/>
                        </a:cubicBezTo>
                        <a:cubicBezTo>
                          <a:pt x="158945" y="57969"/>
                          <a:pt x="166242" y="60857"/>
                          <a:pt x="173905" y="61708"/>
                        </a:cubicBezTo>
                        <a:cubicBezTo>
                          <a:pt x="183197" y="62740"/>
                          <a:pt x="192604" y="61708"/>
                          <a:pt x="201954" y="6170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1" name="Volný tvar 140"/>
                  <p:cNvSpPr/>
                  <p:nvPr/>
                </p:nvSpPr>
                <p:spPr>
                  <a:xfrm>
                    <a:off x="5149811" y="5121762"/>
                    <a:ext cx="112196" cy="100977"/>
                  </a:xfrm>
                  <a:custGeom>
                    <a:avLst/>
                    <a:gdLst>
                      <a:gd name="connsiteX0" fmla="*/ 112196 w 112196"/>
                      <a:gd name="connsiteY0" fmla="*/ 0 h 100977"/>
                      <a:gd name="connsiteX1" fmla="*/ 67318 w 112196"/>
                      <a:gd name="connsiteY1" fmla="*/ 11220 h 100977"/>
                      <a:gd name="connsiteX2" fmla="*/ 50488 w 112196"/>
                      <a:gd name="connsiteY2" fmla="*/ 22439 h 100977"/>
                      <a:gd name="connsiteX3" fmla="*/ 28049 w 112196"/>
                      <a:gd name="connsiteY3" fmla="*/ 50488 h 100977"/>
                      <a:gd name="connsiteX4" fmla="*/ 22439 w 112196"/>
                      <a:gd name="connsiteY4" fmla="*/ 67318 h 100977"/>
                      <a:gd name="connsiteX5" fmla="*/ 5610 w 112196"/>
                      <a:gd name="connsiteY5" fmla="*/ 84147 h 100977"/>
                      <a:gd name="connsiteX6" fmla="*/ 0 w 112196"/>
                      <a:gd name="connsiteY6" fmla="*/ 100977 h 100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2196" h="100977">
                        <a:moveTo>
                          <a:pt x="112196" y="0"/>
                        </a:moveTo>
                        <a:cubicBezTo>
                          <a:pt x="101525" y="2134"/>
                          <a:pt x="78820" y="5469"/>
                          <a:pt x="67318" y="11220"/>
                        </a:cubicBezTo>
                        <a:cubicBezTo>
                          <a:pt x="61288" y="14235"/>
                          <a:pt x="56098" y="18699"/>
                          <a:pt x="50488" y="22439"/>
                        </a:cubicBezTo>
                        <a:cubicBezTo>
                          <a:pt x="36390" y="64739"/>
                          <a:pt x="57047" y="14241"/>
                          <a:pt x="28049" y="50488"/>
                        </a:cubicBezTo>
                        <a:cubicBezTo>
                          <a:pt x="24355" y="55106"/>
                          <a:pt x="25719" y="62398"/>
                          <a:pt x="22439" y="67318"/>
                        </a:cubicBezTo>
                        <a:cubicBezTo>
                          <a:pt x="18038" y="73919"/>
                          <a:pt x="11220" y="78537"/>
                          <a:pt x="5610" y="84147"/>
                        </a:cubicBezTo>
                        <a:lnTo>
                          <a:pt x="0" y="10097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2" name="Volný tvar 141"/>
                  <p:cNvSpPr/>
                  <p:nvPr/>
                </p:nvSpPr>
                <p:spPr>
                  <a:xfrm>
                    <a:off x="5278837" y="5200299"/>
                    <a:ext cx="36512" cy="95367"/>
                  </a:xfrm>
                  <a:custGeom>
                    <a:avLst/>
                    <a:gdLst>
                      <a:gd name="connsiteX0" fmla="*/ 28049 w 36512"/>
                      <a:gd name="connsiteY0" fmla="*/ 0 h 95367"/>
                      <a:gd name="connsiteX1" fmla="*/ 28049 w 36512"/>
                      <a:gd name="connsiteY1" fmla="*/ 50489 h 95367"/>
                      <a:gd name="connsiteX2" fmla="*/ 16829 w 36512"/>
                      <a:gd name="connsiteY2" fmla="*/ 84148 h 95367"/>
                      <a:gd name="connsiteX3" fmla="*/ 0 w 36512"/>
                      <a:gd name="connsiteY3" fmla="*/ 95367 h 95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12" h="95367">
                        <a:moveTo>
                          <a:pt x="28049" y="0"/>
                        </a:moveTo>
                        <a:cubicBezTo>
                          <a:pt x="36278" y="24688"/>
                          <a:pt x="36512" y="16639"/>
                          <a:pt x="28049" y="50489"/>
                        </a:cubicBezTo>
                        <a:cubicBezTo>
                          <a:pt x="25181" y="61962"/>
                          <a:pt x="26669" y="77588"/>
                          <a:pt x="16829" y="84148"/>
                        </a:cubicBezTo>
                        <a:lnTo>
                          <a:pt x="0" y="9536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3" name="Volný tvar 142"/>
                  <p:cNvSpPr/>
                  <p:nvPr/>
                </p:nvSpPr>
                <p:spPr>
                  <a:xfrm>
                    <a:off x="5306886" y="5194690"/>
                    <a:ext cx="93180" cy="39268"/>
                  </a:xfrm>
                  <a:custGeom>
                    <a:avLst/>
                    <a:gdLst>
                      <a:gd name="connsiteX0" fmla="*/ 0 w 93180"/>
                      <a:gd name="connsiteY0" fmla="*/ 0 h 39268"/>
                      <a:gd name="connsiteX1" fmla="*/ 50488 w 93180"/>
                      <a:gd name="connsiteY1" fmla="*/ 11219 h 39268"/>
                      <a:gd name="connsiteX2" fmla="*/ 78537 w 93180"/>
                      <a:gd name="connsiteY2" fmla="*/ 39268 h 39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3180" h="39268">
                        <a:moveTo>
                          <a:pt x="0" y="0"/>
                        </a:moveTo>
                        <a:cubicBezTo>
                          <a:pt x="9137" y="1523"/>
                          <a:pt x="38649" y="4642"/>
                          <a:pt x="50488" y="11219"/>
                        </a:cubicBezTo>
                        <a:cubicBezTo>
                          <a:pt x="88909" y="32564"/>
                          <a:pt x="93180" y="24625"/>
                          <a:pt x="78537" y="3926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277" name="Skupina 147"/>
                <p:cNvGrpSpPr/>
                <p:nvPr/>
              </p:nvGrpSpPr>
              <p:grpSpPr>
                <a:xfrm>
                  <a:off x="3868750" y="4204258"/>
                  <a:ext cx="437566" cy="648072"/>
                  <a:chOff x="5149811" y="4941168"/>
                  <a:chExt cx="437566" cy="417250"/>
                </a:xfrm>
              </p:grpSpPr>
              <p:grpSp>
                <p:nvGrpSpPr>
                  <p:cNvPr id="33" name="Skupina 120"/>
                  <p:cNvGrpSpPr/>
                  <p:nvPr/>
                </p:nvGrpSpPr>
                <p:grpSpPr>
                  <a:xfrm>
                    <a:off x="5220072" y="4941168"/>
                    <a:ext cx="320532" cy="417250"/>
                    <a:chOff x="3479111" y="4221088"/>
                    <a:chExt cx="320532" cy="417250"/>
                  </a:xfrm>
                </p:grpSpPr>
                <p:sp>
                  <p:nvSpPr>
                    <p:cNvPr id="156" name="Volný tvar 155"/>
                    <p:cNvSpPr/>
                    <p:nvPr/>
                  </p:nvSpPr>
                  <p:spPr>
                    <a:xfrm>
                      <a:off x="3479111" y="4240267"/>
                      <a:ext cx="116345" cy="326597"/>
                    </a:xfrm>
                    <a:custGeom>
                      <a:avLst/>
                      <a:gdLst>
                        <a:gd name="connsiteX0" fmla="*/ 116345 w 116345"/>
                        <a:gd name="connsiteY0" fmla="*/ 3259 h 326597"/>
                        <a:gd name="connsiteX1" fmla="*/ 80835 w 116345"/>
                        <a:gd name="connsiteY1" fmla="*/ 47648 h 326597"/>
                        <a:gd name="connsiteX2" fmla="*/ 63079 w 116345"/>
                        <a:gd name="connsiteY2" fmla="*/ 65403 h 326597"/>
                        <a:gd name="connsiteX3" fmla="*/ 45324 w 116345"/>
                        <a:gd name="connsiteY3" fmla="*/ 92036 h 326597"/>
                        <a:gd name="connsiteX4" fmla="*/ 36446 w 116345"/>
                        <a:gd name="connsiteY4" fmla="*/ 189690 h 326597"/>
                        <a:gd name="connsiteX5" fmla="*/ 18691 w 116345"/>
                        <a:gd name="connsiteY5" fmla="*/ 242956 h 326597"/>
                        <a:gd name="connsiteX6" fmla="*/ 9813 w 116345"/>
                        <a:gd name="connsiteY6" fmla="*/ 287345 h 326597"/>
                        <a:gd name="connsiteX7" fmla="*/ 936 w 116345"/>
                        <a:gd name="connsiteY7" fmla="*/ 322855 h 326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6345" h="326597">
                          <a:moveTo>
                            <a:pt x="116345" y="3259"/>
                          </a:moveTo>
                          <a:cubicBezTo>
                            <a:pt x="63297" y="38625"/>
                            <a:pt x="109424" y="0"/>
                            <a:pt x="80835" y="47648"/>
                          </a:cubicBezTo>
                          <a:cubicBezTo>
                            <a:pt x="76529" y="54825"/>
                            <a:pt x="68308" y="58867"/>
                            <a:pt x="63079" y="65403"/>
                          </a:cubicBezTo>
                          <a:cubicBezTo>
                            <a:pt x="56414" y="73734"/>
                            <a:pt x="51242" y="83158"/>
                            <a:pt x="45324" y="92036"/>
                          </a:cubicBezTo>
                          <a:cubicBezTo>
                            <a:pt x="42365" y="124587"/>
                            <a:pt x="42126" y="157502"/>
                            <a:pt x="36446" y="189690"/>
                          </a:cubicBezTo>
                          <a:cubicBezTo>
                            <a:pt x="33193" y="208121"/>
                            <a:pt x="22362" y="224604"/>
                            <a:pt x="18691" y="242956"/>
                          </a:cubicBezTo>
                          <a:cubicBezTo>
                            <a:pt x="15732" y="257752"/>
                            <a:pt x="13473" y="272706"/>
                            <a:pt x="9813" y="287345"/>
                          </a:cubicBezTo>
                          <a:cubicBezTo>
                            <a:pt x="0" y="326597"/>
                            <a:pt x="936" y="301518"/>
                            <a:pt x="936" y="322855"/>
                          </a:cubicBez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57" name="Volný tvar 156"/>
                    <p:cNvSpPr/>
                    <p:nvPr/>
                  </p:nvSpPr>
                  <p:spPr>
                    <a:xfrm>
                      <a:off x="3563888" y="4221088"/>
                      <a:ext cx="46937" cy="417250"/>
                    </a:xfrm>
                    <a:custGeom>
                      <a:avLst/>
                      <a:gdLst>
                        <a:gd name="connsiteX0" fmla="*/ 26633 w 46937"/>
                        <a:gd name="connsiteY0" fmla="*/ 0 h 417250"/>
                        <a:gd name="connsiteX1" fmla="*/ 26633 w 46937"/>
                        <a:gd name="connsiteY1" fmla="*/ 142042 h 417250"/>
                        <a:gd name="connsiteX2" fmla="*/ 17756 w 46937"/>
                        <a:gd name="connsiteY2" fmla="*/ 186431 h 417250"/>
                        <a:gd name="connsiteX3" fmla="*/ 0 w 46937"/>
                        <a:gd name="connsiteY3" fmla="*/ 248574 h 417250"/>
                        <a:gd name="connsiteX4" fmla="*/ 8878 w 46937"/>
                        <a:gd name="connsiteY4" fmla="*/ 319596 h 417250"/>
                        <a:gd name="connsiteX5" fmla="*/ 26633 w 46937"/>
                        <a:gd name="connsiteY5" fmla="*/ 372862 h 417250"/>
                        <a:gd name="connsiteX6" fmla="*/ 35511 w 46937"/>
                        <a:gd name="connsiteY6" fmla="*/ 399495 h 417250"/>
                        <a:gd name="connsiteX7" fmla="*/ 35511 w 46937"/>
                        <a:gd name="connsiteY7" fmla="*/ 417250 h 417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937" h="417250">
                          <a:moveTo>
                            <a:pt x="26633" y="0"/>
                          </a:moveTo>
                          <a:cubicBezTo>
                            <a:pt x="46937" y="60909"/>
                            <a:pt x="39427" y="26896"/>
                            <a:pt x="26633" y="142042"/>
                          </a:cubicBezTo>
                          <a:cubicBezTo>
                            <a:pt x="24967" y="157039"/>
                            <a:pt x="21029" y="171701"/>
                            <a:pt x="17756" y="186431"/>
                          </a:cubicBezTo>
                          <a:cubicBezTo>
                            <a:pt x="10326" y="219867"/>
                            <a:pt x="9885" y="218920"/>
                            <a:pt x="0" y="248574"/>
                          </a:cubicBezTo>
                          <a:cubicBezTo>
                            <a:pt x="2959" y="272248"/>
                            <a:pt x="3879" y="296267"/>
                            <a:pt x="8878" y="319596"/>
                          </a:cubicBezTo>
                          <a:cubicBezTo>
                            <a:pt x="12799" y="337896"/>
                            <a:pt x="20715" y="355107"/>
                            <a:pt x="26633" y="372862"/>
                          </a:cubicBezTo>
                          <a:cubicBezTo>
                            <a:pt x="29592" y="381740"/>
                            <a:pt x="35511" y="390137"/>
                            <a:pt x="35511" y="399495"/>
                          </a:cubicBezTo>
                          <a:lnTo>
                            <a:pt x="35511" y="417250"/>
                          </a:ln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58" name="Volný tvar 157"/>
                    <p:cNvSpPr/>
                    <p:nvPr/>
                  </p:nvSpPr>
                  <p:spPr>
                    <a:xfrm>
                      <a:off x="3585918" y="4221088"/>
                      <a:ext cx="121986" cy="372862"/>
                    </a:xfrm>
                    <a:custGeom>
                      <a:avLst/>
                      <a:gdLst>
                        <a:gd name="connsiteX0" fmla="*/ 0 w 121986"/>
                        <a:gd name="connsiteY0" fmla="*/ 0 h 372862"/>
                        <a:gd name="connsiteX1" fmla="*/ 17756 w 121986"/>
                        <a:gd name="connsiteY1" fmla="*/ 26633 h 372862"/>
                        <a:gd name="connsiteX2" fmla="*/ 44389 w 121986"/>
                        <a:gd name="connsiteY2" fmla="*/ 53266 h 372862"/>
                        <a:gd name="connsiteX3" fmla="*/ 79899 w 121986"/>
                        <a:gd name="connsiteY3" fmla="*/ 88776 h 372862"/>
                        <a:gd name="connsiteX4" fmla="*/ 97655 w 121986"/>
                        <a:gd name="connsiteY4" fmla="*/ 372862 h 372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986" h="372862">
                          <a:moveTo>
                            <a:pt x="0" y="0"/>
                          </a:moveTo>
                          <a:cubicBezTo>
                            <a:pt x="5919" y="8878"/>
                            <a:pt x="10925" y="18436"/>
                            <a:pt x="17756" y="26633"/>
                          </a:cubicBezTo>
                          <a:cubicBezTo>
                            <a:pt x="25794" y="36278"/>
                            <a:pt x="37425" y="42820"/>
                            <a:pt x="44389" y="53266"/>
                          </a:cubicBezTo>
                          <a:cubicBezTo>
                            <a:pt x="71444" y="93849"/>
                            <a:pt x="29169" y="71867"/>
                            <a:pt x="79899" y="88776"/>
                          </a:cubicBezTo>
                          <a:cubicBezTo>
                            <a:pt x="121986" y="215033"/>
                            <a:pt x="97655" y="123326"/>
                            <a:pt x="97655" y="372862"/>
                          </a:cubicBez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59" name="Volný tvar 158"/>
                    <p:cNvSpPr/>
                    <p:nvPr/>
                  </p:nvSpPr>
                  <p:spPr>
                    <a:xfrm>
                      <a:off x="3595456" y="4243526"/>
                      <a:ext cx="204187" cy="248575"/>
                    </a:xfrm>
                    <a:custGeom>
                      <a:avLst/>
                      <a:gdLst>
                        <a:gd name="connsiteX0" fmla="*/ 0 w 204187"/>
                        <a:gd name="connsiteY0" fmla="*/ 0 h 248575"/>
                        <a:gd name="connsiteX1" fmla="*/ 79899 w 204187"/>
                        <a:gd name="connsiteY1" fmla="*/ 17756 h 248575"/>
                        <a:gd name="connsiteX2" fmla="*/ 97655 w 204187"/>
                        <a:gd name="connsiteY2" fmla="*/ 35511 h 248575"/>
                        <a:gd name="connsiteX3" fmla="*/ 124288 w 204187"/>
                        <a:gd name="connsiteY3" fmla="*/ 53266 h 248575"/>
                        <a:gd name="connsiteX4" fmla="*/ 133165 w 204187"/>
                        <a:gd name="connsiteY4" fmla="*/ 79899 h 248575"/>
                        <a:gd name="connsiteX5" fmla="*/ 168676 w 204187"/>
                        <a:gd name="connsiteY5" fmla="*/ 124288 h 248575"/>
                        <a:gd name="connsiteX6" fmla="*/ 186431 w 204187"/>
                        <a:gd name="connsiteY6" fmla="*/ 177554 h 248575"/>
                        <a:gd name="connsiteX7" fmla="*/ 195309 w 204187"/>
                        <a:gd name="connsiteY7" fmla="*/ 204187 h 248575"/>
                        <a:gd name="connsiteX8" fmla="*/ 204187 w 204187"/>
                        <a:gd name="connsiteY8" fmla="*/ 230820 h 248575"/>
                        <a:gd name="connsiteX9" fmla="*/ 204187 w 204187"/>
                        <a:gd name="connsiteY9" fmla="*/ 248575 h 24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4187" h="248575">
                          <a:moveTo>
                            <a:pt x="0" y="0"/>
                          </a:moveTo>
                          <a:cubicBezTo>
                            <a:pt x="10759" y="1793"/>
                            <a:pt x="63086" y="7669"/>
                            <a:pt x="79899" y="17756"/>
                          </a:cubicBezTo>
                          <a:cubicBezTo>
                            <a:pt x="87076" y="22062"/>
                            <a:pt x="91119" y="30282"/>
                            <a:pt x="97655" y="35511"/>
                          </a:cubicBezTo>
                          <a:cubicBezTo>
                            <a:pt x="105987" y="42176"/>
                            <a:pt x="115410" y="47348"/>
                            <a:pt x="124288" y="53266"/>
                          </a:cubicBezTo>
                          <a:cubicBezTo>
                            <a:pt x="127247" y="62144"/>
                            <a:pt x="128350" y="71875"/>
                            <a:pt x="133165" y="79899"/>
                          </a:cubicBezTo>
                          <a:cubicBezTo>
                            <a:pt x="164789" y="132607"/>
                            <a:pt x="138217" y="55754"/>
                            <a:pt x="168676" y="124288"/>
                          </a:cubicBezTo>
                          <a:cubicBezTo>
                            <a:pt x="176277" y="141391"/>
                            <a:pt x="180513" y="159799"/>
                            <a:pt x="186431" y="177554"/>
                          </a:cubicBezTo>
                          <a:lnTo>
                            <a:pt x="195309" y="204187"/>
                          </a:lnTo>
                          <a:cubicBezTo>
                            <a:pt x="198268" y="213065"/>
                            <a:pt x="204187" y="221462"/>
                            <a:pt x="204187" y="230820"/>
                          </a:cubicBezTo>
                          <a:lnTo>
                            <a:pt x="204187" y="248575"/>
                          </a:ln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sp>
                <p:nvSpPr>
                  <p:cNvPr id="150" name="Volný tvar 149"/>
                  <p:cNvSpPr/>
                  <p:nvPr/>
                </p:nvSpPr>
                <p:spPr>
                  <a:xfrm>
                    <a:off x="5205909" y="4959077"/>
                    <a:ext cx="100977" cy="112197"/>
                  </a:xfrm>
                  <a:custGeom>
                    <a:avLst/>
                    <a:gdLst>
                      <a:gd name="connsiteX0" fmla="*/ 100977 w 100977"/>
                      <a:gd name="connsiteY0" fmla="*/ 0 h 112197"/>
                      <a:gd name="connsiteX1" fmla="*/ 78538 w 100977"/>
                      <a:gd name="connsiteY1" fmla="*/ 5610 h 112197"/>
                      <a:gd name="connsiteX2" fmla="*/ 67318 w 100977"/>
                      <a:gd name="connsiteY2" fmla="*/ 22440 h 112197"/>
                      <a:gd name="connsiteX3" fmla="*/ 39269 w 100977"/>
                      <a:gd name="connsiteY3" fmla="*/ 56098 h 112197"/>
                      <a:gd name="connsiteX4" fmla="*/ 33659 w 100977"/>
                      <a:gd name="connsiteY4" fmla="*/ 72928 h 112197"/>
                      <a:gd name="connsiteX5" fmla="*/ 22439 w 100977"/>
                      <a:gd name="connsiteY5" fmla="*/ 89757 h 112197"/>
                      <a:gd name="connsiteX6" fmla="*/ 0 w 100977"/>
                      <a:gd name="connsiteY6" fmla="*/ 112197 h 112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977" h="112197">
                        <a:moveTo>
                          <a:pt x="100977" y="0"/>
                        </a:moveTo>
                        <a:cubicBezTo>
                          <a:pt x="93497" y="1870"/>
                          <a:pt x="84953" y="1333"/>
                          <a:pt x="78538" y="5610"/>
                        </a:cubicBezTo>
                        <a:cubicBezTo>
                          <a:pt x="72928" y="9350"/>
                          <a:pt x="71634" y="17260"/>
                          <a:pt x="67318" y="22440"/>
                        </a:cubicBezTo>
                        <a:cubicBezTo>
                          <a:pt x="31319" y="65639"/>
                          <a:pt x="67130" y="14309"/>
                          <a:pt x="39269" y="56098"/>
                        </a:cubicBezTo>
                        <a:cubicBezTo>
                          <a:pt x="37399" y="61708"/>
                          <a:pt x="36304" y="67639"/>
                          <a:pt x="33659" y="72928"/>
                        </a:cubicBezTo>
                        <a:cubicBezTo>
                          <a:pt x="30644" y="78958"/>
                          <a:pt x="26755" y="84578"/>
                          <a:pt x="22439" y="89757"/>
                        </a:cubicBezTo>
                        <a:cubicBezTo>
                          <a:pt x="22433" y="89764"/>
                          <a:pt x="4989" y="107208"/>
                          <a:pt x="0" y="112197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1" name="Volný tvar 150"/>
                  <p:cNvSpPr/>
                  <p:nvPr/>
                </p:nvSpPr>
                <p:spPr>
                  <a:xfrm>
                    <a:off x="5295666" y="5043225"/>
                    <a:ext cx="101770" cy="134635"/>
                  </a:xfrm>
                  <a:custGeom>
                    <a:avLst/>
                    <a:gdLst>
                      <a:gd name="connsiteX0" fmla="*/ 0 w 101770"/>
                      <a:gd name="connsiteY0" fmla="*/ 0 h 134635"/>
                      <a:gd name="connsiteX1" fmla="*/ 22440 w 101770"/>
                      <a:gd name="connsiteY1" fmla="*/ 11219 h 134635"/>
                      <a:gd name="connsiteX2" fmla="*/ 39269 w 101770"/>
                      <a:gd name="connsiteY2" fmla="*/ 16829 h 134635"/>
                      <a:gd name="connsiteX3" fmla="*/ 50489 w 101770"/>
                      <a:gd name="connsiteY3" fmla="*/ 33658 h 134635"/>
                      <a:gd name="connsiteX4" fmla="*/ 67318 w 101770"/>
                      <a:gd name="connsiteY4" fmla="*/ 44878 h 134635"/>
                      <a:gd name="connsiteX5" fmla="*/ 95367 w 101770"/>
                      <a:gd name="connsiteY5" fmla="*/ 95366 h 134635"/>
                      <a:gd name="connsiteX6" fmla="*/ 100977 w 101770"/>
                      <a:gd name="connsiteY6" fmla="*/ 117806 h 134635"/>
                      <a:gd name="connsiteX7" fmla="*/ 100977 w 101770"/>
                      <a:gd name="connsiteY7" fmla="*/ 134635 h 134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1770" h="134635">
                        <a:moveTo>
                          <a:pt x="0" y="0"/>
                        </a:moveTo>
                        <a:cubicBezTo>
                          <a:pt x="7480" y="3740"/>
                          <a:pt x="14753" y="7925"/>
                          <a:pt x="22440" y="11219"/>
                        </a:cubicBezTo>
                        <a:cubicBezTo>
                          <a:pt x="27875" y="13548"/>
                          <a:pt x="34652" y="13135"/>
                          <a:pt x="39269" y="16829"/>
                        </a:cubicBezTo>
                        <a:cubicBezTo>
                          <a:pt x="44534" y="21041"/>
                          <a:pt x="45722" y="28891"/>
                          <a:pt x="50489" y="33658"/>
                        </a:cubicBezTo>
                        <a:cubicBezTo>
                          <a:pt x="55256" y="38425"/>
                          <a:pt x="61708" y="41138"/>
                          <a:pt x="67318" y="44878"/>
                        </a:cubicBezTo>
                        <a:cubicBezTo>
                          <a:pt x="87406" y="75011"/>
                          <a:pt x="87962" y="69449"/>
                          <a:pt x="95367" y="95366"/>
                        </a:cubicBezTo>
                        <a:cubicBezTo>
                          <a:pt x="97485" y="102780"/>
                          <a:pt x="99887" y="110173"/>
                          <a:pt x="100977" y="117806"/>
                        </a:cubicBezTo>
                        <a:cubicBezTo>
                          <a:pt x="101770" y="123359"/>
                          <a:pt x="100977" y="129025"/>
                          <a:pt x="100977" y="134635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2" name="Volný tvar 151"/>
                  <p:cNvSpPr/>
                  <p:nvPr/>
                </p:nvSpPr>
                <p:spPr>
                  <a:xfrm>
                    <a:off x="5385423" y="4987126"/>
                    <a:ext cx="201954" cy="62740"/>
                  </a:xfrm>
                  <a:custGeom>
                    <a:avLst/>
                    <a:gdLst>
                      <a:gd name="connsiteX0" fmla="*/ 0 w 201954"/>
                      <a:gd name="connsiteY0" fmla="*/ 0 h 62740"/>
                      <a:gd name="connsiteX1" fmla="*/ 33659 w 201954"/>
                      <a:gd name="connsiteY1" fmla="*/ 5610 h 62740"/>
                      <a:gd name="connsiteX2" fmla="*/ 50489 w 201954"/>
                      <a:gd name="connsiteY2" fmla="*/ 16830 h 62740"/>
                      <a:gd name="connsiteX3" fmla="*/ 67318 w 201954"/>
                      <a:gd name="connsiteY3" fmla="*/ 22440 h 62740"/>
                      <a:gd name="connsiteX4" fmla="*/ 84148 w 201954"/>
                      <a:gd name="connsiteY4" fmla="*/ 33659 h 62740"/>
                      <a:gd name="connsiteX5" fmla="*/ 117806 w 201954"/>
                      <a:gd name="connsiteY5" fmla="*/ 44879 h 62740"/>
                      <a:gd name="connsiteX6" fmla="*/ 134636 w 201954"/>
                      <a:gd name="connsiteY6" fmla="*/ 50489 h 62740"/>
                      <a:gd name="connsiteX7" fmla="*/ 151465 w 201954"/>
                      <a:gd name="connsiteY7" fmla="*/ 56099 h 62740"/>
                      <a:gd name="connsiteX8" fmla="*/ 173905 w 201954"/>
                      <a:gd name="connsiteY8" fmla="*/ 61708 h 62740"/>
                      <a:gd name="connsiteX9" fmla="*/ 201954 w 201954"/>
                      <a:gd name="connsiteY9" fmla="*/ 61708 h 62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1954" h="62740">
                        <a:moveTo>
                          <a:pt x="0" y="0"/>
                        </a:moveTo>
                        <a:cubicBezTo>
                          <a:pt x="11220" y="1870"/>
                          <a:pt x="22868" y="2013"/>
                          <a:pt x="33659" y="5610"/>
                        </a:cubicBezTo>
                        <a:cubicBezTo>
                          <a:pt x="40055" y="7742"/>
                          <a:pt x="44458" y="13815"/>
                          <a:pt x="50489" y="16830"/>
                        </a:cubicBezTo>
                        <a:cubicBezTo>
                          <a:pt x="55778" y="19475"/>
                          <a:pt x="62029" y="19796"/>
                          <a:pt x="67318" y="22440"/>
                        </a:cubicBezTo>
                        <a:cubicBezTo>
                          <a:pt x="73348" y="25455"/>
                          <a:pt x="77987" y="30921"/>
                          <a:pt x="84148" y="33659"/>
                        </a:cubicBezTo>
                        <a:cubicBezTo>
                          <a:pt x="94955" y="38462"/>
                          <a:pt x="106587" y="41139"/>
                          <a:pt x="117806" y="44879"/>
                        </a:cubicBezTo>
                        <a:lnTo>
                          <a:pt x="134636" y="50489"/>
                        </a:lnTo>
                        <a:cubicBezTo>
                          <a:pt x="140246" y="52359"/>
                          <a:pt x="145728" y="54665"/>
                          <a:pt x="151465" y="56099"/>
                        </a:cubicBezTo>
                        <a:cubicBezTo>
                          <a:pt x="158945" y="57969"/>
                          <a:pt x="166242" y="60857"/>
                          <a:pt x="173905" y="61708"/>
                        </a:cubicBezTo>
                        <a:cubicBezTo>
                          <a:pt x="183197" y="62740"/>
                          <a:pt x="192604" y="61708"/>
                          <a:pt x="201954" y="6170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3" name="Volný tvar 152"/>
                  <p:cNvSpPr/>
                  <p:nvPr/>
                </p:nvSpPr>
                <p:spPr>
                  <a:xfrm>
                    <a:off x="5149811" y="5121762"/>
                    <a:ext cx="112196" cy="100977"/>
                  </a:xfrm>
                  <a:custGeom>
                    <a:avLst/>
                    <a:gdLst>
                      <a:gd name="connsiteX0" fmla="*/ 112196 w 112196"/>
                      <a:gd name="connsiteY0" fmla="*/ 0 h 100977"/>
                      <a:gd name="connsiteX1" fmla="*/ 67318 w 112196"/>
                      <a:gd name="connsiteY1" fmla="*/ 11220 h 100977"/>
                      <a:gd name="connsiteX2" fmla="*/ 50488 w 112196"/>
                      <a:gd name="connsiteY2" fmla="*/ 22439 h 100977"/>
                      <a:gd name="connsiteX3" fmla="*/ 28049 w 112196"/>
                      <a:gd name="connsiteY3" fmla="*/ 50488 h 100977"/>
                      <a:gd name="connsiteX4" fmla="*/ 22439 w 112196"/>
                      <a:gd name="connsiteY4" fmla="*/ 67318 h 100977"/>
                      <a:gd name="connsiteX5" fmla="*/ 5610 w 112196"/>
                      <a:gd name="connsiteY5" fmla="*/ 84147 h 100977"/>
                      <a:gd name="connsiteX6" fmla="*/ 0 w 112196"/>
                      <a:gd name="connsiteY6" fmla="*/ 100977 h 100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2196" h="100977">
                        <a:moveTo>
                          <a:pt x="112196" y="0"/>
                        </a:moveTo>
                        <a:cubicBezTo>
                          <a:pt x="101525" y="2134"/>
                          <a:pt x="78820" y="5469"/>
                          <a:pt x="67318" y="11220"/>
                        </a:cubicBezTo>
                        <a:cubicBezTo>
                          <a:pt x="61288" y="14235"/>
                          <a:pt x="56098" y="18699"/>
                          <a:pt x="50488" y="22439"/>
                        </a:cubicBezTo>
                        <a:cubicBezTo>
                          <a:pt x="36390" y="64739"/>
                          <a:pt x="57047" y="14241"/>
                          <a:pt x="28049" y="50488"/>
                        </a:cubicBezTo>
                        <a:cubicBezTo>
                          <a:pt x="24355" y="55106"/>
                          <a:pt x="25719" y="62398"/>
                          <a:pt x="22439" y="67318"/>
                        </a:cubicBezTo>
                        <a:cubicBezTo>
                          <a:pt x="18038" y="73919"/>
                          <a:pt x="11220" y="78537"/>
                          <a:pt x="5610" y="84147"/>
                        </a:cubicBezTo>
                        <a:lnTo>
                          <a:pt x="0" y="10097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4" name="Volný tvar 153"/>
                  <p:cNvSpPr/>
                  <p:nvPr/>
                </p:nvSpPr>
                <p:spPr>
                  <a:xfrm>
                    <a:off x="5278837" y="5200299"/>
                    <a:ext cx="36512" cy="95367"/>
                  </a:xfrm>
                  <a:custGeom>
                    <a:avLst/>
                    <a:gdLst>
                      <a:gd name="connsiteX0" fmla="*/ 28049 w 36512"/>
                      <a:gd name="connsiteY0" fmla="*/ 0 h 95367"/>
                      <a:gd name="connsiteX1" fmla="*/ 28049 w 36512"/>
                      <a:gd name="connsiteY1" fmla="*/ 50489 h 95367"/>
                      <a:gd name="connsiteX2" fmla="*/ 16829 w 36512"/>
                      <a:gd name="connsiteY2" fmla="*/ 84148 h 95367"/>
                      <a:gd name="connsiteX3" fmla="*/ 0 w 36512"/>
                      <a:gd name="connsiteY3" fmla="*/ 95367 h 95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12" h="95367">
                        <a:moveTo>
                          <a:pt x="28049" y="0"/>
                        </a:moveTo>
                        <a:cubicBezTo>
                          <a:pt x="36278" y="24688"/>
                          <a:pt x="36512" y="16639"/>
                          <a:pt x="28049" y="50489"/>
                        </a:cubicBezTo>
                        <a:cubicBezTo>
                          <a:pt x="25181" y="61962"/>
                          <a:pt x="26669" y="77588"/>
                          <a:pt x="16829" y="84148"/>
                        </a:cubicBezTo>
                        <a:lnTo>
                          <a:pt x="0" y="9536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5" name="Volný tvar 154"/>
                  <p:cNvSpPr/>
                  <p:nvPr/>
                </p:nvSpPr>
                <p:spPr>
                  <a:xfrm>
                    <a:off x="5306886" y="5194690"/>
                    <a:ext cx="93180" cy="39268"/>
                  </a:xfrm>
                  <a:custGeom>
                    <a:avLst/>
                    <a:gdLst>
                      <a:gd name="connsiteX0" fmla="*/ 0 w 93180"/>
                      <a:gd name="connsiteY0" fmla="*/ 0 h 39268"/>
                      <a:gd name="connsiteX1" fmla="*/ 50488 w 93180"/>
                      <a:gd name="connsiteY1" fmla="*/ 11219 h 39268"/>
                      <a:gd name="connsiteX2" fmla="*/ 78537 w 93180"/>
                      <a:gd name="connsiteY2" fmla="*/ 39268 h 39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3180" h="39268">
                        <a:moveTo>
                          <a:pt x="0" y="0"/>
                        </a:moveTo>
                        <a:cubicBezTo>
                          <a:pt x="9137" y="1523"/>
                          <a:pt x="38649" y="4642"/>
                          <a:pt x="50488" y="11219"/>
                        </a:cubicBezTo>
                        <a:cubicBezTo>
                          <a:pt x="88909" y="32564"/>
                          <a:pt x="93180" y="24625"/>
                          <a:pt x="78537" y="3926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4" name="Skupina 173"/>
              <p:cNvGrpSpPr/>
              <p:nvPr/>
            </p:nvGrpSpPr>
            <p:grpSpPr>
              <a:xfrm>
                <a:off x="3563888" y="4221088"/>
                <a:ext cx="875078" cy="849298"/>
                <a:chOff x="3563888" y="4221088"/>
                <a:chExt cx="875078" cy="849298"/>
              </a:xfrm>
            </p:grpSpPr>
            <p:grpSp>
              <p:nvGrpSpPr>
                <p:cNvPr id="38" name="Skupina 105"/>
                <p:cNvGrpSpPr/>
                <p:nvPr/>
              </p:nvGrpSpPr>
              <p:grpSpPr>
                <a:xfrm>
                  <a:off x="4046426" y="4221088"/>
                  <a:ext cx="392540" cy="849298"/>
                  <a:chOff x="3479111" y="4221088"/>
                  <a:chExt cx="320532" cy="417250"/>
                </a:xfrm>
              </p:grpSpPr>
              <p:sp>
                <p:nvSpPr>
                  <p:cNvPr id="107" name="Volný tvar 106"/>
                  <p:cNvSpPr/>
                  <p:nvPr/>
                </p:nvSpPr>
                <p:spPr>
                  <a:xfrm>
                    <a:off x="3479111" y="4240267"/>
                    <a:ext cx="116345" cy="326597"/>
                  </a:xfrm>
                  <a:custGeom>
                    <a:avLst/>
                    <a:gdLst>
                      <a:gd name="connsiteX0" fmla="*/ 116345 w 116345"/>
                      <a:gd name="connsiteY0" fmla="*/ 3259 h 326597"/>
                      <a:gd name="connsiteX1" fmla="*/ 80835 w 116345"/>
                      <a:gd name="connsiteY1" fmla="*/ 47648 h 326597"/>
                      <a:gd name="connsiteX2" fmla="*/ 63079 w 116345"/>
                      <a:gd name="connsiteY2" fmla="*/ 65403 h 326597"/>
                      <a:gd name="connsiteX3" fmla="*/ 45324 w 116345"/>
                      <a:gd name="connsiteY3" fmla="*/ 92036 h 326597"/>
                      <a:gd name="connsiteX4" fmla="*/ 36446 w 116345"/>
                      <a:gd name="connsiteY4" fmla="*/ 189690 h 326597"/>
                      <a:gd name="connsiteX5" fmla="*/ 18691 w 116345"/>
                      <a:gd name="connsiteY5" fmla="*/ 242956 h 326597"/>
                      <a:gd name="connsiteX6" fmla="*/ 9813 w 116345"/>
                      <a:gd name="connsiteY6" fmla="*/ 287345 h 326597"/>
                      <a:gd name="connsiteX7" fmla="*/ 936 w 116345"/>
                      <a:gd name="connsiteY7" fmla="*/ 322855 h 32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345" h="326597">
                        <a:moveTo>
                          <a:pt x="116345" y="3259"/>
                        </a:moveTo>
                        <a:cubicBezTo>
                          <a:pt x="63297" y="38625"/>
                          <a:pt x="109424" y="0"/>
                          <a:pt x="80835" y="47648"/>
                        </a:cubicBezTo>
                        <a:cubicBezTo>
                          <a:pt x="76529" y="54825"/>
                          <a:pt x="68308" y="58867"/>
                          <a:pt x="63079" y="65403"/>
                        </a:cubicBezTo>
                        <a:cubicBezTo>
                          <a:pt x="56414" y="73734"/>
                          <a:pt x="51242" y="83158"/>
                          <a:pt x="45324" y="92036"/>
                        </a:cubicBezTo>
                        <a:cubicBezTo>
                          <a:pt x="42365" y="124587"/>
                          <a:pt x="42126" y="157502"/>
                          <a:pt x="36446" y="189690"/>
                        </a:cubicBezTo>
                        <a:cubicBezTo>
                          <a:pt x="33193" y="208121"/>
                          <a:pt x="22362" y="224604"/>
                          <a:pt x="18691" y="242956"/>
                        </a:cubicBezTo>
                        <a:cubicBezTo>
                          <a:pt x="15732" y="257752"/>
                          <a:pt x="13473" y="272706"/>
                          <a:pt x="9813" y="287345"/>
                        </a:cubicBezTo>
                        <a:cubicBezTo>
                          <a:pt x="0" y="326597"/>
                          <a:pt x="936" y="301518"/>
                          <a:pt x="936" y="322855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8" name="Volný tvar 107"/>
                  <p:cNvSpPr/>
                  <p:nvPr/>
                </p:nvSpPr>
                <p:spPr>
                  <a:xfrm>
                    <a:off x="3563888" y="4221088"/>
                    <a:ext cx="46937" cy="417250"/>
                  </a:xfrm>
                  <a:custGeom>
                    <a:avLst/>
                    <a:gdLst>
                      <a:gd name="connsiteX0" fmla="*/ 26633 w 46937"/>
                      <a:gd name="connsiteY0" fmla="*/ 0 h 417250"/>
                      <a:gd name="connsiteX1" fmla="*/ 26633 w 46937"/>
                      <a:gd name="connsiteY1" fmla="*/ 142042 h 417250"/>
                      <a:gd name="connsiteX2" fmla="*/ 17756 w 46937"/>
                      <a:gd name="connsiteY2" fmla="*/ 186431 h 417250"/>
                      <a:gd name="connsiteX3" fmla="*/ 0 w 46937"/>
                      <a:gd name="connsiteY3" fmla="*/ 248574 h 417250"/>
                      <a:gd name="connsiteX4" fmla="*/ 8878 w 46937"/>
                      <a:gd name="connsiteY4" fmla="*/ 319596 h 417250"/>
                      <a:gd name="connsiteX5" fmla="*/ 26633 w 46937"/>
                      <a:gd name="connsiteY5" fmla="*/ 372862 h 417250"/>
                      <a:gd name="connsiteX6" fmla="*/ 35511 w 46937"/>
                      <a:gd name="connsiteY6" fmla="*/ 399495 h 417250"/>
                      <a:gd name="connsiteX7" fmla="*/ 35511 w 46937"/>
                      <a:gd name="connsiteY7" fmla="*/ 417250 h 41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937" h="417250">
                        <a:moveTo>
                          <a:pt x="26633" y="0"/>
                        </a:moveTo>
                        <a:cubicBezTo>
                          <a:pt x="46937" y="60909"/>
                          <a:pt x="39427" y="26896"/>
                          <a:pt x="26633" y="142042"/>
                        </a:cubicBezTo>
                        <a:cubicBezTo>
                          <a:pt x="24967" y="157039"/>
                          <a:pt x="21029" y="171701"/>
                          <a:pt x="17756" y="186431"/>
                        </a:cubicBezTo>
                        <a:cubicBezTo>
                          <a:pt x="10326" y="219867"/>
                          <a:pt x="9885" y="218920"/>
                          <a:pt x="0" y="248574"/>
                        </a:cubicBezTo>
                        <a:cubicBezTo>
                          <a:pt x="2959" y="272248"/>
                          <a:pt x="3879" y="296267"/>
                          <a:pt x="8878" y="319596"/>
                        </a:cubicBezTo>
                        <a:cubicBezTo>
                          <a:pt x="12799" y="337896"/>
                          <a:pt x="20715" y="355107"/>
                          <a:pt x="26633" y="372862"/>
                        </a:cubicBezTo>
                        <a:cubicBezTo>
                          <a:pt x="29592" y="381740"/>
                          <a:pt x="35511" y="390137"/>
                          <a:pt x="35511" y="399495"/>
                        </a:cubicBezTo>
                        <a:lnTo>
                          <a:pt x="35511" y="417250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9" name="Volný tvar 108"/>
                  <p:cNvSpPr/>
                  <p:nvPr/>
                </p:nvSpPr>
                <p:spPr>
                  <a:xfrm>
                    <a:off x="3585918" y="4221088"/>
                    <a:ext cx="121986" cy="372862"/>
                  </a:xfrm>
                  <a:custGeom>
                    <a:avLst/>
                    <a:gdLst>
                      <a:gd name="connsiteX0" fmla="*/ 0 w 121986"/>
                      <a:gd name="connsiteY0" fmla="*/ 0 h 372862"/>
                      <a:gd name="connsiteX1" fmla="*/ 17756 w 121986"/>
                      <a:gd name="connsiteY1" fmla="*/ 26633 h 372862"/>
                      <a:gd name="connsiteX2" fmla="*/ 44389 w 121986"/>
                      <a:gd name="connsiteY2" fmla="*/ 53266 h 372862"/>
                      <a:gd name="connsiteX3" fmla="*/ 79899 w 121986"/>
                      <a:gd name="connsiteY3" fmla="*/ 88776 h 372862"/>
                      <a:gd name="connsiteX4" fmla="*/ 97655 w 121986"/>
                      <a:gd name="connsiteY4" fmla="*/ 372862 h 37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86" h="372862">
                        <a:moveTo>
                          <a:pt x="0" y="0"/>
                        </a:moveTo>
                        <a:cubicBezTo>
                          <a:pt x="5919" y="8878"/>
                          <a:pt x="10925" y="18436"/>
                          <a:pt x="17756" y="26633"/>
                        </a:cubicBezTo>
                        <a:cubicBezTo>
                          <a:pt x="25794" y="36278"/>
                          <a:pt x="37425" y="42820"/>
                          <a:pt x="44389" y="53266"/>
                        </a:cubicBezTo>
                        <a:cubicBezTo>
                          <a:pt x="71444" y="93849"/>
                          <a:pt x="29169" y="71867"/>
                          <a:pt x="79899" y="88776"/>
                        </a:cubicBezTo>
                        <a:cubicBezTo>
                          <a:pt x="121986" y="215033"/>
                          <a:pt x="97655" y="123326"/>
                          <a:pt x="97655" y="372862"/>
                        </a:cubicBez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0" name="Volný tvar 109"/>
                  <p:cNvSpPr/>
                  <p:nvPr/>
                </p:nvSpPr>
                <p:spPr>
                  <a:xfrm>
                    <a:off x="3595456" y="4243526"/>
                    <a:ext cx="204187" cy="248575"/>
                  </a:xfrm>
                  <a:custGeom>
                    <a:avLst/>
                    <a:gdLst>
                      <a:gd name="connsiteX0" fmla="*/ 0 w 204187"/>
                      <a:gd name="connsiteY0" fmla="*/ 0 h 248575"/>
                      <a:gd name="connsiteX1" fmla="*/ 79899 w 204187"/>
                      <a:gd name="connsiteY1" fmla="*/ 17756 h 248575"/>
                      <a:gd name="connsiteX2" fmla="*/ 97655 w 204187"/>
                      <a:gd name="connsiteY2" fmla="*/ 35511 h 248575"/>
                      <a:gd name="connsiteX3" fmla="*/ 124288 w 204187"/>
                      <a:gd name="connsiteY3" fmla="*/ 53266 h 248575"/>
                      <a:gd name="connsiteX4" fmla="*/ 133165 w 204187"/>
                      <a:gd name="connsiteY4" fmla="*/ 79899 h 248575"/>
                      <a:gd name="connsiteX5" fmla="*/ 168676 w 204187"/>
                      <a:gd name="connsiteY5" fmla="*/ 124288 h 248575"/>
                      <a:gd name="connsiteX6" fmla="*/ 186431 w 204187"/>
                      <a:gd name="connsiteY6" fmla="*/ 177554 h 248575"/>
                      <a:gd name="connsiteX7" fmla="*/ 195309 w 204187"/>
                      <a:gd name="connsiteY7" fmla="*/ 204187 h 248575"/>
                      <a:gd name="connsiteX8" fmla="*/ 204187 w 204187"/>
                      <a:gd name="connsiteY8" fmla="*/ 230820 h 248575"/>
                      <a:gd name="connsiteX9" fmla="*/ 204187 w 204187"/>
                      <a:gd name="connsiteY9" fmla="*/ 248575 h 24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187" h="248575">
                        <a:moveTo>
                          <a:pt x="0" y="0"/>
                        </a:moveTo>
                        <a:cubicBezTo>
                          <a:pt x="10759" y="1793"/>
                          <a:pt x="63086" y="7669"/>
                          <a:pt x="79899" y="17756"/>
                        </a:cubicBezTo>
                        <a:cubicBezTo>
                          <a:pt x="87076" y="22062"/>
                          <a:pt x="91119" y="30282"/>
                          <a:pt x="97655" y="35511"/>
                        </a:cubicBezTo>
                        <a:cubicBezTo>
                          <a:pt x="105987" y="42176"/>
                          <a:pt x="115410" y="47348"/>
                          <a:pt x="124288" y="53266"/>
                        </a:cubicBezTo>
                        <a:cubicBezTo>
                          <a:pt x="127247" y="62144"/>
                          <a:pt x="128350" y="71875"/>
                          <a:pt x="133165" y="79899"/>
                        </a:cubicBezTo>
                        <a:cubicBezTo>
                          <a:pt x="164789" y="132607"/>
                          <a:pt x="138217" y="55754"/>
                          <a:pt x="168676" y="124288"/>
                        </a:cubicBezTo>
                        <a:cubicBezTo>
                          <a:pt x="176277" y="141391"/>
                          <a:pt x="180513" y="159799"/>
                          <a:pt x="186431" y="177554"/>
                        </a:cubicBezTo>
                        <a:lnTo>
                          <a:pt x="195309" y="204187"/>
                        </a:lnTo>
                        <a:cubicBezTo>
                          <a:pt x="198268" y="213065"/>
                          <a:pt x="204187" y="221462"/>
                          <a:pt x="204187" y="230820"/>
                        </a:cubicBezTo>
                        <a:lnTo>
                          <a:pt x="204187" y="248575"/>
                        </a:lnTo>
                      </a:path>
                    </a:pathLst>
                  </a:custGeom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2" name="Skupina 134"/>
                <p:cNvGrpSpPr/>
                <p:nvPr/>
              </p:nvGrpSpPr>
              <p:grpSpPr>
                <a:xfrm>
                  <a:off x="3620910" y="4221088"/>
                  <a:ext cx="437566" cy="417250"/>
                  <a:chOff x="5149811" y="4941168"/>
                  <a:chExt cx="437566" cy="417250"/>
                </a:xfrm>
              </p:grpSpPr>
              <p:grpSp>
                <p:nvGrpSpPr>
                  <p:cNvPr id="43" name="Skupina 120"/>
                  <p:cNvGrpSpPr/>
                  <p:nvPr/>
                </p:nvGrpSpPr>
                <p:grpSpPr>
                  <a:xfrm>
                    <a:off x="5220072" y="4941168"/>
                    <a:ext cx="320532" cy="417250"/>
                    <a:chOff x="3479111" y="4221088"/>
                    <a:chExt cx="320532" cy="417250"/>
                  </a:xfrm>
                </p:grpSpPr>
                <p:sp>
                  <p:nvSpPr>
                    <p:cNvPr id="122" name="Volný tvar 121"/>
                    <p:cNvSpPr/>
                    <p:nvPr/>
                  </p:nvSpPr>
                  <p:spPr>
                    <a:xfrm>
                      <a:off x="3479111" y="4240267"/>
                      <a:ext cx="116345" cy="326597"/>
                    </a:xfrm>
                    <a:custGeom>
                      <a:avLst/>
                      <a:gdLst>
                        <a:gd name="connsiteX0" fmla="*/ 116345 w 116345"/>
                        <a:gd name="connsiteY0" fmla="*/ 3259 h 326597"/>
                        <a:gd name="connsiteX1" fmla="*/ 80835 w 116345"/>
                        <a:gd name="connsiteY1" fmla="*/ 47648 h 326597"/>
                        <a:gd name="connsiteX2" fmla="*/ 63079 w 116345"/>
                        <a:gd name="connsiteY2" fmla="*/ 65403 h 326597"/>
                        <a:gd name="connsiteX3" fmla="*/ 45324 w 116345"/>
                        <a:gd name="connsiteY3" fmla="*/ 92036 h 326597"/>
                        <a:gd name="connsiteX4" fmla="*/ 36446 w 116345"/>
                        <a:gd name="connsiteY4" fmla="*/ 189690 h 326597"/>
                        <a:gd name="connsiteX5" fmla="*/ 18691 w 116345"/>
                        <a:gd name="connsiteY5" fmla="*/ 242956 h 326597"/>
                        <a:gd name="connsiteX6" fmla="*/ 9813 w 116345"/>
                        <a:gd name="connsiteY6" fmla="*/ 287345 h 326597"/>
                        <a:gd name="connsiteX7" fmla="*/ 936 w 116345"/>
                        <a:gd name="connsiteY7" fmla="*/ 322855 h 326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6345" h="326597">
                          <a:moveTo>
                            <a:pt x="116345" y="3259"/>
                          </a:moveTo>
                          <a:cubicBezTo>
                            <a:pt x="63297" y="38625"/>
                            <a:pt x="109424" y="0"/>
                            <a:pt x="80835" y="47648"/>
                          </a:cubicBezTo>
                          <a:cubicBezTo>
                            <a:pt x="76529" y="54825"/>
                            <a:pt x="68308" y="58867"/>
                            <a:pt x="63079" y="65403"/>
                          </a:cubicBezTo>
                          <a:cubicBezTo>
                            <a:pt x="56414" y="73734"/>
                            <a:pt x="51242" y="83158"/>
                            <a:pt x="45324" y="92036"/>
                          </a:cubicBezTo>
                          <a:cubicBezTo>
                            <a:pt x="42365" y="124587"/>
                            <a:pt x="42126" y="157502"/>
                            <a:pt x="36446" y="189690"/>
                          </a:cubicBezTo>
                          <a:cubicBezTo>
                            <a:pt x="33193" y="208121"/>
                            <a:pt x="22362" y="224604"/>
                            <a:pt x="18691" y="242956"/>
                          </a:cubicBezTo>
                          <a:cubicBezTo>
                            <a:pt x="15732" y="257752"/>
                            <a:pt x="13473" y="272706"/>
                            <a:pt x="9813" y="287345"/>
                          </a:cubicBezTo>
                          <a:cubicBezTo>
                            <a:pt x="0" y="326597"/>
                            <a:pt x="936" y="301518"/>
                            <a:pt x="936" y="322855"/>
                          </a:cubicBez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23" name="Volný tvar 122"/>
                    <p:cNvSpPr/>
                    <p:nvPr/>
                  </p:nvSpPr>
                  <p:spPr>
                    <a:xfrm>
                      <a:off x="3563888" y="4221088"/>
                      <a:ext cx="46937" cy="417250"/>
                    </a:xfrm>
                    <a:custGeom>
                      <a:avLst/>
                      <a:gdLst>
                        <a:gd name="connsiteX0" fmla="*/ 26633 w 46937"/>
                        <a:gd name="connsiteY0" fmla="*/ 0 h 417250"/>
                        <a:gd name="connsiteX1" fmla="*/ 26633 w 46937"/>
                        <a:gd name="connsiteY1" fmla="*/ 142042 h 417250"/>
                        <a:gd name="connsiteX2" fmla="*/ 17756 w 46937"/>
                        <a:gd name="connsiteY2" fmla="*/ 186431 h 417250"/>
                        <a:gd name="connsiteX3" fmla="*/ 0 w 46937"/>
                        <a:gd name="connsiteY3" fmla="*/ 248574 h 417250"/>
                        <a:gd name="connsiteX4" fmla="*/ 8878 w 46937"/>
                        <a:gd name="connsiteY4" fmla="*/ 319596 h 417250"/>
                        <a:gd name="connsiteX5" fmla="*/ 26633 w 46937"/>
                        <a:gd name="connsiteY5" fmla="*/ 372862 h 417250"/>
                        <a:gd name="connsiteX6" fmla="*/ 35511 w 46937"/>
                        <a:gd name="connsiteY6" fmla="*/ 399495 h 417250"/>
                        <a:gd name="connsiteX7" fmla="*/ 35511 w 46937"/>
                        <a:gd name="connsiteY7" fmla="*/ 417250 h 417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937" h="417250">
                          <a:moveTo>
                            <a:pt x="26633" y="0"/>
                          </a:moveTo>
                          <a:cubicBezTo>
                            <a:pt x="46937" y="60909"/>
                            <a:pt x="39427" y="26896"/>
                            <a:pt x="26633" y="142042"/>
                          </a:cubicBezTo>
                          <a:cubicBezTo>
                            <a:pt x="24967" y="157039"/>
                            <a:pt x="21029" y="171701"/>
                            <a:pt x="17756" y="186431"/>
                          </a:cubicBezTo>
                          <a:cubicBezTo>
                            <a:pt x="10326" y="219867"/>
                            <a:pt x="9885" y="218920"/>
                            <a:pt x="0" y="248574"/>
                          </a:cubicBezTo>
                          <a:cubicBezTo>
                            <a:pt x="2959" y="272248"/>
                            <a:pt x="3879" y="296267"/>
                            <a:pt x="8878" y="319596"/>
                          </a:cubicBezTo>
                          <a:cubicBezTo>
                            <a:pt x="12799" y="337896"/>
                            <a:pt x="20715" y="355107"/>
                            <a:pt x="26633" y="372862"/>
                          </a:cubicBezTo>
                          <a:cubicBezTo>
                            <a:pt x="29592" y="381740"/>
                            <a:pt x="35511" y="390137"/>
                            <a:pt x="35511" y="399495"/>
                          </a:cubicBezTo>
                          <a:lnTo>
                            <a:pt x="35511" y="417250"/>
                          </a:ln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24" name="Volný tvar 123"/>
                    <p:cNvSpPr/>
                    <p:nvPr/>
                  </p:nvSpPr>
                  <p:spPr>
                    <a:xfrm>
                      <a:off x="3585918" y="4221088"/>
                      <a:ext cx="121986" cy="372862"/>
                    </a:xfrm>
                    <a:custGeom>
                      <a:avLst/>
                      <a:gdLst>
                        <a:gd name="connsiteX0" fmla="*/ 0 w 121986"/>
                        <a:gd name="connsiteY0" fmla="*/ 0 h 372862"/>
                        <a:gd name="connsiteX1" fmla="*/ 17756 w 121986"/>
                        <a:gd name="connsiteY1" fmla="*/ 26633 h 372862"/>
                        <a:gd name="connsiteX2" fmla="*/ 44389 w 121986"/>
                        <a:gd name="connsiteY2" fmla="*/ 53266 h 372862"/>
                        <a:gd name="connsiteX3" fmla="*/ 79899 w 121986"/>
                        <a:gd name="connsiteY3" fmla="*/ 88776 h 372862"/>
                        <a:gd name="connsiteX4" fmla="*/ 97655 w 121986"/>
                        <a:gd name="connsiteY4" fmla="*/ 372862 h 372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986" h="372862">
                          <a:moveTo>
                            <a:pt x="0" y="0"/>
                          </a:moveTo>
                          <a:cubicBezTo>
                            <a:pt x="5919" y="8878"/>
                            <a:pt x="10925" y="18436"/>
                            <a:pt x="17756" y="26633"/>
                          </a:cubicBezTo>
                          <a:cubicBezTo>
                            <a:pt x="25794" y="36278"/>
                            <a:pt x="37425" y="42820"/>
                            <a:pt x="44389" y="53266"/>
                          </a:cubicBezTo>
                          <a:cubicBezTo>
                            <a:pt x="71444" y="93849"/>
                            <a:pt x="29169" y="71867"/>
                            <a:pt x="79899" y="88776"/>
                          </a:cubicBezTo>
                          <a:cubicBezTo>
                            <a:pt x="121986" y="215033"/>
                            <a:pt x="97655" y="123326"/>
                            <a:pt x="97655" y="372862"/>
                          </a:cubicBez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25" name="Volný tvar 124"/>
                    <p:cNvSpPr/>
                    <p:nvPr/>
                  </p:nvSpPr>
                  <p:spPr>
                    <a:xfrm>
                      <a:off x="3595456" y="4243526"/>
                      <a:ext cx="204187" cy="248575"/>
                    </a:xfrm>
                    <a:custGeom>
                      <a:avLst/>
                      <a:gdLst>
                        <a:gd name="connsiteX0" fmla="*/ 0 w 204187"/>
                        <a:gd name="connsiteY0" fmla="*/ 0 h 248575"/>
                        <a:gd name="connsiteX1" fmla="*/ 79899 w 204187"/>
                        <a:gd name="connsiteY1" fmla="*/ 17756 h 248575"/>
                        <a:gd name="connsiteX2" fmla="*/ 97655 w 204187"/>
                        <a:gd name="connsiteY2" fmla="*/ 35511 h 248575"/>
                        <a:gd name="connsiteX3" fmla="*/ 124288 w 204187"/>
                        <a:gd name="connsiteY3" fmla="*/ 53266 h 248575"/>
                        <a:gd name="connsiteX4" fmla="*/ 133165 w 204187"/>
                        <a:gd name="connsiteY4" fmla="*/ 79899 h 248575"/>
                        <a:gd name="connsiteX5" fmla="*/ 168676 w 204187"/>
                        <a:gd name="connsiteY5" fmla="*/ 124288 h 248575"/>
                        <a:gd name="connsiteX6" fmla="*/ 186431 w 204187"/>
                        <a:gd name="connsiteY6" fmla="*/ 177554 h 248575"/>
                        <a:gd name="connsiteX7" fmla="*/ 195309 w 204187"/>
                        <a:gd name="connsiteY7" fmla="*/ 204187 h 248575"/>
                        <a:gd name="connsiteX8" fmla="*/ 204187 w 204187"/>
                        <a:gd name="connsiteY8" fmla="*/ 230820 h 248575"/>
                        <a:gd name="connsiteX9" fmla="*/ 204187 w 204187"/>
                        <a:gd name="connsiteY9" fmla="*/ 248575 h 24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4187" h="248575">
                          <a:moveTo>
                            <a:pt x="0" y="0"/>
                          </a:moveTo>
                          <a:cubicBezTo>
                            <a:pt x="10759" y="1793"/>
                            <a:pt x="63086" y="7669"/>
                            <a:pt x="79899" y="17756"/>
                          </a:cubicBezTo>
                          <a:cubicBezTo>
                            <a:pt x="87076" y="22062"/>
                            <a:pt x="91119" y="30282"/>
                            <a:pt x="97655" y="35511"/>
                          </a:cubicBezTo>
                          <a:cubicBezTo>
                            <a:pt x="105987" y="42176"/>
                            <a:pt x="115410" y="47348"/>
                            <a:pt x="124288" y="53266"/>
                          </a:cubicBezTo>
                          <a:cubicBezTo>
                            <a:pt x="127247" y="62144"/>
                            <a:pt x="128350" y="71875"/>
                            <a:pt x="133165" y="79899"/>
                          </a:cubicBezTo>
                          <a:cubicBezTo>
                            <a:pt x="164789" y="132607"/>
                            <a:pt x="138217" y="55754"/>
                            <a:pt x="168676" y="124288"/>
                          </a:cubicBezTo>
                          <a:cubicBezTo>
                            <a:pt x="176277" y="141391"/>
                            <a:pt x="180513" y="159799"/>
                            <a:pt x="186431" y="177554"/>
                          </a:cubicBezTo>
                          <a:lnTo>
                            <a:pt x="195309" y="204187"/>
                          </a:lnTo>
                          <a:cubicBezTo>
                            <a:pt x="198268" y="213065"/>
                            <a:pt x="204187" y="221462"/>
                            <a:pt x="204187" y="230820"/>
                          </a:cubicBezTo>
                          <a:lnTo>
                            <a:pt x="204187" y="248575"/>
                          </a:ln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sp>
                <p:nvSpPr>
                  <p:cNvPr id="126" name="Volný tvar 125"/>
                  <p:cNvSpPr/>
                  <p:nvPr/>
                </p:nvSpPr>
                <p:spPr>
                  <a:xfrm>
                    <a:off x="5205909" y="4959077"/>
                    <a:ext cx="100977" cy="112197"/>
                  </a:xfrm>
                  <a:custGeom>
                    <a:avLst/>
                    <a:gdLst>
                      <a:gd name="connsiteX0" fmla="*/ 100977 w 100977"/>
                      <a:gd name="connsiteY0" fmla="*/ 0 h 112197"/>
                      <a:gd name="connsiteX1" fmla="*/ 78538 w 100977"/>
                      <a:gd name="connsiteY1" fmla="*/ 5610 h 112197"/>
                      <a:gd name="connsiteX2" fmla="*/ 67318 w 100977"/>
                      <a:gd name="connsiteY2" fmla="*/ 22440 h 112197"/>
                      <a:gd name="connsiteX3" fmla="*/ 39269 w 100977"/>
                      <a:gd name="connsiteY3" fmla="*/ 56098 h 112197"/>
                      <a:gd name="connsiteX4" fmla="*/ 33659 w 100977"/>
                      <a:gd name="connsiteY4" fmla="*/ 72928 h 112197"/>
                      <a:gd name="connsiteX5" fmla="*/ 22439 w 100977"/>
                      <a:gd name="connsiteY5" fmla="*/ 89757 h 112197"/>
                      <a:gd name="connsiteX6" fmla="*/ 0 w 100977"/>
                      <a:gd name="connsiteY6" fmla="*/ 112197 h 112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977" h="112197">
                        <a:moveTo>
                          <a:pt x="100977" y="0"/>
                        </a:moveTo>
                        <a:cubicBezTo>
                          <a:pt x="93497" y="1870"/>
                          <a:pt x="84953" y="1333"/>
                          <a:pt x="78538" y="5610"/>
                        </a:cubicBezTo>
                        <a:cubicBezTo>
                          <a:pt x="72928" y="9350"/>
                          <a:pt x="71634" y="17260"/>
                          <a:pt x="67318" y="22440"/>
                        </a:cubicBezTo>
                        <a:cubicBezTo>
                          <a:pt x="31319" y="65639"/>
                          <a:pt x="67130" y="14309"/>
                          <a:pt x="39269" y="56098"/>
                        </a:cubicBezTo>
                        <a:cubicBezTo>
                          <a:pt x="37399" y="61708"/>
                          <a:pt x="36304" y="67639"/>
                          <a:pt x="33659" y="72928"/>
                        </a:cubicBezTo>
                        <a:cubicBezTo>
                          <a:pt x="30644" y="78958"/>
                          <a:pt x="26755" y="84578"/>
                          <a:pt x="22439" y="89757"/>
                        </a:cubicBezTo>
                        <a:cubicBezTo>
                          <a:pt x="22433" y="89764"/>
                          <a:pt x="4989" y="107208"/>
                          <a:pt x="0" y="112197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7" name="Volný tvar 126"/>
                  <p:cNvSpPr/>
                  <p:nvPr/>
                </p:nvSpPr>
                <p:spPr>
                  <a:xfrm>
                    <a:off x="5295666" y="5043225"/>
                    <a:ext cx="101770" cy="134635"/>
                  </a:xfrm>
                  <a:custGeom>
                    <a:avLst/>
                    <a:gdLst>
                      <a:gd name="connsiteX0" fmla="*/ 0 w 101770"/>
                      <a:gd name="connsiteY0" fmla="*/ 0 h 134635"/>
                      <a:gd name="connsiteX1" fmla="*/ 22440 w 101770"/>
                      <a:gd name="connsiteY1" fmla="*/ 11219 h 134635"/>
                      <a:gd name="connsiteX2" fmla="*/ 39269 w 101770"/>
                      <a:gd name="connsiteY2" fmla="*/ 16829 h 134635"/>
                      <a:gd name="connsiteX3" fmla="*/ 50489 w 101770"/>
                      <a:gd name="connsiteY3" fmla="*/ 33658 h 134635"/>
                      <a:gd name="connsiteX4" fmla="*/ 67318 w 101770"/>
                      <a:gd name="connsiteY4" fmla="*/ 44878 h 134635"/>
                      <a:gd name="connsiteX5" fmla="*/ 95367 w 101770"/>
                      <a:gd name="connsiteY5" fmla="*/ 95366 h 134635"/>
                      <a:gd name="connsiteX6" fmla="*/ 100977 w 101770"/>
                      <a:gd name="connsiteY6" fmla="*/ 117806 h 134635"/>
                      <a:gd name="connsiteX7" fmla="*/ 100977 w 101770"/>
                      <a:gd name="connsiteY7" fmla="*/ 134635 h 134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1770" h="134635">
                        <a:moveTo>
                          <a:pt x="0" y="0"/>
                        </a:moveTo>
                        <a:cubicBezTo>
                          <a:pt x="7480" y="3740"/>
                          <a:pt x="14753" y="7925"/>
                          <a:pt x="22440" y="11219"/>
                        </a:cubicBezTo>
                        <a:cubicBezTo>
                          <a:pt x="27875" y="13548"/>
                          <a:pt x="34652" y="13135"/>
                          <a:pt x="39269" y="16829"/>
                        </a:cubicBezTo>
                        <a:cubicBezTo>
                          <a:pt x="44534" y="21041"/>
                          <a:pt x="45722" y="28891"/>
                          <a:pt x="50489" y="33658"/>
                        </a:cubicBezTo>
                        <a:cubicBezTo>
                          <a:pt x="55256" y="38425"/>
                          <a:pt x="61708" y="41138"/>
                          <a:pt x="67318" y="44878"/>
                        </a:cubicBezTo>
                        <a:cubicBezTo>
                          <a:pt x="87406" y="75011"/>
                          <a:pt x="87962" y="69449"/>
                          <a:pt x="95367" y="95366"/>
                        </a:cubicBezTo>
                        <a:cubicBezTo>
                          <a:pt x="97485" y="102780"/>
                          <a:pt x="99887" y="110173"/>
                          <a:pt x="100977" y="117806"/>
                        </a:cubicBezTo>
                        <a:cubicBezTo>
                          <a:pt x="101770" y="123359"/>
                          <a:pt x="100977" y="129025"/>
                          <a:pt x="100977" y="134635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9" name="Volný tvar 128"/>
                  <p:cNvSpPr/>
                  <p:nvPr/>
                </p:nvSpPr>
                <p:spPr>
                  <a:xfrm>
                    <a:off x="5385423" y="4987126"/>
                    <a:ext cx="201954" cy="62740"/>
                  </a:xfrm>
                  <a:custGeom>
                    <a:avLst/>
                    <a:gdLst>
                      <a:gd name="connsiteX0" fmla="*/ 0 w 201954"/>
                      <a:gd name="connsiteY0" fmla="*/ 0 h 62740"/>
                      <a:gd name="connsiteX1" fmla="*/ 33659 w 201954"/>
                      <a:gd name="connsiteY1" fmla="*/ 5610 h 62740"/>
                      <a:gd name="connsiteX2" fmla="*/ 50489 w 201954"/>
                      <a:gd name="connsiteY2" fmla="*/ 16830 h 62740"/>
                      <a:gd name="connsiteX3" fmla="*/ 67318 w 201954"/>
                      <a:gd name="connsiteY3" fmla="*/ 22440 h 62740"/>
                      <a:gd name="connsiteX4" fmla="*/ 84148 w 201954"/>
                      <a:gd name="connsiteY4" fmla="*/ 33659 h 62740"/>
                      <a:gd name="connsiteX5" fmla="*/ 117806 w 201954"/>
                      <a:gd name="connsiteY5" fmla="*/ 44879 h 62740"/>
                      <a:gd name="connsiteX6" fmla="*/ 134636 w 201954"/>
                      <a:gd name="connsiteY6" fmla="*/ 50489 h 62740"/>
                      <a:gd name="connsiteX7" fmla="*/ 151465 w 201954"/>
                      <a:gd name="connsiteY7" fmla="*/ 56099 h 62740"/>
                      <a:gd name="connsiteX8" fmla="*/ 173905 w 201954"/>
                      <a:gd name="connsiteY8" fmla="*/ 61708 h 62740"/>
                      <a:gd name="connsiteX9" fmla="*/ 201954 w 201954"/>
                      <a:gd name="connsiteY9" fmla="*/ 61708 h 62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1954" h="62740">
                        <a:moveTo>
                          <a:pt x="0" y="0"/>
                        </a:moveTo>
                        <a:cubicBezTo>
                          <a:pt x="11220" y="1870"/>
                          <a:pt x="22868" y="2013"/>
                          <a:pt x="33659" y="5610"/>
                        </a:cubicBezTo>
                        <a:cubicBezTo>
                          <a:pt x="40055" y="7742"/>
                          <a:pt x="44458" y="13815"/>
                          <a:pt x="50489" y="16830"/>
                        </a:cubicBezTo>
                        <a:cubicBezTo>
                          <a:pt x="55778" y="19475"/>
                          <a:pt x="62029" y="19796"/>
                          <a:pt x="67318" y="22440"/>
                        </a:cubicBezTo>
                        <a:cubicBezTo>
                          <a:pt x="73348" y="25455"/>
                          <a:pt x="77987" y="30921"/>
                          <a:pt x="84148" y="33659"/>
                        </a:cubicBezTo>
                        <a:cubicBezTo>
                          <a:pt x="94955" y="38462"/>
                          <a:pt x="106587" y="41139"/>
                          <a:pt x="117806" y="44879"/>
                        </a:cubicBezTo>
                        <a:lnTo>
                          <a:pt x="134636" y="50489"/>
                        </a:lnTo>
                        <a:cubicBezTo>
                          <a:pt x="140246" y="52359"/>
                          <a:pt x="145728" y="54665"/>
                          <a:pt x="151465" y="56099"/>
                        </a:cubicBezTo>
                        <a:cubicBezTo>
                          <a:pt x="158945" y="57969"/>
                          <a:pt x="166242" y="60857"/>
                          <a:pt x="173905" y="61708"/>
                        </a:cubicBezTo>
                        <a:cubicBezTo>
                          <a:pt x="183197" y="62740"/>
                          <a:pt x="192604" y="61708"/>
                          <a:pt x="201954" y="6170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0" name="Volný tvar 129"/>
                  <p:cNvSpPr/>
                  <p:nvPr/>
                </p:nvSpPr>
                <p:spPr>
                  <a:xfrm>
                    <a:off x="5149811" y="5121762"/>
                    <a:ext cx="112196" cy="100977"/>
                  </a:xfrm>
                  <a:custGeom>
                    <a:avLst/>
                    <a:gdLst>
                      <a:gd name="connsiteX0" fmla="*/ 112196 w 112196"/>
                      <a:gd name="connsiteY0" fmla="*/ 0 h 100977"/>
                      <a:gd name="connsiteX1" fmla="*/ 67318 w 112196"/>
                      <a:gd name="connsiteY1" fmla="*/ 11220 h 100977"/>
                      <a:gd name="connsiteX2" fmla="*/ 50488 w 112196"/>
                      <a:gd name="connsiteY2" fmla="*/ 22439 h 100977"/>
                      <a:gd name="connsiteX3" fmla="*/ 28049 w 112196"/>
                      <a:gd name="connsiteY3" fmla="*/ 50488 h 100977"/>
                      <a:gd name="connsiteX4" fmla="*/ 22439 w 112196"/>
                      <a:gd name="connsiteY4" fmla="*/ 67318 h 100977"/>
                      <a:gd name="connsiteX5" fmla="*/ 5610 w 112196"/>
                      <a:gd name="connsiteY5" fmla="*/ 84147 h 100977"/>
                      <a:gd name="connsiteX6" fmla="*/ 0 w 112196"/>
                      <a:gd name="connsiteY6" fmla="*/ 100977 h 100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2196" h="100977">
                        <a:moveTo>
                          <a:pt x="112196" y="0"/>
                        </a:moveTo>
                        <a:cubicBezTo>
                          <a:pt x="101525" y="2134"/>
                          <a:pt x="78820" y="5469"/>
                          <a:pt x="67318" y="11220"/>
                        </a:cubicBezTo>
                        <a:cubicBezTo>
                          <a:pt x="61288" y="14235"/>
                          <a:pt x="56098" y="18699"/>
                          <a:pt x="50488" y="22439"/>
                        </a:cubicBezTo>
                        <a:cubicBezTo>
                          <a:pt x="36390" y="64739"/>
                          <a:pt x="57047" y="14241"/>
                          <a:pt x="28049" y="50488"/>
                        </a:cubicBezTo>
                        <a:cubicBezTo>
                          <a:pt x="24355" y="55106"/>
                          <a:pt x="25719" y="62398"/>
                          <a:pt x="22439" y="67318"/>
                        </a:cubicBezTo>
                        <a:cubicBezTo>
                          <a:pt x="18038" y="73919"/>
                          <a:pt x="11220" y="78537"/>
                          <a:pt x="5610" y="84147"/>
                        </a:cubicBezTo>
                        <a:lnTo>
                          <a:pt x="0" y="10097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3" name="Volný tvar 132"/>
                  <p:cNvSpPr/>
                  <p:nvPr/>
                </p:nvSpPr>
                <p:spPr>
                  <a:xfrm>
                    <a:off x="5278837" y="5200299"/>
                    <a:ext cx="36512" cy="95367"/>
                  </a:xfrm>
                  <a:custGeom>
                    <a:avLst/>
                    <a:gdLst>
                      <a:gd name="connsiteX0" fmla="*/ 28049 w 36512"/>
                      <a:gd name="connsiteY0" fmla="*/ 0 h 95367"/>
                      <a:gd name="connsiteX1" fmla="*/ 28049 w 36512"/>
                      <a:gd name="connsiteY1" fmla="*/ 50489 h 95367"/>
                      <a:gd name="connsiteX2" fmla="*/ 16829 w 36512"/>
                      <a:gd name="connsiteY2" fmla="*/ 84148 h 95367"/>
                      <a:gd name="connsiteX3" fmla="*/ 0 w 36512"/>
                      <a:gd name="connsiteY3" fmla="*/ 95367 h 95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12" h="95367">
                        <a:moveTo>
                          <a:pt x="28049" y="0"/>
                        </a:moveTo>
                        <a:cubicBezTo>
                          <a:pt x="36278" y="24688"/>
                          <a:pt x="36512" y="16639"/>
                          <a:pt x="28049" y="50489"/>
                        </a:cubicBezTo>
                        <a:cubicBezTo>
                          <a:pt x="25181" y="61962"/>
                          <a:pt x="26669" y="77588"/>
                          <a:pt x="16829" y="84148"/>
                        </a:cubicBezTo>
                        <a:lnTo>
                          <a:pt x="0" y="9536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4" name="Volný tvar 133"/>
                  <p:cNvSpPr/>
                  <p:nvPr/>
                </p:nvSpPr>
                <p:spPr>
                  <a:xfrm>
                    <a:off x="5306886" y="5194690"/>
                    <a:ext cx="93180" cy="39268"/>
                  </a:xfrm>
                  <a:custGeom>
                    <a:avLst/>
                    <a:gdLst>
                      <a:gd name="connsiteX0" fmla="*/ 0 w 93180"/>
                      <a:gd name="connsiteY0" fmla="*/ 0 h 39268"/>
                      <a:gd name="connsiteX1" fmla="*/ 50488 w 93180"/>
                      <a:gd name="connsiteY1" fmla="*/ 11219 h 39268"/>
                      <a:gd name="connsiteX2" fmla="*/ 78537 w 93180"/>
                      <a:gd name="connsiteY2" fmla="*/ 39268 h 39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3180" h="39268">
                        <a:moveTo>
                          <a:pt x="0" y="0"/>
                        </a:moveTo>
                        <a:cubicBezTo>
                          <a:pt x="9137" y="1523"/>
                          <a:pt x="38649" y="4642"/>
                          <a:pt x="50488" y="11219"/>
                        </a:cubicBezTo>
                        <a:cubicBezTo>
                          <a:pt x="88909" y="32564"/>
                          <a:pt x="93180" y="24625"/>
                          <a:pt x="78537" y="3926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9" name="Skupina 159"/>
                <p:cNvGrpSpPr/>
                <p:nvPr/>
              </p:nvGrpSpPr>
              <p:grpSpPr>
                <a:xfrm>
                  <a:off x="3563888" y="4221088"/>
                  <a:ext cx="360040" cy="648072"/>
                  <a:chOff x="5149811" y="4941168"/>
                  <a:chExt cx="437566" cy="417250"/>
                </a:xfrm>
              </p:grpSpPr>
              <p:grpSp>
                <p:nvGrpSpPr>
                  <p:cNvPr id="55" name="Skupina 120"/>
                  <p:cNvGrpSpPr/>
                  <p:nvPr/>
                </p:nvGrpSpPr>
                <p:grpSpPr>
                  <a:xfrm>
                    <a:off x="5220072" y="4941168"/>
                    <a:ext cx="320532" cy="417250"/>
                    <a:chOff x="3479111" y="4221088"/>
                    <a:chExt cx="320532" cy="417250"/>
                  </a:xfrm>
                </p:grpSpPr>
                <p:sp>
                  <p:nvSpPr>
                    <p:cNvPr id="168" name="Volný tvar 167"/>
                    <p:cNvSpPr/>
                    <p:nvPr/>
                  </p:nvSpPr>
                  <p:spPr>
                    <a:xfrm>
                      <a:off x="3479111" y="4240267"/>
                      <a:ext cx="116345" cy="326597"/>
                    </a:xfrm>
                    <a:custGeom>
                      <a:avLst/>
                      <a:gdLst>
                        <a:gd name="connsiteX0" fmla="*/ 116345 w 116345"/>
                        <a:gd name="connsiteY0" fmla="*/ 3259 h 326597"/>
                        <a:gd name="connsiteX1" fmla="*/ 80835 w 116345"/>
                        <a:gd name="connsiteY1" fmla="*/ 47648 h 326597"/>
                        <a:gd name="connsiteX2" fmla="*/ 63079 w 116345"/>
                        <a:gd name="connsiteY2" fmla="*/ 65403 h 326597"/>
                        <a:gd name="connsiteX3" fmla="*/ 45324 w 116345"/>
                        <a:gd name="connsiteY3" fmla="*/ 92036 h 326597"/>
                        <a:gd name="connsiteX4" fmla="*/ 36446 w 116345"/>
                        <a:gd name="connsiteY4" fmla="*/ 189690 h 326597"/>
                        <a:gd name="connsiteX5" fmla="*/ 18691 w 116345"/>
                        <a:gd name="connsiteY5" fmla="*/ 242956 h 326597"/>
                        <a:gd name="connsiteX6" fmla="*/ 9813 w 116345"/>
                        <a:gd name="connsiteY6" fmla="*/ 287345 h 326597"/>
                        <a:gd name="connsiteX7" fmla="*/ 936 w 116345"/>
                        <a:gd name="connsiteY7" fmla="*/ 322855 h 326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6345" h="326597">
                          <a:moveTo>
                            <a:pt x="116345" y="3259"/>
                          </a:moveTo>
                          <a:cubicBezTo>
                            <a:pt x="63297" y="38625"/>
                            <a:pt x="109424" y="0"/>
                            <a:pt x="80835" y="47648"/>
                          </a:cubicBezTo>
                          <a:cubicBezTo>
                            <a:pt x="76529" y="54825"/>
                            <a:pt x="68308" y="58867"/>
                            <a:pt x="63079" y="65403"/>
                          </a:cubicBezTo>
                          <a:cubicBezTo>
                            <a:pt x="56414" y="73734"/>
                            <a:pt x="51242" y="83158"/>
                            <a:pt x="45324" y="92036"/>
                          </a:cubicBezTo>
                          <a:cubicBezTo>
                            <a:pt x="42365" y="124587"/>
                            <a:pt x="42126" y="157502"/>
                            <a:pt x="36446" y="189690"/>
                          </a:cubicBezTo>
                          <a:cubicBezTo>
                            <a:pt x="33193" y="208121"/>
                            <a:pt x="22362" y="224604"/>
                            <a:pt x="18691" y="242956"/>
                          </a:cubicBezTo>
                          <a:cubicBezTo>
                            <a:pt x="15732" y="257752"/>
                            <a:pt x="13473" y="272706"/>
                            <a:pt x="9813" y="287345"/>
                          </a:cubicBezTo>
                          <a:cubicBezTo>
                            <a:pt x="0" y="326597"/>
                            <a:pt x="936" y="301518"/>
                            <a:pt x="936" y="322855"/>
                          </a:cubicBez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69" name="Volný tvar 168"/>
                    <p:cNvSpPr/>
                    <p:nvPr/>
                  </p:nvSpPr>
                  <p:spPr>
                    <a:xfrm>
                      <a:off x="3563888" y="4221088"/>
                      <a:ext cx="46937" cy="417250"/>
                    </a:xfrm>
                    <a:custGeom>
                      <a:avLst/>
                      <a:gdLst>
                        <a:gd name="connsiteX0" fmla="*/ 26633 w 46937"/>
                        <a:gd name="connsiteY0" fmla="*/ 0 h 417250"/>
                        <a:gd name="connsiteX1" fmla="*/ 26633 w 46937"/>
                        <a:gd name="connsiteY1" fmla="*/ 142042 h 417250"/>
                        <a:gd name="connsiteX2" fmla="*/ 17756 w 46937"/>
                        <a:gd name="connsiteY2" fmla="*/ 186431 h 417250"/>
                        <a:gd name="connsiteX3" fmla="*/ 0 w 46937"/>
                        <a:gd name="connsiteY3" fmla="*/ 248574 h 417250"/>
                        <a:gd name="connsiteX4" fmla="*/ 8878 w 46937"/>
                        <a:gd name="connsiteY4" fmla="*/ 319596 h 417250"/>
                        <a:gd name="connsiteX5" fmla="*/ 26633 w 46937"/>
                        <a:gd name="connsiteY5" fmla="*/ 372862 h 417250"/>
                        <a:gd name="connsiteX6" fmla="*/ 35511 w 46937"/>
                        <a:gd name="connsiteY6" fmla="*/ 399495 h 417250"/>
                        <a:gd name="connsiteX7" fmla="*/ 35511 w 46937"/>
                        <a:gd name="connsiteY7" fmla="*/ 417250 h 417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937" h="417250">
                          <a:moveTo>
                            <a:pt x="26633" y="0"/>
                          </a:moveTo>
                          <a:cubicBezTo>
                            <a:pt x="46937" y="60909"/>
                            <a:pt x="39427" y="26896"/>
                            <a:pt x="26633" y="142042"/>
                          </a:cubicBezTo>
                          <a:cubicBezTo>
                            <a:pt x="24967" y="157039"/>
                            <a:pt x="21029" y="171701"/>
                            <a:pt x="17756" y="186431"/>
                          </a:cubicBezTo>
                          <a:cubicBezTo>
                            <a:pt x="10326" y="219867"/>
                            <a:pt x="9885" y="218920"/>
                            <a:pt x="0" y="248574"/>
                          </a:cubicBezTo>
                          <a:cubicBezTo>
                            <a:pt x="2959" y="272248"/>
                            <a:pt x="3879" y="296267"/>
                            <a:pt x="8878" y="319596"/>
                          </a:cubicBezTo>
                          <a:cubicBezTo>
                            <a:pt x="12799" y="337896"/>
                            <a:pt x="20715" y="355107"/>
                            <a:pt x="26633" y="372862"/>
                          </a:cubicBezTo>
                          <a:cubicBezTo>
                            <a:pt x="29592" y="381740"/>
                            <a:pt x="35511" y="390137"/>
                            <a:pt x="35511" y="399495"/>
                          </a:cubicBezTo>
                          <a:lnTo>
                            <a:pt x="35511" y="417250"/>
                          </a:ln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0" name="Volný tvar 169"/>
                    <p:cNvSpPr/>
                    <p:nvPr/>
                  </p:nvSpPr>
                  <p:spPr>
                    <a:xfrm>
                      <a:off x="3585918" y="4221088"/>
                      <a:ext cx="121986" cy="372862"/>
                    </a:xfrm>
                    <a:custGeom>
                      <a:avLst/>
                      <a:gdLst>
                        <a:gd name="connsiteX0" fmla="*/ 0 w 121986"/>
                        <a:gd name="connsiteY0" fmla="*/ 0 h 372862"/>
                        <a:gd name="connsiteX1" fmla="*/ 17756 w 121986"/>
                        <a:gd name="connsiteY1" fmla="*/ 26633 h 372862"/>
                        <a:gd name="connsiteX2" fmla="*/ 44389 w 121986"/>
                        <a:gd name="connsiteY2" fmla="*/ 53266 h 372862"/>
                        <a:gd name="connsiteX3" fmla="*/ 79899 w 121986"/>
                        <a:gd name="connsiteY3" fmla="*/ 88776 h 372862"/>
                        <a:gd name="connsiteX4" fmla="*/ 97655 w 121986"/>
                        <a:gd name="connsiteY4" fmla="*/ 372862 h 372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986" h="372862">
                          <a:moveTo>
                            <a:pt x="0" y="0"/>
                          </a:moveTo>
                          <a:cubicBezTo>
                            <a:pt x="5919" y="8878"/>
                            <a:pt x="10925" y="18436"/>
                            <a:pt x="17756" y="26633"/>
                          </a:cubicBezTo>
                          <a:cubicBezTo>
                            <a:pt x="25794" y="36278"/>
                            <a:pt x="37425" y="42820"/>
                            <a:pt x="44389" y="53266"/>
                          </a:cubicBezTo>
                          <a:cubicBezTo>
                            <a:pt x="71444" y="93849"/>
                            <a:pt x="29169" y="71867"/>
                            <a:pt x="79899" y="88776"/>
                          </a:cubicBezTo>
                          <a:cubicBezTo>
                            <a:pt x="121986" y="215033"/>
                            <a:pt x="97655" y="123326"/>
                            <a:pt x="97655" y="372862"/>
                          </a:cubicBez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71" name="Volný tvar 170"/>
                    <p:cNvSpPr/>
                    <p:nvPr/>
                  </p:nvSpPr>
                  <p:spPr>
                    <a:xfrm>
                      <a:off x="3595456" y="4243526"/>
                      <a:ext cx="204187" cy="248575"/>
                    </a:xfrm>
                    <a:custGeom>
                      <a:avLst/>
                      <a:gdLst>
                        <a:gd name="connsiteX0" fmla="*/ 0 w 204187"/>
                        <a:gd name="connsiteY0" fmla="*/ 0 h 248575"/>
                        <a:gd name="connsiteX1" fmla="*/ 79899 w 204187"/>
                        <a:gd name="connsiteY1" fmla="*/ 17756 h 248575"/>
                        <a:gd name="connsiteX2" fmla="*/ 97655 w 204187"/>
                        <a:gd name="connsiteY2" fmla="*/ 35511 h 248575"/>
                        <a:gd name="connsiteX3" fmla="*/ 124288 w 204187"/>
                        <a:gd name="connsiteY3" fmla="*/ 53266 h 248575"/>
                        <a:gd name="connsiteX4" fmla="*/ 133165 w 204187"/>
                        <a:gd name="connsiteY4" fmla="*/ 79899 h 248575"/>
                        <a:gd name="connsiteX5" fmla="*/ 168676 w 204187"/>
                        <a:gd name="connsiteY5" fmla="*/ 124288 h 248575"/>
                        <a:gd name="connsiteX6" fmla="*/ 186431 w 204187"/>
                        <a:gd name="connsiteY6" fmla="*/ 177554 h 248575"/>
                        <a:gd name="connsiteX7" fmla="*/ 195309 w 204187"/>
                        <a:gd name="connsiteY7" fmla="*/ 204187 h 248575"/>
                        <a:gd name="connsiteX8" fmla="*/ 204187 w 204187"/>
                        <a:gd name="connsiteY8" fmla="*/ 230820 h 248575"/>
                        <a:gd name="connsiteX9" fmla="*/ 204187 w 204187"/>
                        <a:gd name="connsiteY9" fmla="*/ 248575 h 24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4187" h="248575">
                          <a:moveTo>
                            <a:pt x="0" y="0"/>
                          </a:moveTo>
                          <a:cubicBezTo>
                            <a:pt x="10759" y="1793"/>
                            <a:pt x="63086" y="7669"/>
                            <a:pt x="79899" y="17756"/>
                          </a:cubicBezTo>
                          <a:cubicBezTo>
                            <a:pt x="87076" y="22062"/>
                            <a:pt x="91119" y="30282"/>
                            <a:pt x="97655" y="35511"/>
                          </a:cubicBezTo>
                          <a:cubicBezTo>
                            <a:pt x="105987" y="42176"/>
                            <a:pt x="115410" y="47348"/>
                            <a:pt x="124288" y="53266"/>
                          </a:cubicBezTo>
                          <a:cubicBezTo>
                            <a:pt x="127247" y="62144"/>
                            <a:pt x="128350" y="71875"/>
                            <a:pt x="133165" y="79899"/>
                          </a:cubicBezTo>
                          <a:cubicBezTo>
                            <a:pt x="164789" y="132607"/>
                            <a:pt x="138217" y="55754"/>
                            <a:pt x="168676" y="124288"/>
                          </a:cubicBezTo>
                          <a:cubicBezTo>
                            <a:pt x="176277" y="141391"/>
                            <a:pt x="180513" y="159799"/>
                            <a:pt x="186431" y="177554"/>
                          </a:cubicBezTo>
                          <a:lnTo>
                            <a:pt x="195309" y="204187"/>
                          </a:lnTo>
                          <a:cubicBezTo>
                            <a:pt x="198268" y="213065"/>
                            <a:pt x="204187" y="221462"/>
                            <a:pt x="204187" y="230820"/>
                          </a:cubicBezTo>
                          <a:lnTo>
                            <a:pt x="204187" y="248575"/>
                          </a:lnTo>
                        </a:path>
                      </a:pathLst>
                    </a:cu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sp>
                <p:nvSpPr>
                  <p:cNvPr id="162" name="Volný tvar 161"/>
                  <p:cNvSpPr/>
                  <p:nvPr/>
                </p:nvSpPr>
                <p:spPr>
                  <a:xfrm>
                    <a:off x="5205909" y="4959077"/>
                    <a:ext cx="100977" cy="112197"/>
                  </a:xfrm>
                  <a:custGeom>
                    <a:avLst/>
                    <a:gdLst>
                      <a:gd name="connsiteX0" fmla="*/ 100977 w 100977"/>
                      <a:gd name="connsiteY0" fmla="*/ 0 h 112197"/>
                      <a:gd name="connsiteX1" fmla="*/ 78538 w 100977"/>
                      <a:gd name="connsiteY1" fmla="*/ 5610 h 112197"/>
                      <a:gd name="connsiteX2" fmla="*/ 67318 w 100977"/>
                      <a:gd name="connsiteY2" fmla="*/ 22440 h 112197"/>
                      <a:gd name="connsiteX3" fmla="*/ 39269 w 100977"/>
                      <a:gd name="connsiteY3" fmla="*/ 56098 h 112197"/>
                      <a:gd name="connsiteX4" fmla="*/ 33659 w 100977"/>
                      <a:gd name="connsiteY4" fmla="*/ 72928 h 112197"/>
                      <a:gd name="connsiteX5" fmla="*/ 22439 w 100977"/>
                      <a:gd name="connsiteY5" fmla="*/ 89757 h 112197"/>
                      <a:gd name="connsiteX6" fmla="*/ 0 w 100977"/>
                      <a:gd name="connsiteY6" fmla="*/ 112197 h 112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977" h="112197">
                        <a:moveTo>
                          <a:pt x="100977" y="0"/>
                        </a:moveTo>
                        <a:cubicBezTo>
                          <a:pt x="93497" y="1870"/>
                          <a:pt x="84953" y="1333"/>
                          <a:pt x="78538" y="5610"/>
                        </a:cubicBezTo>
                        <a:cubicBezTo>
                          <a:pt x="72928" y="9350"/>
                          <a:pt x="71634" y="17260"/>
                          <a:pt x="67318" y="22440"/>
                        </a:cubicBezTo>
                        <a:cubicBezTo>
                          <a:pt x="31319" y="65639"/>
                          <a:pt x="67130" y="14309"/>
                          <a:pt x="39269" y="56098"/>
                        </a:cubicBezTo>
                        <a:cubicBezTo>
                          <a:pt x="37399" y="61708"/>
                          <a:pt x="36304" y="67639"/>
                          <a:pt x="33659" y="72928"/>
                        </a:cubicBezTo>
                        <a:cubicBezTo>
                          <a:pt x="30644" y="78958"/>
                          <a:pt x="26755" y="84578"/>
                          <a:pt x="22439" y="89757"/>
                        </a:cubicBezTo>
                        <a:cubicBezTo>
                          <a:pt x="22433" y="89764"/>
                          <a:pt x="4989" y="107208"/>
                          <a:pt x="0" y="112197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3" name="Volný tvar 162"/>
                  <p:cNvSpPr/>
                  <p:nvPr/>
                </p:nvSpPr>
                <p:spPr>
                  <a:xfrm>
                    <a:off x="5295666" y="5043225"/>
                    <a:ext cx="101770" cy="134635"/>
                  </a:xfrm>
                  <a:custGeom>
                    <a:avLst/>
                    <a:gdLst>
                      <a:gd name="connsiteX0" fmla="*/ 0 w 101770"/>
                      <a:gd name="connsiteY0" fmla="*/ 0 h 134635"/>
                      <a:gd name="connsiteX1" fmla="*/ 22440 w 101770"/>
                      <a:gd name="connsiteY1" fmla="*/ 11219 h 134635"/>
                      <a:gd name="connsiteX2" fmla="*/ 39269 w 101770"/>
                      <a:gd name="connsiteY2" fmla="*/ 16829 h 134635"/>
                      <a:gd name="connsiteX3" fmla="*/ 50489 w 101770"/>
                      <a:gd name="connsiteY3" fmla="*/ 33658 h 134635"/>
                      <a:gd name="connsiteX4" fmla="*/ 67318 w 101770"/>
                      <a:gd name="connsiteY4" fmla="*/ 44878 h 134635"/>
                      <a:gd name="connsiteX5" fmla="*/ 95367 w 101770"/>
                      <a:gd name="connsiteY5" fmla="*/ 95366 h 134635"/>
                      <a:gd name="connsiteX6" fmla="*/ 100977 w 101770"/>
                      <a:gd name="connsiteY6" fmla="*/ 117806 h 134635"/>
                      <a:gd name="connsiteX7" fmla="*/ 100977 w 101770"/>
                      <a:gd name="connsiteY7" fmla="*/ 134635 h 134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1770" h="134635">
                        <a:moveTo>
                          <a:pt x="0" y="0"/>
                        </a:moveTo>
                        <a:cubicBezTo>
                          <a:pt x="7480" y="3740"/>
                          <a:pt x="14753" y="7925"/>
                          <a:pt x="22440" y="11219"/>
                        </a:cubicBezTo>
                        <a:cubicBezTo>
                          <a:pt x="27875" y="13548"/>
                          <a:pt x="34652" y="13135"/>
                          <a:pt x="39269" y="16829"/>
                        </a:cubicBezTo>
                        <a:cubicBezTo>
                          <a:pt x="44534" y="21041"/>
                          <a:pt x="45722" y="28891"/>
                          <a:pt x="50489" y="33658"/>
                        </a:cubicBezTo>
                        <a:cubicBezTo>
                          <a:pt x="55256" y="38425"/>
                          <a:pt x="61708" y="41138"/>
                          <a:pt x="67318" y="44878"/>
                        </a:cubicBezTo>
                        <a:cubicBezTo>
                          <a:pt x="87406" y="75011"/>
                          <a:pt x="87962" y="69449"/>
                          <a:pt x="95367" y="95366"/>
                        </a:cubicBezTo>
                        <a:cubicBezTo>
                          <a:pt x="97485" y="102780"/>
                          <a:pt x="99887" y="110173"/>
                          <a:pt x="100977" y="117806"/>
                        </a:cubicBezTo>
                        <a:cubicBezTo>
                          <a:pt x="101770" y="123359"/>
                          <a:pt x="100977" y="129025"/>
                          <a:pt x="100977" y="134635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4" name="Volný tvar 163"/>
                  <p:cNvSpPr/>
                  <p:nvPr/>
                </p:nvSpPr>
                <p:spPr>
                  <a:xfrm>
                    <a:off x="5385423" y="4987126"/>
                    <a:ext cx="201954" cy="62740"/>
                  </a:xfrm>
                  <a:custGeom>
                    <a:avLst/>
                    <a:gdLst>
                      <a:gd name="connsiteX0" fmla="*/ 0 w 201954"/>
                      <a:gd name="connsiteY0" fmla="*/ 0 h 62740"/>
                      <a:gd name="connsiteX1" fmla="*/ 33659 w 201954"/>
                      <a:gd name="connsiteY1" fmla="*/ 5610 h 62740"/>
                      <a:gd name="connsiteX2" fmla="*/ 50489 w 201954"/>
                      <a:gd name="connsiteY2" fmla="*/ 16830 h 62740"/>
                      <a:gd name="connsiteX3" fmla="*/ 67318 w 201954"/>
                      <a:gd name="connsiteY3" fmla="*/ 22440 h 62740"/>
                      <a:gd name="connsiteX4" fmla="*/ 84148 w 201954"/>
                      <a:gd name="connsiteY4" fmla="*/ 33659 h 62740"/>
                      <a:gd name="connsiteX5" fmla="*/ 117806 w 201954"/>
                      <a:gd name="connsiteY5" fmla="*/ 44879 h 62740"/>
                      <a:gd name="connsiteX6" fmla="*/ 134636 w 201954"/>
                      <a:gd name="connsiteY6" fmla="*/ 50489 h 62740"/>
                      <a:gd name="connsiteX7" fmla="*/ 151465 w 201954"/>
                      <a:gd name="connsiteY7" fmla="*/ 56099 h 62740"/>
                      <a:gd name="connsiteX8" fmla="*/ 173905 w 201954"/>
                      <a:gd name="connsiteY8" fmla="*/ 61708 h 62740"/>
                      <a:gd name="connsiteX9" fmla="*/ 201954 w 201954"/>
                      <a:gd name="connsiteY9" fmla="*/ 61708 h 62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1954" h="62740">
                        <a:moveTo>
                          <a:pt x="0" y="0"/>
                        </a:moveTo>
                        <a:cubicBezTo>
                          <a:pt x="11220" y="1870"/>
                          <a:pt x="22868" y="2013"/>
                          <a:pt x="33659" y="5610"/>
                        </a:cubicBezTo>
                        <a:cubicBezTo>
                          <a:pt x="40055" y="7742"/>
                          <a:pt x="44458" y="13815"/>
                          <a:pt x="50489" y="16830"/>
                        </a:cubicBezTo>
                        <a:cubicBezTo>
                          <a:pt x="55778" y="19475"/>
                          <a:pt x="62029" y="19796"/>
                          <a:pt x="67318" y="22440"/>
                        </a:cubicBezTo>
                        <a:cubicBezTo>
                          <a:pt x="73348" y="25455"/>
                          <a:pt x="77987" y="30921"/>
                          <a:pt x="84148" y="33659"/>
                        </a:cubicBezTo>
                        <a:cubicBezTo>
                          <a:pt x="94955" y="38462"/>
                          <a:pt x="106587" y="41139"/>
                          <a:pt x="117806" y="44879"/>
                        </a:cubicBezTo>
                        <a:lnTo>
                          <a:pt x="134636" y="50489"/>
                        </a:lnTo>
                        <a:cubicBezTo>
                          <a:pt x="140246" y="52359"/>
                          <a:pt x="145728" y="54665"/>
                          <a:pt x="151465" y="56099"/>
                        </a:cubicBezTo>
                        <a:cubicBezTo>
                          <a:pt x="158945" y="57969"/>
                          <a:pt x="166242" y="60857"/>
                          <a:pt x="173905" y="61708"/>
                        </a:cubicBezTo>
                        <a:cubicBezTo>
                          <a:pt x="183197" y="62740"/>
                          <a:pt x="192604" y="61708"/>
                          <a:pt x="201954" y="6170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5" name="Volný tvar 164"/>
                  <p:cNvSpPr/>
                  <p:nvPr/>
                </p:nvSpPr>
                <p:spPr>
                  <a:xfrm>
                    <a:off x="5149811" y="5121762"/>
                    <a:ext cx="112196" cy="100977"/>
                  </a:xfrm>
                  <a:custGeom>
                    <a:avLst/>
                    <a:gdLst>
                      <a:gd name="connsiteX0" fmla="*/ 112196 w 112196"/>
                      <a:gd name="connsiteY0" fmla="*/ 0 h 100977"/>
                      <a:gd name="connsiteX1" fmla="*/ 67318 w 112196"/>
                      <a:gd name="connsiteY1" fmla="*/ 11220 h 100977"/>
                      <a:gd name="connsiteX2" fmla="*/ 50488 w 112196"/>
                      <a:gd name="connsiteY2" fmla="*/ 22439 h 100977"/>
                      <a:gd name="connsiteX3" fmla="*/ 28049 w 112196"/>
                      <a:gd name="connsiteY3" fmla="*/ 50488 h 100977"/>
                      <a:gd name="connsiteX4" fmla="*/ 22439 w 112196"/>
                      <a:gd name="connsiteY4" fmla="*/ 67318 h 100977"/>
                      <a:gd name="connsiteX5" fmla="*/ 5610 w 112196"/>
                      <a:gd name="connsiteY5" fmla="*/ 84147 h 100977"/>
                      <a:gd name="connsiteX6" fmla="*/ 0 w 112196"/>
                      <a:gd name="connsiteY6" fmla="*/ 100977 h 100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2196" h="100977">
                        <a:moveTo>
                          <a:pt x="112196" y="0"/>
                        </a:moveTo>
                        <a:cubicBezTo>
                          <a:pt x="101525" y="2134"/>
                          <a:pt x="78820" y="5469"/>
                          <a:pt x="67318" y="11220"/>
                        </a:cubicBezTo>
                        <a:cubicBezTo>
                          <a:pt x="61288" y="14235"/>
                          <a:pt x="56098" y="18699"/>
                          <a:pt x="50488" y="22439"/>
                        </a:cubicBezTo>
                        <a:cubicBezTo>
                          <a:pt x="36390" y="64739"/>
                          <a:pt x="57047" y="14241"/>
                          <a:pt x="28049" y="50488"/>
                        </a:cubicBezTo>
                        <a:cubicBezTo>
                          <a:pt x="24355" y="55106"/>
                          <a:pt x="25719" y="62398"/>
                          <a:pt x="22439" y="67318"/>
                        </a:cubicBezTo>
                        <a:cubicBezTo>
                          <a:pt x="18038" y="73919"/>
                          <a:pt x="11220" y="78537"/>
                          <a:pt x="5610" y="84147"/>
                        </a:cubicBezTo>
                        <a:lnTo>
                          <a:pt x="0" y="10097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6" name="Volný tvar 165"/>
                  <p:cNvSpPr/>
                  <p:nvPr/>
                </p:nvSpPr>
                <p:spPr>
                  <a:xfrm>
                    <a:off x="5278837" y="5200299"/>
                    <a:ext cx="36512" cy="95367"/>
                  </a:xfrm>
                  <a:custGeom>
                    <a:avLst/>
                    <a:gdLst>
                      <a:gd name="connsiteX0" fmla="*/ 28049 w 36512"/>
                      <a:gd name="connsiteY0" fmla="*/ 0 h 95367"/>
                      <a:gd name="connsiteX1" fmla="*/ 28049 w 36512"/>
                      <a:gd name="connsiteY1" fmla="*/ 50489 h 95367"/>
                      <a:gd name="connsiteX2" fmla="*/ 16829 w 36512"/>
                      <a:gd name="connsiteY2" fmla="*/ 84148 h 95367"/>
                      <a:gd name="connsiteX3" fmla="*/ 0 w 36512"/>
                      <a:gd name="connsiteY3" fmla="*/ 95367 h 95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12" h="95367">
                        <a:moveTo>
                          <a:pt x="28049" y="0"/>
                        </a:moveTo>
                        <a:cubicBezTo>
                          <a:pt x="36278" y="24688"/>
                          <a:pt x="36512" y="16639"/>
                          <a:pt x="28049" y="50489"/>
                        </a:cubicBezTo>
                        <a:cubicBezTo>
                          <a:pt x="25181" y="61962"/>
                          <a:pt x="26669" y="77588"/>
                          <a:pt x="16829" y="84148"/>
                        </a:cubicBezTo>
                        <a:lnTo>
                          <a:pt x="0" y="9536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7" name="Volný tvar 166"/>
                  <p:cNvSpPr/>
                  <p:nvPr/>
                </p:nvSpPr>
                <p:spPr>
                  <a:xfrm>
                    <a:off x="5306886" y="5194690"/>
                    <a:ext cx="93180" cy="39268"/>
                  </a:xfrm>
                  <a:custGeom>
                    <a:avLst/>
                    <a:gdLst>
                      <a:gd name="connsiteX0" fmla="*/ 0 w 93180"/>
                      <a:gd name="connsiteY0" fmla="*/ 0 h 39268"/>
                      <a:gd name="connsiteX1" fmla="*/ 50488 w 93180"/>
                      <a:gd name="connsiteY1" fmla="*/ 11219 h 39268"/>
                      <a:gd name="connsiteX2" fmla="*/ 78537 w 93180"/>
                      <a:gd name="connsiteY2" fmla="*/ 39268 h 39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3180" h="39268">
                        <a:moveTo>
                          <a:pt x="0" y="0"/>
                        </a:moveTo>
                        <a:cubicBezTo>
                          <a:pt x="9137" y="1523"/>
                          <a:pt x="38649" y="4642"/>
                          <a:pt x="50488" y="11219"/>
                        </a:cubicBezTo>
                        <a:cubicBezTo>
                          <a:pt x="88909" y="32564"/>
                          <a:pt x="93180" y="24625"/>
                          <a:pt x="78537" y="3926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</p:grpSp>
      <p:sp>
        <p:nvSpPr>
          <p:cNvPr id="195" name="Volný tvar 194"/>
          <p:cNvSpPr/>
          <p:nvPr/>
        </p:nvSpPr>
        <p:spPr>
          <a:xfrm>
            <a:off x="2881575" y="5110543"/>
            <a:ext cx="78538" cy="100977"/>
          </a:xfrm>
          <a:custGeom>
            <a:avLst/>
            <a:gdLst>
              <a:gd name="connsiteX0" fmla="*/ 0 w 78538"/>
              <a:gd name="connsiteY0" fmla="*/ 0 h 100977"/>
              <a:gd name="connsiteX1" fmla="*/ 16830 w 78538"/>
              <a:gd name="connsiteY1" fmla="*/ 5610 h 100977"/>
              <a:gd name="connsiteX2" fmla="*/ 28050 w 78538"/>
              <a:gd name="connsiteY2" fmla="*/ 22440 h 100977"/>
              <a:gd name="connsiteX3" fmla="*/ 44879 w 78538"/>
              <a:gd name="connsiteY3" fmla="*/ 33659 h 100977"/>
              <a:gd name="connsiteX4" fmla="*/ 61708 w 78538"/>
              <a:gd name="connsiteY4" fmla="*/ 67318 h 100977"/>
              <a:gd name="connsiteX5" fmla="*/ 67318 w 78538"/>
              <a:gd name="connsiteY5" fmla="*/ 84148 h 100977"/>
              <a:gd name="connsiteX6" fmla="*/ 78538 w 78538"/>
              <a:gd name="connsiteY6" fmla="*/ 100977 h 10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38" h="100977">
                <a:moveTo>
                  <a:pt x="0" y="0"/>
                </a:moveTo>
                <a:cubicBezTo>
                  <a:pt x="5610" y="1870"/>
                  <a:pt x="12212" y="1916"/>
                  <a:pt x="16830" y="5610"/>
                </a:cubicBezTo>
                <a:cubicBezTo>
                  <a:pt x="22095" y="9822"/>
                  <a:pt x="23282" y="17672"/>
                  <a:pt x="28050" y="22440"/>
                </a:cubicBezTo>
                <a:cubicBezTo>
                  <a:pt x="32817" y="27207"/>
                  <a:pt x="39269" y="29919"/>
                  <a:pt x="44879" y="33659"/>
                </a:cubicBezTo>
                <a:cubicBezTo>
                  <a:pt x="58980" y="75963"/>
                  <a:pt x="39959" y="23818"/>
                  <a:pt x="61708" y="67318"/>
                </a:cubicBezTo>
                <a:cubicBezTo>
                  <a:pt x="64353" y="72607"/>
                  <a:pt x="64673" y="78859"/>
                  <a:pt x="67318" y="84148"/>
                </a:cubicBezTo>
                <a:cubicBezTo>
                  <a:pt x="70333" y="90178"/>
                  <a:pt x="78538" y="100977"/>
                  <a:pt x="78538" y="10097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6" name="Skupina 262"/>
          <p:cNvGrpSpPr/>
          <p:nvPr/>
        </p:nvGrpSpPr>
        <p:grpSpPr>
          <a:xfrm>
            <a:off x="1766924" y="349909"/>
            <a:ext cx="2297720" cy="6022707"/>
            <a:chOff x="242924" y="349908"/>
            <a:chExt cx="2297720" cy="6022707"/>
          </a:xfrm>
        </p:grpSpPr>
        <p:grpSp>
          <p:nvGrpSpPr>
            <p:cNvPr id="307" name="Skupina 202"/>
            <p:cNvGrpSpPr/>
            <p:nvPr/>
          </p:nvGrpSpPr>
          <p:grpSpPr>
            <a:xfrm>
              <a:off x="251520" y="4221088"/>
              <a:ext cx="1363318" cy="2151527"/>
              <a:chOff x="577811" y="4229801"/>
              <a:chExt cx="1363318" cy="2151527"/>
            </a:xfrm>
          </p:grpSpPr>
          <p:grpSp>
            <p:nvGrpSpPr>
              <p:cNvPr id="308" name="Skupina 191"/>
              <p:cNvGrpSpPr/>
              <p:nvPr/>
            </p:nvGrpSpPr>
            <p:grpSpPr>
              <a:xfrm>
                <a:off x="577811" y="4229801"/>
                <a:ext cx="1363318" cy="2151527"/>
                <a:chOff x="577811" y="4229801"/>
                <a:chExt cx="1363318" cy="2395392"/>
              </a:xfrm>
            </p:grpSpPr>
            <p:sp>
              <p:nvSpPr>
                <p:cNvPr id="184" name="Volný tvar 183"/>
                <p:cNvSpPr/>
                <p:nvPr/>
              </p:nvSpPr>
              <p:spPr>
                <a:xfrm>
                  <a:off x="1194891" y="4263460"/>
                  <a:ext cx="132251" cy="1559529"/>
                </a:xfrm>
                <a:custGeom>
                  <a:avLst/>
                  <a:gdLst>
                    <a:gd name="connsiteX0" fmla="*/ 0 w 132251"/>
                    <a:gd name="connsiteY0" fmla="*/ 0 h 1559529"/>
                    <a:gd name="connsiteX1" fmla="*/ 11219 w 132251"/>
                    <a:gd name="connsiteY1" fmla="*/ 16830 h 1559529"/>
                    <a:gd name="connsiteX2" fmla="*/ 22439 w 132251"/>
                    <a:gd name="connsiteY2" fmla="*/ 117806 h 1559529"/>
                    <a:gd name="connsiteX3" fmla="*/ 28049 w 132251"/>
                    <a:gd name="connsiteY3" fmla="*/ 134636 h 1559529"/>
                    <a:gd name="connsiteX4" fmla="*/ 33659 w 132251"/>
                    <a:gd name="connsiteY4" fmla="*/ 168295 h 1559529"/>
                    <a:gd name="connsiteX5" fmla="*/ 39269 w 132251"/>
                    <a:gd name="connsiteY5" fmla="*/ 190734 h 1559529"/>
                    <a:gd name="connsiteX6" fmla="*/ 44878 w 132251"/>
                    <a:gd name="connsiteY6" fmla="*/ 235612 h 1559529"/>
                    <a:gd name="connsiteX7" fmla="*/ 56098 w 132251"/>
                    <a:gd name="connsiteY7" fmla="*/ 269271 h 1559529"/>
                    <a:gd name="connsiteX8" fmla="*/ 56098 w 132251"/>
                    <a:gd name="connsiteY8" fmla="*/ 370248 h 1559529"/>
                    <a:gd name="connsiteX9" fmla="*/ 50488 w 132251"/>
                    <a:gd name="connsiteY9" fmla="*/ 387077 h 1559529"/>
                    <a:gd name="connsiteX10" fmla="*/ 44878 w 132251"/>
                    <a:gd name="connsiteY10" fmla="*/ 409517 h 1559529"/>
                    <a:gd name="connsiteX11" fmla="*/ 33659 w 132251"/>
                    <a:gd name="connsiteY11" fmla="*/ 448785 h 1559529"/>
                    <a:gd name="connsiteX12" fmla="*/ 44878 w 132251"/>
                    <a:gd name="connsiteY12" fmla="*/ 544152 h 1559529"/>
                    <a:gd name="connsiteX13" fmla="*/ 50488 w 132251"/>
                    <a:gd name="connsiteY13" fmla="*/ 560982 h 1559529"/>
                    <a:gd name="connsiteX14" fmla="*/ 56098 w 132251"/>
                    <a:gd name="connsiteY14" fmla="*/ 622690 h 1559529"/>
                    <a:gd name="connsiteX15" fmla="*/ 61708 w 132251"/>
                    <a:gd name="connsiteY15" fmla="*/ 656349 h 1559529"/>
                    <a:gd name="connsiteX16" fmla="*/ 50488 w 132251"/>
                    <a:gd name="connsiteY16" fmla="*/ 790984 h 1559529"/>
                    <a:gd name="connsiteX17" fmla="*/ 44878 w 132251"/>
                    <a:gd name="connsiteY17" fmla="*/ 807814 h 1559529"/>
                    <a:gd name="connsiteX18" fmla="*/ 39269 w 132251"/>
                    <a:gd name="connsiteY18" fmla="*/ 1026596 h 1559529"/>
                    <a:gd name="connsiteX19" fmla="*/ 44878 w 132251"/>
                    <a:gd name="connsiteY19" fmla="*/ 1161232 h 1559529"/>
                    <a:gd name="connsiteX20" fmla="*/ 67318 w 132251"/>
                    <a:gd name="connsiteY20" fmla="*/ 1211720 h 1559529"/>
                    <a:gd name="connsiteX21" fmla="*/ 95367 w 132251"/>
                    <a:gd name="connsiteY21" fmla="*/ 1262209 h 1559529"/>
                    <a:gd name="connsiteX22" fmla="*/ 112196 w 132251"/>
                    <a:gd name="connsiteY22" fmla="*/ 1279038 h 1559529"/>
                    <a:gd name="connsiteX23" fmla="*/ 112196 w 132251"/>
                    <a:gd name="connsiteY23" fmla="*/ 1436113 h 1559529"/>
                    <a:gd name="connsiteX24" fmla="*/ 100976 w 132251"/>
                    <a:gd name="connsiteY24" fmla="*/ 1492211 h 1559529"/>
                    <a:gd name="connsiteX25" fmla="*/ 84147 w 132251"/>
                    <a:gd name="connsiteY25" fmla="*/ 1509041 h 1559529"/>
                    <a:gd name="connsiteX26" fmla="*/ 50488 w 132251"/>
                    <a:gd name="connsiteY26" fmla="*/ 1542700 h 1559529"/>
                    <a:gd name="connsiteX27" fmla="*/ 39269 w 132251"/>
                    <a:gd name="connsiteY27" fmla="*/ 1559529 h 155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2251" h="1559529">
                      <a:moveTo>
                        <a:pt x="0" y="0"/>
                      </a:moveTo>
                      <a:cubicBezTo>
                        <a:pt x="3740" y="5610"/>
                        <a:pt x="8204" y="10800"/>
                        <a:pt x="11219" y="16830"/>
                      </a:cubicBezTo>
                      <a:cubicBezTo>
                        <a:pt x="24730" y="43854"/>
                        <a:pt x="21136" y="106077"/>
                        <a:pt x="22439" y="117806"/>
                      </a:cubicBezTo>
                      <a:cubicBezTo>
                        <a:pt x="23092" y="123683"/>
                        <a:pt x="26766" y="128863"/>
                        <a:pt x="28049" y="134636"/>
                      </a:cubicBezTo>
                      <a:cubicBezTo>
                        <a:pt x="30517" y="145740"/>
                        <a:pt x="31428" y="157141"/>
                        <a:pt x="33659" y="168295"/>
                      </a:cubicBezTo>
                      <a:cubicBezTo>
                        <a:pt x="35171" y="175855"/>
                        <a:pt x="37399" y="183254"/>
                        <a:pt x="39269" y="190734"/>
                      </a:cubicBezTo>
                      <a:cubicBezTo>
                        <a:pt x="41139" y="205693"/>
                        <a:pt x="41719" y="220871"/>
                        <a:pt x="44878" y="235612"/>
                      </a:cubicBezTo>
                      <a:cubicBezTo>
                        <a:pt x="47356" y="247176"/>
                        <a:pt x="56098" y="269271"/>
                        <a:pt x="56098" y="269271"/>
                      </a:cubicBezTo>
                      <a:cubicBezTo>
                        <a:pt x="63384" y="320271"/>
                        <a:pt x="64850" y="308986"/>
                        <a:pt x="56098" y="370248"/>
                      </a:cubicBezTo>
                      <a:cubicBezTo>
                        <a:pt x="55262" y="376102"/>
                        <a:pt x="52113" y="381391"/>
                        <a:pt x="50488" y="387077"/>
                      </a:cubicBezTo>
                      <a:cubicBezTo>
                        <a:pt x="48370" y="394491"/>
                        <a:pt x="46996" y="402103"/>
                        <a:pt x="44878" y="409517"/>
                      </a:cubicBezTo>
                      <a:cubicBezTo>
                        <a:pt x="28780" y="465863"/>
                        <a:pt x="51201" y="378621"/>
                        <a:pt x="33659" y="448785"/>
                      </a:cubicBezTo>
                      <a:cubicBezTo>
                        <a:pt x="37100" y="490077"/>
                        <a:pt x="36107" y="509067"/>
                        <a:pt x="44878" y="544152"/>
                      </a:cubicBezTo>
                      <a:cubicBezTo>
                        <a:pt x="46312" y="549889"/>
                        <a:pt x="48618" y="555372"/>
                        <a:pt x="50488" y="560982"/>
                      </a:cubicBezTo>
                      <a:cubicBezTo>
                        <a:pt x="52358" y="581551"/>
                        <a:pt x="53685" y="602177"/>
                        <a:pt x="56098" y="622690"/>
                      </a:cubicBezTo>
                      <a:cubicBezTo>
                        <a:pt x="57427" y="633987"/>
                        <a:pt x="61708" y="644975"/>
                        <a:pt x="61708" y="656349"/>
                      </a:cubicBezTo>
                      <a:cubicBezTo>
                        <a:pt x="61708" y="691023"/>
                        <a:pt x="59534" y="750276"/>
                        <a:pt x="50488" y="790984"/>
                      </a:cubicBezTo>
                      <a:cubicBezTo>
                        <a:pt x="49205" y="796757"/>
                        <a:pt x="46748" y="802204"/>
                        <a:pt x="44878" y="807814"/>
                      </a:cubicBezTo>
                      <a:cubicBezTo>
                        <a:pt x="43008" y="880741"/>
                        <a:pt x="39269" y="953645"/>
                        <a:pt x="39269" y="1026596"/>
                      </a:cubicBezTo>
                      <a:cubicBezTo>
                        <a:pt x="39269" y="1071514"/>
                        <a:pt x="40409" y="1116537"/>
                        <a:pt x="44878" y="1161232"/>
                      </a:cubicBezTo>
                      <a:cubicBezTo>
                        <a:pt x="47846" y="1190916"/>
                        <a:pt x="55457" y="1190963"/>
                        <a:pt x="67318" y="1211720"/>
                      </a:cubicBezTo>
                      <a:cubicBezTo>
                        <a:pt x="80111" y="1234108"/>
                        <a:pt x="78540" y="1239773"/>
                        <a:pt x="95367" y="1262209"/>
                      </a:cubicBezTo>
                      <a:cubicBezTo>
                        <a:pt x="100127" y="1268556"/>
                        <a:pt x="106586" y="1273428"/>
                        <a:pt x="112196" y="1279038"/>
                      </a:cubicBezTo>
                      <a:cubicBezTo>
                        <a:pt x="132251" y="1339203"/>
                        <a:pt x="120812" y="1298267"/>
                        <a:pt x="112196" y="1436113"/>
                      </a:cubicBezTo>
                      <a:cubicBezTo>
                        <a:pt x="112016" y="1438998"/>
                        <a:pt x="107965" y="1481727"/>
                        <a:pt x="100976" y="1492211"/>
                      </a:cubicBezTo>
                      <a:cubicBezTo>
                        <a:pt x="96575" y="1498812"/>
                        <a:pt x="89310" y="1503017"/>
                        <a:pt x="84147" y="1509041"/>
                      </a:cubicBezTo>
                      <a:cubicBezTo>
                        <a:pt x="56316" y="1541512"/>
                        <a:pt x="80114" y="1522949"/>
                        <a:pt x="50488" y="1542700"/>
                      </a:cubicBezTo>
                      <a:lnTo>
                        <a:pt x="39269" y="1559529"/>
                      </a:lnTo>
                    </a:path>
                  </a:pathLst>
                </a:custGeom>
                <a:ln w="317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309" name="Skupina 190"/>
                <p:cNvGrpSpPr/>
                <p:nvPr/>
              </p:nvGrpSpPr>
              <p:grpSpPr>
                <a:xfrm>
                  <a:off x="577811" y="4229801"/>
                  <a:ext cx="1363318" cy="2395392"/>
                  <a:chOff x="577811" y="4229801"/>
                  <a:chExt cx="1363318" cy="2395392"/>
                </a:xfrm>
              </p:grpSpPr>
              <p:sp>
                <p:nvSpPr>
                  <p:cNvPr id="180" name="Volný tvar 179"/>
                  <p:cNvSpPr/>
                  <p:nvPr/>
                </p:nvSpPr>
                <p:spPr>
                  <a:xfrm>
                    <a:off x="577811" y="4229801"/>
                    <a:ext cx="650739" cy="359028"/>
                  </a:xfrm>
                  <a:custGeom>
                    <a:avLst/>
                    <a:gdLst>
                      <a:gd name="connsiteX0" fmla="*/ 650739 w 650739"/>
                      <a:gd name="connsiteY0" fmla="*/ 0 h 359028"/>
                      <a:gd name="connsiteX1" fmla="*/ 566591 w 650739"/>
                      <a:gd name="connsiteY1" fmla="*/ 11220 h 359028"/>
                      <a:gd name="connsiteX2" fmla="*/ 549762 w 650739"/>
                      <a:gd name="connsiteY2" fmla="*/ 16830 h 359028"/>
                      <a:gd name="connsiteX3" fmla="*/ 510493 w 650739"/>
                      <a:gd name="connsiteY3" fmla="*/ 28049 h 359028"/>
                      <a:gd name="connsiteX4" fmla="*/ 460005 w 650739"/>
                      <a:gd name="connsiteY4" fmla="*/ 56098 h 359028"/>
                      <a:gd name="connsiteX5" fmla="*/ 426346 w 650739"/>
                      <a:gd name="connsiteY5" fmla="*/ 84147 h 359028"/>
                      <a:gd name="connsiteX6" fmla="*/ 403907 w 650739"/>
                      <a:gd name="connsiteY6" fmla="*/ 117806 h 359028"/>
                      <a:gd name="connsiteX7" fmla="*/ 392687 w 650739"/>
                      <a:gd name="connsiteY7" fmla="*/ 134636 h 359028"/>
                      <a:gd name="connsiteX8" fmla="*/ 381468 w 650739"/>
                      <a:gd name="connsiteY8" fmla="*/ 151465 h 359028"/>
                      <a:gd name="connsiteX9" fmla="*/ 375858 w 650739"/>
                      <a:gd name="connsiteY9" fmla="*/ 168295 h 359028"/>
                      <a:gd name="connsiteX10" fmla="*/ 359028 w 650739"/>
                      <a:gd name="connsiteY10" fmla="*/ 179514 h 359028"/>
                      <a:gd name="connsiteX11" fmla="*/ 347809 w 650739"/>
                      <a:gd name="connsiteY11" fmla="*/ 213173 h 359028"/>
                      <a:gd name="connsiteX12" fmla="*/ 342199 w 650739"/>
                      <a:gd name="connsiteY12" fmla="*/ 235612 h 359028"/>
                      <a:gd name="connsiteX13" fmla="*/ 308540 w 650739"/>
                      <a:gd name="connsiteY13" fmla="*/ 258052 h 359028"/>
                      <a:gd name="connsiteX14" fmla="*/ 291710 w 650739"/>
                      <a:gd name="connsiteY14" fmla="*/ 269271 h 359028"/>
                      <a:gd name="connsiteX15" fmla="*/ 269271 w 650739"/>
                      <a:gd name="connsiteY15" fmla="*/ 274881 h 359028"/>
                      <a:gd name="connsiteX16" fmla="*/ 252442 w 650739"/>
                      <a:gd name="connsiteY16" fmla="*/ 280491 h 359028"/>
                      <a:gd name="connsiteX17" fmla="*/ 207563 w 650739"/>
                      <a:gd name="connsiteY17" fmla="*/ 286101 h 359028"/>
                      <a:gd name="connsiteX18" fmla="*/ 151465 w 650739"/>
                      <a:gd name="connsiteY18" fmla="*/ 297320 h 359028"/>
                      <a:gd name="connsiteX19" fmla="*/ 106587 w 650739"/>
                      <a:gd name="connsiteY19" fmla="*/ 314150 h 359028"/>
                      <a:gd name="connsiteX20" fmla="*/ 50488 w 650739"/>
                      <a:gd name="connsiteY20" fmla="*/ 330979 h 359028"/>
                      <a:gd name="connsiteX21" fmla="*/ 0 w 650739"/>
                      <a:gd name="connsiteY21" fmla="*/ 359028 h 359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50739" h="359028">
                        <a:moveTo>
                          <a:pt x="650739" y="0"/>
                        </a:moveTo>
                        <a:cubicBezTo>
                          <a:pt x="626433" y="2701"/>
                          <a:pt x="591772" y="5624"/>
                          <a:pt x="566591" y="11220"/>
                        </a:cubicBezTo>
                        <a:cubicBezTo>
                          <a:pt x="560819" y="12503"/>
                          <a:pt x="555448" y="15206"/>
                          <a:pt x="549762" y="16830"/>
                        </a:cubicBezTo>
                        <a:cubicBezTo>
                          <a:pt x="500446" y="30920"/>
                          <a:pt x="550852" y="14596"/>
                          <a:pt x="510493" y="28049"/>
                        </a:cubicBezTo>
                        <a:cubicBezTo>
                          <a:pt x="471914" y="53769"/>
                          <a:pt x="489627" y="46225"/>
                          <a:pt x="460005" y="56098"/>
                        </a:cubicBezTo>
                        <a:cubicBezTo>
                          <a:pt x="445048" y="66070"/>
                          <a:pt x="437973" y="69198"/>
                          <a:pt x="426346" y="84147"/>
                        </a:cubicBezTo>
                        <a:cubicBezTo>
                          <a:pt x="418067" y="94791"/>
                          <a:pt x="411387" y="106586"/>
                          <a:pt x="403907" y="117806"/>
                        </a:cubicBezTo>
                        <a:lnTo>
                          <a:pt x="392687" y="134636"/>
                        </a:lnTo>
                        <a:cubicBezTo>
                          <a:pt x="388947" y="140246"/>
                          <a:pt x="383600" y="145069"/>
                          <a:pt x="381468" y="151465"/>
                        </a:cubicBezTo>
                        <a:cubicBezTo>
                          <a:pt x="379598" y="157075"/>
                          <a:pt x="379552" y="163677"/>
                          <a:pt x="375858" y="168295"/>
                        </a:cubicBezTo>
                        <a:cubicBezTo>
                          <a:pt x="371646" y="173560"/>
                          <a:pt x="364638" y="175774"/>
                          <a:pt x="359028" y="179514"/>
                        </a:cubicBezTo>
                        <a:cubicBezTo>
                          <a:pt x="355288" y="190734"/>
                          <a:pt x="350677" y="201700"/>
                          <a:pt x="347809" y="213173"/>
                        </a:cubicBezTo>
                        <a:cubicBezTo>
                          <a:pt x="345939" y="220653"/>
                          <a:pt x="347276" y="229810"/>
                          <a:pt x="342199" y="235612"/>
                        </a:cubicBezTo>
                        <a:cubicBezTo>
                          <a:pt x="333319" y="245760"/>
                          <a:pt x="319760" y="250572"/>
                          <a:pt x="308540" y="258052"/>
                        </a:cubicBezTo>
                        <a:cubicBezTo>
                          <a:pt x="302930" y="261792"/>
                          <a:pt x="298251" y="267636"/>
                          <a:pt x="291710" y="269271"/>
                        </a:cubicBezTo>
                        <a:cubicBezTo>
                          <a:pt x="284230" y="271141"/>
                          <a:pt x="276684" y="272763"/>
                          <a:pt x="269271" y="274881"/>
                        </a:cubicBezTo>
                        <a:cubicBezTo>
                          <a:pt x="263585" y="276506"/>
                          <a:pt x="258260" y="279433"/>
                          <a:pt x="252442" y="280491"/>
                        </a:cubicBezTo>
                        <a:cubicBezTo>
                          <a:pt x="237609" y="283188"/>
                          <a:pt x="222488" y="283969"/>
                          <a:pt x="207563" y="286101"/>
                        </a:cubicBezTo>
                        <a:cubicBezTo>
                          <a:pt x="175473" y="290685"/>
                          <a:pt x="178721" y="290507"/>
                          <a:pt x="151465" y="297320"/>
                        </a:cubicBezTo>
                        <a:cubicBezTo>
                          <a:pt x="105563" y="320272"/>
                          <a:pt x="152413" y="298875"/>
                          <a:pt x="106587" y="314150"/>
                        </a:cubicBezTo>
                        <a:cubicBezTo>
                          <a:pt x="51239" y="332600"/>
                          <a:pt x="105876" y="319903"/>
                          <a:pt x="50488" y="330979"/>
                        </a:cubicBezTo>
                        <a:cubicBezTo>
                          <a:pt x="3245" y="354602"/>
                          <a:pt x="17438" y="341594"/>
                          <a:pt x="0" y="359028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1" name="Volný tvar 180"/>
                  <p:cNvSpPr/>
                  <p:nvPr/>
                </p:nvSpPr>
                <p:spPr>
                  <a:xfrm>
                    <a:off x="1042835" y="4241021"/>
                    <a:ext cx="180105" cy="975826"/>
                  </a:xfrm>
                  <a:custGeom>
                    <a:avLst/>
                    <a:gdLst>
                      <a:gd name="connsiteX0" fmla="*/ 180105 w 180105"/>
                      <a:gd name="connsiteY0" fmla="*/ 0 h 975826"/>
                      <a:gd name="connsiteX1" fmla="*/ 152056 w 180105"/>
                      <a:gd name="connsiteY1" fmla="*/ 11219 h 975826"/>
                      <a:gd name="connsiteX2" fmla="*/ 118397 w 180105"/>
                      <a:gd name="connsiteY2" fmla="*/ 16829 h 975826"/>
                      <a:gd name="connsiteX3" fmla="*/ 107177 w 180105"/>
                      <a:gd name="connsiteY3" fmla="*/ 50488 h 975826"/>
                      <a:gd name="connsiteX4" fmla="*/ 95958 w 180105"/>
                      <a:gd name="connsiteY4" fmla="*/ 84147 h 975826"/>
                      <a:gd name="connsiteX5" fmla="*/ 90348 w 180105"/>
                      <a:gd name="connsiteY5" fmla="*/ 112196 h 975826"/>
                      <a:gd name="connsiteX6" fmla="*/ 95958 w 180105"/>
                      <a:gd name="connsiteY6" fmla="*/ 207563 h 975826"/>
                      <a:gd name="connsiteX7" fmla="*/ 101567 w 180105"/>
                      <a:gd name="connsiteY7" fmla="*/ 224392 h 975826"/>
                      <a:gd name="connsiteX8" fmla="*/ 112787 w 180105"/>
                      <a:gd name="connsiteY8" fmla="*/ 314150 h 975826"/>
                      <a:gd name="connsiteX9" fmla="*/ 107177 w 180105"/>
                      <a:gd name="connsiteY9" fmla="*/ 398297 h 975826"/>
                      <a:gd name="connsiteX10" fmla="*/ 101567 w 180105"/>
                      <a:gd name="connsiteY10" fmla="*/ 415126 h 975826"/>
                      <a:gd name="connsiteX11" fmla="*/ 84738 w 180105"/>
                      <a:gd name="connsiteY11" fmla="*/ 476834 h 975826"/>
                      <a:gd name="connsiteX12" fmla="*/ 73518 w 180105"/>
                      <a:gd name="connsiteY12" fmla="*/ 493664 h 975826"/>
                      <a:gd name="connsiteX13" fmla="*/ 45469 w 180105"/>
                      <a:gd name="connsiteY13" fmla="*/ 544152 h 975826"/>
                      <a:gd name="connsiteX14" fmla="*/ 34250 w 180105"/>
                      <a:gd name="connsiteY14" fmla="*/ 560981 h 975826"/>
                      <a:gd name="connsiteX15" fmla="*/ 17420 w 180105"/>
                      <a:gd name="connsiteY15" fmla="*/ 611470 h 975826"/>
                      <a:gd name="connsiteX16" fmla="*/ 11810 w 180105"/>
                      <a:gd name="connsiteY16" fmla="*/ 628299 h 975826"/>
                      <a:gd name="connsiteX17" fmla="*/ 591 w 180105"/>
                      <a:gd name="connsiteY17" fmla="*/ 751715 h 975826"/>
                      <a:gd name="connsiteX18" fmla="*/ 6201 w 180105"/>
                      <a:gd name="connsiteY18" fmla="*/ 819033 h 975826"/>
                      <a:gd name="connsiteX19" fmla="*/ 11810 w 180105"/>
                      <a:gd name="connsiteY19" fmla="*/ 835862 h 975826"/>
                      <a:gd name="connsiteX20" fmla="*/ 6201 w 180105"/>
                      <a:gd name="connsiteY20" fmla="*/ 920010 h 975826"/>
                      <a:gd name="connsiteX21" fmla="*/ 591 w 180105"/>
                      <a:gd name="connsiteY21" fmla="*/ 942449 h 975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0105" h="975826">
                        <a:moveTo>
                          <a:pt x="180105" y="0"/>
                        </a:moveTo>
                        <a:cubicBezTo>
                          <a:pt x="170755" y="3740"/>
                          <a:pt x="161771" y="8570"/>
                          <a:pt x="152056" y="11219"/>
                        </a:cubicBezTo>
                        <a:cubicBezTo>
                          <a:pt x="141082" y="14212"/>
                          <a:pt x="126957" y="9339"/>
                          <a:pt x="118397" y="16829"/>
                        </a:cubicBezTo>
                        <a:cubicBezTo>
                          <a:pt x="109497" y="24617"/>
                          <a:pt x="110917" y="39268"/>
                          <a:pt x="107177" y="50488"/>
                        </a:cubicBezTo>
                        <a:lnTo>
                          <a:pt x="95958" y="84147"/>
                        </a:lnTo>
                        <a:lnTo>
                          <a:pt x="90348" y="112196"/>
                        </a:lnTo>
                        <a:cubicBezTo>
                          <a:pt x="92218" y="143985"/>
                          <a:pt x="92790" y="175877"/>
                          <a:pt x="95958" y="207563"/>
                        </a:cubicBezTo>
                        <a:cubicBezTo>
                          <a:pt x="96546" y="213447"/>
                          <a:pt x="100731" y="218538"/>
                          <a:pt x="101567" y="224392"/>
                        </a:cubicBezTo>
                        <a:cubicBezTo>
                          <a:pt x="120982" y="360306"/>
                          <a:pt x="97152" y="235973"/>
                          <a:pt x="112787" y="314150"/>
                        </a:cubicBezTo>
                        <a:cubicBezTo>
                          <a:pt x="110917" y="342199"/>
                          <a:pt x="110281" y="370358"/>
                          <a:pt x="107177" y="398297"/>
                        </a:cubicBezTo>
                        <a:cubicBezTo>
                          <a:pt x="106524" y="404174"/>
                          <a:pt x="103001" y="409389"/>
                          <a:pt x="101567" y="415126"/>
                        </a:cubicBezTo>
                        <a:cubicBezTo>
                          <a:pt x="97351" y="431989"/>
                          <a:pt x="94369" y="462388"/>
                          <a:pt x="84738" y="476834"/>
                        </a:cubicBezTo>
                        <a:lnTo>
                          <a:pt x="73518" y="493664"/>
                        </a:lnTo>
                        <a:cubicBezTo>
                          <a:pt x="63645" y="523286"/>
                          <a:pt x="71190" y="505572"/>
                          <a:pt x="45469" y="544152"/>
                        </a:cubicBezTo>
                        <a:cubicBezTo>
                          <a:pt x="41729" y="549762"/>
                          <a:pt x="36382" y="554585"/>
                          <a:pt x="34250" y="560981"/>
                        </a:cubicBezTo>
                        <a:lnTo>
                          <a:pt x="17420" y="611470"/>
                        </a:lnTo>
                        <a:lnTo>
                          <a:pt x="11810" y="628299"/>
                        </a:lnTo>
                        <a:cubicBezTo>
                          <a:pt x="8307" y="659828"/>
                          <a:pt x="591" y="724093"/>
                          <a:pt x="591" y="751715"/>
                        </a:cubicBezTo>
                        <a:cubicBezTo>
                          <a:pt x="591" y="774232"/>
                          <a:pt x="3225" y="796713"/>
                          <a:pt x="6201" y="819033"/>
                        </a:cubicBezTo>
                        <a:cubicBezTo>
                          <a:pt x="6982" y="824894"/>
                          <a:pt x="9940" y="830252"/>
                          <a:pt x="11810" y="835862"/>
                        </a:cubicBezTo>
                        <a:cubicBezTo>
                          <a:pt x="9940" y="863911"/>
                          <a:pt x="9305" y="892070"/>
                          <a:pt x="6201" y="920010"/>
                        </a:cubicBezTo>
                        <a:cubicBezTo>
                          <a:pt x="0" y="975826"/>
                          <a:pt x="591" y="919158"/>
                          <a:pt x="591" y="942449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2" name="Volný tvar 181"/>
                  <p:cNvSpPr/>
                  <p:nvPr/>
                </p:nvSpPr>
                <p:spPr>
                  <a:xfrm>
                    <a:off x="706837" y="4628098"/>
                    <a:ext cx="420736" cy="190734"/>
                  </a:xfrm>
                  <a:custGeom>
                    <a:avLst/>
                    <a:gdLst>
                      <a:gd name="connsiteX0" fmla="*/ 420736 w 420736"/>
                      <a:gd name="connsiteY0" fmla="*/ 50489 h 190734"/>
                      <a:gd name="connsiteX1" fmla="*/ 415126 w 420736"/>
                      <a:gd name="connsiteY1" fmla="*/ 33659 h 190734"/>
                      <a:gd name="connsiteX2" fmla="*/ 392687 w 420736"/>
                      <a:gd name="connsiteY2" fmla="*/ 28049 h 190734"/>
                      <a:gd name="connsiteX3" fmla="*/ 330979 w 420736"/>
                      <a:gd name="connsiteY3" fmla="*/ 11220 h 190734"/>
                      <a:gd name="connsiteX4" fmla="*/ 274881 w 420736"/>
                      <a:gd name="connsiteY4" fmla="*/ 0 h 190734"/>
                      <a:gd name="connsiteX5" fmla="*/ 224392 w 420736"/>
                      <a:gd name="connsiteY5" fmla="*/ 5610 h 190734"/>
                      <a:gd name="connsiteX6" fmla="*/ 173904 w 420736"/>
                      <a:gd name="connsiteY6" fmla="*/ 33659 h 190734"/>
                      <a:gd name="connsiteX7" fmla="*/ 162684 w 420736"/>
                      <a:gd name="connsiteY7" fmla="*/ 56098 h 190734"/>
                      <a:gd name="connsiteX8" fmla="*/ 145855 w 420736"/>
                      <a:gd name="connsiteY8" fmla="*/ 67318 h 190734"/>
                      <a:gd name="connsiteX9" fmla="*/ 140245 w 420736"/>
                      <a:gd name="connsiteY9" fmla="*/ 84147 h 190734"/>
                      <a:gd name="connsiteX10" fmla="*/ 117806 w 420736"/>
                      <a:gd name="connsiteY10" fmla="*/ 106587 h 190734"/>
                      <a:gd name="connsiteX11" fmla="*/ 106586 w 420736"/>
                      <a:gd name="connsiteY11" fmla="*/ 123416 h 190734"/>
                      <a:gd name="connsiteX12" fmla="*/ 72927 w 420736"/>
                      <a:gd name="connsiteY12" fmla="*/ 145855 h 190734"/>
                      <a:gd name="connsiteX13" fmla="*/ 28049 w 420736"/>
                      <a:gd name="connsiteY13" fmla="*/ 173904 h 190734"/>
                      <a:gd name="connsiteX14" fmla="*/ 0 w 420736"/>
                      <a:gd name="connsiteY14" fmla="*/ 190734 h 190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20736" h="190734">
                        <a:moveTo>
                          <a:pt x="420736" y="50489"/>
                        </a:moveTo>
                        <a:cubicBezTo>
                          <a:pt x="418866" y="44879"/>
                          <a:pt x="419744" y="37353"/>
                          <a:pt x="415126" y="33659"/>
                        </a:cubicBezTo>
                        <a:cubicBezTo>
                          <a:pt x="409106" y="28843"/>
                          <a:pt x="399906" y="30756"/>
                          <a:pt x="392687" y="28049"/>
                        </a:cubicBezTo>
                        <a:cubicBezTo>
                          <a:pt x="339972" y="8281"/>
                          <a:pt x="407698" y="22180"/>
                          <a:pt x="330979" y="11220"/>
                        </a:cubicBezTo>
                        <a:cubicBezTo>
                          <a:pt x="310254" y="4311"/>
                          <a:pt x="300666" y="0"/>
                          <a:pt x="274881" y="0"/>
                        </a:cubicBezTo>
                        <a:cubicBezTo>
                          <a:pt x="257948" y="0"/>
                          <a:pt x="241222" y="3740"/>
                          <a:pt x="224392" y="5610"/>
                        </a:cubicBezTo>
                        <a:cubicBezTo>
                          <a:pt x="183208" y="19339"/>
                          <a:pt x="199097" y="8468"/>
                          <a:pt x="173904" y="33659"/>
                        </a:cubicBezTo>
                        <a:cubicBezTo>
                          <a:pt x="170164" y="41139"/>
                          <a:pt x="168038" y="49674"/>
                          <a:pt x="162684" y="56098"/>
                        </a:cubicBezTo>
                        <a:cubicBezTo>
                          <a:pt x="158368" y="61277"/>
                          <a:pt x="150067" y="62053"/>
                          <a:pt x="145855" y="67318"/>
                        </a:cubicBezTo>
                        <a:cubicBezTo>
                          <a:pt x="142161" y="71935"/>
                          <a:pt x="143682" y="79335"/>
                          <a:pt x="140245" y="84147"/>
                        </a:cubicBezTo>
                        <a:cubicBezTo>
                          <a:pt x="134097" y="92755"/>
                          <a:pt x="124690" y="98556"/>
                          <a:pt x="117806" y="106587"/>
                        </a:cubicBezTo>
                        <a:cubicBezTo>
                          <a:pt x="113418" y="111706"/>
                          <a:pt x="111660" y="118976"/>
                          <a:pt x="106586" y="123416"/>
                        </a:cubicBezTo>
                        <a:cubicBezTo>
                          <a:pt x="96438" y="132295"/>
                          <a:pt x="84147" y="138375"/>
                          <a:pt x="72927" y="145855"/>
                        </a:cubicBezTo>
                        <a:cubicBezTo>
                          <a:pt x="55382" y="157552"/>
                          <a:pt x="48365" y="162617"/>
                          <a:pt x="28049" y="173904"/>
                        </a:cubicBezTo>
                        <a:cubicBezTo>
                          <a:pt x="145" y="189406"/>
                          <a:pt x="12503" y="178231"/>
                          <a:pt x="0" y="190734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3" name="Volný tvar 182"/>
                  <p:cNvSpPr/>
                  <p:nvPr/>
                </p:nvSpPr>
                <p:spPr>
                  <a:xfrm>
                    <a:off x="1054645" y="4835661"/>
                    <a:ext cx="162685" cy="246832"/>
                  </a:xfrm>
                  <a:custGeom>
                    <a:avLst/>
                    <a:gdLst>
                      <a:gd name="connsiteX0" fmla="*/ 0 w 162685"/>
                      <a:gd name="connsiteY0" fmla="*/ 0 h 246832"/>
                      <a:gd name="connsiteX1" fmla="*/ 33659 w 162685"/>
                      <a:gd name="connsiteY1" fmla="*/ 22440 h 246832"/>
                      <a:gd name="connsiteX2" fmla="*/ 61708 w 162685"/>
                      <a:gd name="connsiteY2" fmla="*/ 50489 h 246832"/>
                      <a:gd name="connsiteX3" fmla="*/ 72928 w 162685"/>
                      <a:gd name="connsiteY3" fmla="*/ 72928 h 246832"/>
                      <a:gd name="connsiteX4" fmla="*/ 84148 w 162685"/>
                      <a:gd name="connsiteY4" fmla="*/ 89757 h 246832"/>
                      <a:gd name="connsiteX5" fmla="*/ 95367 w 162685"/>
                      <a:gd name="connsiteY5" fmla="*/ 123416 h 246832"/>
                      <a:gd name="connsiteX6" fmla="*/ 117807 w 162685"/>
                      <a:gd name="connsiteY6" fmla="*/ 157075 h 246832"/>
                      <a:gd name="connsiteX7" fmla="*/ 129026 w 162685"/>
                      <a:gd name="connsiteY7" fmla="*/ 173905 h 246832"/>
                      <a:gd name="connsiteX8" fmla="*/ 145856 w 162685"/>
                      <a:gd name="connsiteY8" fmla="*/ 207564 h 246832"/>
                      <a:gd name="connsiteX9" fmla="*/ 162685 w 162685"/>
                      <a:gd name="connsiteY9" fmla="*/ 246832 h 246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2685" h="246832">
                        <a:moveTo>
                          <a:pt x="0" y="0"/>
                        </a:moveTo>
                        <a:cubicBezTo>
                          <a:pt x="11220" y="7480"/>
                          <a:pt x="26179" y="11220"/>
                          <a:pt x="33659" y="22440"/>
                        </a:cubicBezTo>
                        <a:cubicBezTo>
                          <a:pt x="48619" y="44879"/>
                          <a:pt x="39269" y="35529"/>
                          <a:pt x="61708" y="50489"/>
                        </a:cubicBezTo>
                        <a:cubicBezTo>
                          <a:pt x="65448" y="57969"/>
                          <a:pt x="68779" y="65667"/>
                          <a:pt x="72928" y="72928"/>
                        </a:cubicBezTo>
                        <a:cubicBezTo>
                          <a:pt x="76273" y="78782"/>
                          <a:pt x="81410" y="83596"/>
                          <a:pt x="84148" y="89757"/>
                        </a:cubicBezTo>
                        <a:cubicBezTo>
                          <a:pt x="88951" y="100564"/>
                          <a:pt x="88807" y="113576"/>
                          <a:pt x="95367" y="123416"/>
                        </a:cubicBezTo>
                        <a:lnTo>
                          <a:pt x="117807" y="157075"/>
                        </a:lnTo>
                        <a:cubicBezTo>
                          <a:pt x="121547" y="162685"/>
                          <a:pt x="126894" y="167509"/>
                          <a:pt x="129026" y="173905"/>
                        </a:cubicBezTo>
                        <a:cubicBezTo>
                          <a:pt x="136768" y="197130"/>
                          <a:pt x="131356" y="185814"/>
                          <a:pt x="145856" y="207564"/>
                        </a:cubicBezTo>
                        <a:cubicBezTo>
                          <a:pt x="157911" y="243731"/>
                          <a:pt x="148713" y="232860"/>
                          <a:pt x="162685" y="246832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5" name="Volný tvar 184"/>
                  <p:cNvSpPr/>
                  <p:nvPr/>
                </p:nvSpPr>
                <p:spPr>
                  <a:xfrm>
                    <a:off x="1245379" y="4241021"/>
                    <a:ext cx="695750" cy="482444"/>
                  </a:xfrm>
                  <a:custGeom>
                    <a:avLst/>
                    <a:gdLst>
                      <a:gd name="connsiteX0" fmla="*/ 0 w 695750"/>
                      <a:gd name="connsiteY0" fmla="*/ 0 h 482444"/>
                      <a:gd name="connsiteX1" fmla="*/ 39269 w 695750"/>
                      <a:gd name="connsiteY1" fmla="*/ 39269 h 482444"/>
                      <a:gd name="connsiteX2" fmla="*/ 39269 w 695750"/>
                      <a:gd name="connsiteY2" fmla="*/ 39269 h 482444"/>
                      <a:gd name="connsiteX3" fmla="*/ 56098 w 695750"/>
                      <a:gd name="connsiteY3" fmla="*/ 50488 h 482444"/>
                      <a:gd name="connsiteX4" fmla="*/ 89757 w 695750"/>
                      <a:gd name="connsiteY4" fmla="*/ 78537 h 482444"/>
                      <a:gd name="connsiteX5" fmla="*/ 129026 w 695750"/>
                      <a:gd name="connsiteY5" fmla="*/ 89757 h 482444"/>
                      <a:gd name="connsiteX6" fmla="*/ 145855 w 695750"/>
                      <a:gd name="connsiteY6" fmla="*/ 100977 h 482444"/>
                      <a:gd name="connsiteX7" fmla="*/ 207563 w 695750"/>
                      <a:gd name="connsiteY7" fmla="*/ 117806 h 482444"/>
                      <a:gd name="connsiteX8" fmla="*/ 241222 w 695750"/>
                      <a:gd name="connsiteY8" fmla="*/ 134635 h 482444"/>
                      <a:gd name="connsiteX9" fmla="*/ 258052 w 695750"/>
                      <a:gd name="connsiteY9" fmla="*/ 151465 h 482444"/>
                      <a:gd name="connsiteX10" fmla="*/ 297320 w 695750"/>
                      <a:gd name="connsiteY10" fmla="*/ 173904 h 482444"/>
                      <a:gd name="connsiteX11" fmla="*/ 319760 w 695750"/>
                      <a:gd name="connsiteY11" fmla="*/ 179514 h 482444"/>
                      <a:gd name="connsiteX12" fmla="*/ 336589 w 695750"/>
                      <a:gd name="connsiteY12" fmla="*/ 185124 h 482444"/>
                      <a:gd name="connsiteX13" fmla="*/ 504884 w 695750"/>
                      <a:gd name="connsiteY13" fmla="*/ 190734 h 482444"/>
                      <a:gd name="connsiteX14" fmla="*/ 538542 w 695750"/>
                      <a:gd name="connsiteY14" fmla="*/ 201953 h 482444"/>
                      <a:gd name="connsiteX15" fmla="*/ 555372 w 695750"/>
                      <a:gd name="connsiteY15" fmla="*/ 207563 h 482444"/>
                      <a:gd name="connsiteX16" fmla="*/ 583421 w 695750"/>
                      <a:gd name="connsiteY16" fmla="*/ 235612 h 482444"/>
                      <a:gd name="connsiteX17" fmla="*/ 600250 w 695750"/>
                      <a:gd name="connsiteY17" fmla="*/ 246832 h 482444"/>
                      <a:gd name="connsiteX18" fmla="*/ 650739 w 695750"/>
                      <a:gd name="connsiteY18" fmla="*/ 291710 h 482444"/>
                      <a:gd name="connsiteX19" fmla="*/ 661958 w 695750"/>
                      <a:gd name="connsiteY19" fmla="*/ 308540 h 482444"/>
                      <a:gd name="connsiteX20" fmla="*/ 673178 w 695750"/>
                      <a:gd name="connsiteY20" fmla="*/ 342199 h 482444"/>
                      <a:gd name="connsiteX21" fmla="*/ 684398 w 695750"/>
                      <a:gd name="connsiteY21" fmla="*/ 359028 h 482444"/>
                      <a:gd name="connsiteX22" fmla="*/ 690008 w 695750"/>
                      <a:gd name="connsiteY22" fmla="*/ 398297 h 482444"/>
                      <a:gd name="connsiteX23" fmla="*/ 695617 w 695750"/>
                      <a:gd name="connsiteY23" fmla="*/ 482444 h 482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95750" h="482444">
                        <a:moveTo>
                          <a:pt x="0" y="0"/>
                        </a:moveTo>
                        <a:cubicBezTo>
                          <a:pt x="29622" y="9874"/>
                          <a:pt x="13550" y="690"/>
                          <a:pt x="39269" y="39269"/>
                        </a:cubicBezTo>
                        <a:lnTo>
                          <a:pt x="39269" y="39269"/>
                        </a:lnTo>
                        <a:cubicBezTo>
                          <a:pt x="44879" y="43009"/>
                          <a:pt x="50919" y="46172"/>
                          <a:pt x="56098" y="50488"/>
                        </a:cubicBezTo>
                        <a:cubicBezTo>
                          <a:pt x="74709" y="65997"/>
                          <a:pt x="68865" y="68091"/>
                          <a:pt x="89757" y="78537"/>
                        </a:cubicBezTo>
                        <a:cubicBezTo>
                          <a:pt x="97805" y="82561"/>
                          <a:pt x="121836" y="87960"/>
                          <a:pt x="129026" y="89757"/>
                        </a:cubicBezTo>
                        <a:cubicBezTo>
                          <a:pt x="134636" y="93497"/>
                          <a:pt x="139542" y="98610"/>
                          <a:pt x="145855" y="100977"/>
                        </a:cubicBezTo>
                        <a:cubicBezTo>
                          <a:pt x="169946" y="110011"/>
                          <a:pt x="184153" y="102199"/>
                          <a:pt x="207563" y="117806"/>
                        </a:cubicBezTo>
                        <a:cubicBezTo>
                          <a:pt x="229313" y="132306"/>
                          <a:pt x="217997" y="126894"/>
                          <a:pt x="241222" y="134635"/>
                        </a:cubicBezTo>
                        <a:cubicBezTo>
                          <a:pt x="246832" y="140245"/>
                          <a:pt x="251957" y="146386"/>
                          <a:pt x="258052" y="151465"/>
                        </a:cubicBezTo>
                        <a:cubicBezTo>
                          <a:pt x="266932" y="158865"/>
                          <a:pt x="287341" y="170162"/>
                          <a:pt x="297320" y="173904"/>
                        </a:cubicBezTo>
                        <a:cubicBezTo>
                          <a:pt x="304539" y="176611"/>
                          <a:pt x="312346" y="177396"/>
                          <a:pt x="319760" y="179514"/>
                        </a:cubicBezTo>
                        <a:cubicBezTo>
                          <a:pt x="325446" y="181139"/>
                          <a:pt x="330687" y="184766"/>
                          <a:pt x="336589" y="185124"/>
                        </a:cubicBezTo>
                        <a:cubicBezTo>
                          <a:pt x="392616" y="188520"/>
                          <a:pt x="448786" y="188864"/>
                          <a:pt x="504884" y="190734"/>
                        </a:cubicBezTo>
                        <a:lnTo>
                          <a:pt x="538542" y="201953"/>
                        </a:lnTo>
                        <a:lnTo>
                          <a:pt x="555372" y="207563"/>
                        </a:lnTo>
                        <a:cubicBezTo>
                          <a:pt x="600249" y="237483"/>
                          <a:pt x="546022" y="198213"/>
                          <a:pt x="583421" y="235612"/>
                        </a:cubicBezTo>
                        <a:cubicBezTo>
                          <a:pt x="588188" y="240379"/>
                          <a:pt x="595211" y="242353"/>
                          <a:pt x="600250" y="246832"/>
                        </a:cubicBezTo>
                        <a:cubicBezTo>
                          <a:pt x="657881" y="298060"/>
                          <a:pt x="612546" y="266250"/>
                          <a:pt x="650739" y="291710"/>
                        </a:cubicBezTo>
                        <a:cubicBezTo>
                          <a:pt x="654479" y="297320"/>
                          <a:pt x="659220" y="302379"/>
                          <a:pt x="661958" y="308540"/>
                        </a:cubicBezTo>
                        <a:cubicBezTo>
                          <a:pt x="666761" y="319347"/>
                          <a:pt x="666618" y="332359"/>
                          <a:pt x="673178" y="342199"/>
                        </a:cubicBezTo>
                        <a:lnTo>
                          <a:pt x="684398" y="359028"/>
                        </a:lnTo>
                        <a:cubicBezTo>
                          <a:pt x="686268" y="372118"/>
                          <a:pt x="688754" y="385134"/>
                          <a:pt x="690008" y="398297"/>
                        </a:cubicBezTo>
                        <a:cubicBezTo>
                          <a:pt x="695750" y="458594"/>
                          <a:pt x="695617" y="452021"/>
                          <a:pt x="695617" y="482444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6" name="Volný tvar 185"/>
                  <p:cNvSpPr/>
                  <p:nvPr/>
                </p:nvSpPr>
                <p:spPr>
                  <a:xfrm>
                    <a:off x="1324606" y="4309717"/>
                    <a:ext cx="246142" cy="1221562"/>
                  </a:xfrm>
                  <a:custGeom>
                    <a:avLst/>
                    <a:gdLst>
                      <a:gd name="connsiteX0" fmla="*/ 4920 w 246142"/>
                      <a:gd name="connsiteY0" fmla="*/ 9841 h 1221562"/>
                      <a:gd name="connsiteX1" fmla="*/ 21750 w 246142"/>
                      <a:gd name="connsiteY1" fmla="*/ 43500 h 1221562"/>
                      <a:gd name="connsiteX2" fmla="*/ 32969 w 246142"/>
                      <a:gd name="connsiteY2" fmla="*/ 82769 h 1221562"/>
                      <a:gd name="connsiteX3" fmla="*/ 44189 w 246142"/>
                      <a:gd name="connsiteY3" fmla="*/ 105208 h 1221562"/>
                      <a:gd name="connsiteX4" fmla="*/ 49799 w 246142"/>
                      <a:gd name="connsiteY4" fmla="*/ 133257 h 1221562"/>
                      <a:gd name="connsiteX5" fmla="*/ 55409 w 246142"/>
                      <a:gd name="connsiteY5" fmla="*/ 155696 h 1221562"/>
                      <a:gd name="connsiteX6" fmla="*/ 38579 w 246142"/>
                      <a:gd name="connsiteY6" fmla="*/ 318381 h 1221562"/>
                      <a:gd name="connsiteX7" fmla="*/ 27360 w 246142"/>
                      <a:gd name="connsiteY7" fmla="*/ 340820 h 1221562"/>
                      <a:gd name="connsiteX8" fmla="*/ 32969 w 246142"/>
                      <a:gd name="connsiteY8" fmla="*/ 419358 h 1221562"/>
                      <a:gd name="connsiteX9" fmla="*/ 49799 w 246142"/>
                      <a:gd name="connsiteY9" fmla="*/ 481066 h 1221562"/>
                      <a:gd name="connsiteX10" fmla="*/ 66628 w 246142"/>
                      <a:gd name="connsiteY10" fmla="*/ 537164 h 1221562"/>
                      <a:gd name="connsiteX11" fmla="*/ 72238 w 246142"/>
                      <a:gd name="connsiteY11" fmla="*/ 553993 h 1221562"/>
                      <a:gd name="connsiteX12" fmla="*/ 89068 w 246142"/>
                      <a:gd name="connsiteY12" fmla="*/ 587652 h 1221562"/>
                      <a:gd name="connsiteX13" fmla="*/ 100287 w 246142"/>
                      <a:gd name="connsiteY13" fmla="*/ 604482 h 1221562"/>
                      <a:gd name="connsiteX14" fmla="*/ 111507 w 246142"/>
                      <a:gd name="connsiteY14" fmla="*/ 626921 h 1221562"/>
                      <a:gd name="connsiteX15" fmla="*/ 122727 w 246142"/>
                      <a:gd name="connsiteY15" fmla="*/ 643750 h 1221562"/>
                      <a:gd name="connsiteX16" fmla="*/ 133946 w 246142"/>
                      <a:gd name="connsiteY16" fmla="*/ 666190 h 1221562"/>
                      <a:gd name="connsiteX17" fmla="*/ 150776 w 246142"/>
                      <a:gd name="connsiteY17" fmla="*/ 671800 h 1221562"/>
                      <a:gd name="connsiteX18" fmla="*/ 161995 w 246142"/>
                      <a:gd name="connsiteY18" fmla="*/ 705458 h 1221562"/>
                      <a:gd name="connsiteX19" fmla="*/ 184434 w 246142"/>
                      <a:gd name="connsiteY19" fmla="*/ 739117 h 1221562"/>
                      <a:gd name="connsiteX20" fmla="*/ 195654 w 246142"/>
                      <a:gd name="connsiteY20" fmla="*/ 778386 h 1221562"/>
                      <a:gd name="connsiteX21" fmla="*/ 201264 w 246142"/>
                      <a:gd name="connsiteY21" fmla="*/ 795216 h 1221562"/>
                      <a:gd name="connsiteX22" fmla="*/ 223703 w 246142"/>
                      <a:gd name="connsiteY22" fmla="*/ 828874 h 1221562"/>
                      <a:gd name="connsiteX23" fmla="*/ 234923 w 246142"/>
                      <a:gd name="connsiteY23" fmla="*/ 862533 h 1221562"/>
                      <a:gd name="connsiteX24" fmla="*/ 246142 w 246142"/>
                      <a:gd name="connsiteY24" fmla="*/ 935461 h 1221562"/>
                      <a:gd name="connsiteX25" fmla="*/ 240533 w 246142"/>
                      <a:gd name="connsiteY25" fmla="*/ 1058877 h 1221562"/>
                      <a:gd name="connsiteX26" fmla="*/ 229313 w 246142"/>
                      <a:gd name="connsiteY26" fmla="*/ 1092536 h 1221562"/>
                      <a:gd name="connsiteX27" fmla="*/ 218093 w 246142"/>
                      <a:gd name="connsiteY27" fmla="*/ 1126195 h 1221562"/>
                      <a:gd name="connsiteX28" fmla="*/ 212484 w 246142"/>
                      <a:gd name="connsiteY28" fmla="*/ 1143024 h 1221562"/>
                      <a:gd name="connsiteX29" fmla="*/ 201264 w 246142"/>
                      <a:gd name="connsiteY29" fmla="*/ 1159854 h 1221562"/>
                      <a:gd name="connsiteX30" fmla="*/ 190044 w 246142"/>
                      <a:gd name="connsiteY30" fmla="*/ 1210342 h 1221562"/>
                      <a:gd name="connsiteX31" fmla="*/ 184434 w 246142"/>
                      <a:gd name="connsiteY31" fmla="*/ 1221562 h 122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46142" h="1221562">
                        <a:moveTo>
                          <a:pt x="4920" y="9841"/>
                        </a:moveTo>
                        <a:cubicBezTo>
                          <a:pt x="19021" y="52144"/>
                          <a:pt x="0" y="0"/>
                          <a:pt x="21750" y="43500"/>
                        </a:cubicBezTo>
                        <a:cubicBezTo>
                          <a:pt x="28534" y="57067"/>
                          <a:pt x="27575" y="68384"/>
                          <a:pt x="32969" y="82769"/>
                        </a:cubicBezTo>
                        <a:cubicBezTo>
                          <a:pt x="35905" y="90599"/>
                          <a:pt x="40449" y="97728"/>
                          <a:pt x="44189" y="105208"/>
                        </a:cubicBezTo>
                        <a:cubicBezTo>
                          <a:pt x="46059" y="114558"/>
                          <a:pt x="47731" y="123949"/>
                          <a:pt x="49799" y="133257"/>
                        </a:cubicBezTo>
                        <a:cubicBezTo>
                          <a:pt x="51472" y="140783"/>
                          <a:pt x="55409" y="147986"/>
                          <a:pt x="55409" y="155696"/>
                        </a:cubicBezTo>
                        <a:cubicBezTo>
                          <a:pt x="55409" y="170398"/>
                          <a:pt x="56846" y="281845"/>
                          <a:pt x="38579" y="318381"/>
                        </a:cubicBezTo>
                        <a:lnTo>
                          <a:pt x="27360" y="340820"/>
                        </a:lnTo>
                        <a:cubicBezTo>
                          <a:pt x="29230" y="366999"/>
                          <a:pt x="30222" y="393256"/>
                          <a:pt x="32969" y="419358"/>
                        </a:cubicBezTo>
                        <a:cubicBezTo>
                          <a:pt x="36497" y="452873"/>
                          <a:pt x="41023" y="445965"/>
                          <a:pt x="49799" y="481066"/>
                        </a:cubicBezTo>
                        <a:cubicBezTo>
                          <a:pt x="58276" y="514974"/>
                          <a:pt x="52973" y="496197"/>
                          <a:pt x="66628" y="537164"/>
                        </a:cubicBezTo>
                        <a:cubicBezTo>
                          <a:pt x="68498" y="542774"/>
                          <a:pt x="68958" y="549073"/>
                          <a:pt x="72238" y="553993"/>
                        </a:cubicBezTo>
                        <a:cubicBezTo>
                          <a:pt x="104388" y="602218"/>
                          <a:pt x="65847" y="541208"/>
                          <a:pt x="89068" y="587652"/>
                        </a:cubicBezTo>
                        <a:cubicBezTo>
                          <a:pt x="92083" y="593682"/>
                          <a:pt x="96942" y="598628"/>
                          <a:pt x="100287" y="604482"/>
                        </a:cubicBezTo>
                        <a:cubicBezTo>
                          <a:pt x="104436" y="611743"/>
                          <a:pt x="107358" y="619660"/>
                          <a:pt x="111507" y="626921"/>
                        </a:cubicBezTo>
                        <a:cubicBezTo>
                          <a:pt x="114852" y="632775"/>
                          <a:pt x="119382" y="637896"/>
                          <a:pt x="122727" y="643750"/>
                        </a:cubicBezTo>
                        <a:cubicBezTo>
                          <a:pt x="126876" y="651011"/>
                          <a:pt x="128033" y="660277"/>
                          <a:pt x="133946" y="666190"/>
                        </a:cubicBezTo>
                        <a:cubicBezTo>
                          <a:pt x="138127" y="670372"/>
                          <a:pt x="145166" y="669930"/>
                          <a:pt x="150776" y="671800"/>
                        </a:cubicBezTo>
                        <a:cubicBezTo>
                          <a:pt x="154516" y="683019"/>
                          <a:pt x="155435" y="695618"/>
                          <a:pt x="161995" y="705458"/>
                        </a:cubicBezTo>
                        <a:cubicBezTo>
                          <a:pt x="169475" y="716678"/>
                          <a:pt x="180170" y="726325"/>
                          <a:pt x="184434" y="739117"/>
                        </a:cubicBezTo>
                        <a:cubicBezTo>
                          <a:pt x="197885" y="779470"/>
                          <a:pt x="181565" y="729077"/>
                          <a:pt x="195654" y="778386"/>
                        </a:cubicBezTo>
                        <a:cubicBezTo>
                          <a:pt x="197279" y="784072"/>
                          <a:pt x="198392" y="790047"/>
                          <a:pt x="201264" y="795216"/>
                        </a:cubicBezTo>
                        <a:cubicBezTo>
                          <a:pt x="207812" y="807003"/>
                          <a:pt x="219439" y="816082"/>
                          <a:pt x="223703" y="828874"/>
                        </a:cubicBezTo>
                        <a:cubicBezTo>
                          <a:pt x="227443" y="840094"/>
                          <a:pt x="232604" y="850936"/>
                          <a:pt x="234923" y="862533"/>
                        </a:cubicBezTo>
                        <a:cubicBezTo>
                          <a:pt x="243490" y="905365"/>
                          <a:pt x="239351" y="881121"/>
                          <a:pt x="246142" y="935461"/>
                        </a:cubicBezTo>
                        <a:cubicBezTo>
                          <a:pt x="244272" y="976600"/>
                          <a:pt x="244920" y="1017930"/>
                          <a:pt x="240533" y="1058877"/>
                        </a:cubicBezTo>
                        <a:cubicBezTo>
                          <a:pt x="239273" y="1070636"/>
                          <a:pt x="233053" y="1081316"/>
                          <a:pt x="229313" y="1092536"/>
                        </a:cubicBezTo>
                        <a:lnTo>
                          <a:pt x="218093" y="1126195"/>
                        </a:lnTo>
                        <a:cubicBezTo>
                          <a:pt x="216223" y="1131805"/>
                          <a:pt x="215764" y="1138104"/>
                          <a:pt x="212484" y="1143024"/>
                        </a:cubicBezTo>
                        <a:lnTo>
                          <a:pt x="201264" y="1159854"/>
                        </a:lnTo>
                        <a:cubicBezTo>
                          <a:pt x="199041" y="1170970"/>
                          <a:pt x="194005" y="1198458"/>
                          <a:pt x="190044" y="1210342"/>
                        </a:cubicBezTo>
                        <a:cubicBezTo>
                          <a:pt x="188722" y="1214309"/>
                          <a:pt x="186304" y="1217822"/>
                          <a:pt x="184434" y="1221562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7" name="Volný tvar 186"/>
                  <p:cNvSpPr/>
                  <p:nvPr/>
                </p:nvSpPr>
                <p:spPr>
                  <a:xfrm>
                    <a:off x="1357575" y="4779563"/>
                    <a:ext cx="399334" cy="336589"/>
                  </a:xfrm>
                  <a:custGeom>
                    <a:avLst/>
                    <a:gdLst>
                      <a:gd name="connsiteX0" fmla="*/ 0 w 399334"/>
                      <a:gd name="connsiteY0" fmla="*/ 0 h 336589"/>
                      <a:gd name="connsiteX1" fmla="*/ 16830 w 399334"/>
                      <a:gd name="connsiteY1" fmla="*/ 5610 h 336589"/>
                      <a:gd name="connsiteX2" fmla="*/ 56099 w 399334"/>
                      <a:gd name="connsiteY2" fmla="*/ 28049 h 336589"/>
                      <a:gd name="connsiteX3" fmla="*/ 100977 w 399334"/>
                      <a:gd name="connsiteY3" fmla="*/ 39269 h 336589"/>
                      <a:gd name="connsiteX4" fmla="*/ 140246 w 399334"/>
                      <a:gd name="connsiteY4" fmla="*/ 61708 h 336589"/>
                      <a:gd name="connsiteX5" fmla="*/ 190734 w 399334"/>
                      <a:gd name="connsiteY5" fmla="*/ 78538 h 336589"/>
                      <a:gd name="connsiteX6" fmla="*/ 207564 w 399334"/>
                      <a:gd name="connsiteY6" fmla="*/ 84147 h 336589"/>
                      <a:gd name="connsiteX7" fmla="*/ 235613 w 399334"/>
                      <a:gd name="connsiteY7" fmla="*/ 89757 h 336589"/>
                      <a:gd name="connsiteX8" fmla="*/ 274881 w 399334"/>
                      <a:gd name="connsiteY8" fmla="*/ 134636 h 336589"/>
                      <a:gd name="connsiteX9" fmla="*/ 319760 w 399334"/>
                      <a:gd name="connsiteY9" fmla="*/ 185124 h 336589"/>
                      <a:gd name="connsiteX10" fmla="*/ 336589 w 399334"/>
                      <a:gd name="connsiteY10" fmla="*/ 218783 h 336589"/>
                      <a:gd name="connsiteX11" fmla="*/ 342199 w 399334"/>
                      <a:gd name="connsiteY11" fmla="*/ 235612 h 336589"/>
                      <a:gd name="connsiteX12" fmla="*/ 359029 w 399334"/>
                      <a:gd name="connsiteY12" fmla="*/ 246832 h 336589"/>
                      <a:gd name="connsiteX13" fmla="*/ 381468 w 399334"/>
                      <a:gd name="connsiteY13" fmla="*/ 297320 h 336589"/>
                      <a:gd name="connsiteX14" fmla="*/ 387078 w 399334"/>
                      <a:gd name="connsiteY14" fmla="*/ 314150 h 336589"/>
                      <a:gd name="connsiteX15" fmla="*/ 398297 w 399334"/>
                      <a:gd name="connsiteY15" fmla="*/ 336589 h 336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99334" h="336589">
                        <a:moveTo>
                          <a:pt x="0" y="0"/>
                        </a:moveTo>
                        <a:cubicBezTo>
                          <a:pt x="5610" y="1870"/>
                          <a:pt x="11541" y="2965"/>
                          <a:pt x="16830" y="5610"/>
                        </a:cubicBezTo>
                        <a:cubicBezTo>
                          <a:pt x="41459" y="17925"/>
                          <a:pt x="26584" y="18211"/>
                          <a:pt x="56099" y="28049"/>
                        </a:cubicBezTo>
                        <a:cubicBezTo>
                          <a:pt x="75302" y="34450"/>
                          <a:pt x="84185" y="30873"/>
                          <a:pt x="100977" y="39269"/>
                        </a:cubicBezTo>
                        <a:cubicBezTo>
                          <a:pt x="136172" y="56867"/>
                          <a:pt x="97629" y="45317"/>
                          <a:pt x="140246" y="61708"/>
                        </a:cubicBezTo>
                        <a:cubicBezTo>
                          <a:pt x="156803" y="68076"/>
                          <a:pt x="173905" y="72928"/>
                          <a:pt x="190734" y="78538"/>
                        </a:cubicBezTo>
                        <a:cubicBezTo>
                          <a:pt x="196344" y="80408"/>
                          <a:pt x="201765" y="82987"/>
                          <a:pt x="207564" y="84147"/>
                        </a:cubicBezTo>
                        <a:lnTo>
                          <a:pt x="235613" y="89757"/>
                        </a:lnTo>
                        <a:cubicBezTo>
                          <a:pt x="283299" y="121549"/>
                          <a:pt x="209428" y="69183"/>
                          <a:pt x="274881" y="134636"/>
                        </a:cubicBezTo>
                        <a:cubicBezTo>
                          <a:pt x="313307" y="173062"/>
                          <a:pt x="299738" y="155093"/>
                          <a:pt x="319760" y="185124"/>
                        </a:cubicBezTo>
                        <a:cubicBezTo>
                          <a:pt x="333860" y="227424"/>
                          <a:pt x="314841" y="175287"/>
                          <a:pt x="336589" y="218783"/>
                        </a:cubicBezTo>
                        <a:cubicBezTo>
                          <a:pt x="339233" y="224072"/>
                          <a:pt x="338505" y="230995"/>
                          <a:pt x="342199" y="235612"/>
                        </a:cubicBezTo>
                        <a:cubicBezTo>
                          <a:pt x="346411" y="240877"/>
                          <a:pt x="353419" y="243092"/>
                          <a:pt x="359029" y="246832"/>
                        </a:cubicBezTo>
                        <a:cubicBezTo>
                          <a:pt x="376807" y="273502"/>
                          <a:pt x="368116" y="257267"/>
                          <a:pt x="381468" y="297320"/>
                        </a:cubicBezTo>
                        <a:cubicBezTo>
                          <a:pt x="383338" y="302930"/>
                          <a:pt x="383798" y="309230"/>
                          <a:pt x="387078" y="314150"/>
                        </a:cubicBezTo>
                        <a:cubicBezTo>
                          <a:pt x="399334" y="332535"/>
                          <a:pt x="398297" y="324237"/>
                          <a:pt x="398297" y="336589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8" name="Volný tvar 187"/>
                  <p:cNvSpPr/>
                  <p:nvPr/>
                </p:nvSpPr>
                <p:spPr>
                  <a:xfrm>
                    <a:off x="1217330" y="4241021"/>
                    <a:ext cx="145202" cy="1215429"/>
                  </a:xfrm>
                  <a:custGeom>
                    <a:avLst/>
                    <a:gdLst>
                      <a:gd name="connsiteX0" fmla="*/ 28049 w 145202"/>
                      <a:gd name="connsiteY0" fmla="*/ 0 h 1215429"/>
                      <a:gd name="connsiteX1" fmla="*/ 44879 w 145202"/>
                      <a:gd name="connsiteY1" fmla="*/ 5610 h 1215429"/>
                      <a:gd name="connsiteX2" fmla="*/ 50488 w 145202"/>
                      <a:gd name="connsiteY2" fmla="*/ 22439 h 1215429"/>
                      <a:gd name="connsiteX3" fmla="*/ 61708 w 145202"/>
                      <a:gd name="connsiteY3" fmla="*/ 39269 h 1215429"/>
                      <a:gd name="connsiteX4" fmla="*/ 44879 w 145202"/>
                      <a:gd name="connsiteY4" fmla="*/ 112196 h 1215429"/>
                      <a:gd name="connsiteX5" fmla="*/ 22439 w 145202"/>
                      <a:gd name="connsiteY5" fmla="*/ 145855 h 1215429"/>
                      <a:gd name="connsiteX6" fmla="*/ 11220 w 145202"/>
                      <a:gd name="connsiteY6" fmla="*/ 201953 h 1215429"/>
                      <a:gd name="connsiteX7" fmla="*/ 5610 w 145202"/>
                      <a:gd name="connsiteY7" fmla="*/ 302930 h 1215429"/>
                      <a:gd name="connsiteX8" fmla="*/ 0 w 145202"/>
                      <a:gd name="connsiteY8" fmla="*/ 364638 h 1215429"/>
                      <a:gd name="connsiteX9" fmla="*/ 5610 w 145202"/>
                      <a:gd name="connsiteY9" fmla="*/ 409516 h 1215429"/>
                      <a:gd name="connsiteX10" fmla="*/ 16830 w 145202"/>
                      <a:gd name="connsiteY10" fmla="*/ 443175 h 1215429"/>
                      <a:gd name="connsiteX11" fmla="*/ 28049 w 145202"/>
                      <a:gd name="connsiteY11" fmla="*/ 488054 h 1215429"/>
                      <a:gd name="connsiteX12" fmla="*/ 33659 w 145202"/>
                      <a:gd name="connsiteY12" fmla="*/ 510493 h 1215429"/>
                      <a:gd name="connsiteX13" fmla="*/ 39269 w 145202"/>
                      <a:gd name="connsiteY13" fmla="*/ 527323 h 1215429"/>
                      <a:gd name="connsiteX14" fmla="*/ 44879 w 145202"/>
                      <a:gd name="connsiteY14" fmla="*/ 560981 h 1215429"/>
                      <a:gd name="connsiteX15" fmla="*/ 56098 w 145202"/>
                      <a:gd name="connsiteY15" fmla="*/ 594640 h 1215429"/>
                      <a:gd name="connsiteX16" fmla="*/ 61708 w 145202"/>
                      <a:gd name="connsiteY16" fmla="*/ 617080 h 1215429"/>
                      <a:gd name="connsiteX17" fmla="*/ 67318 w 145202"/>
                      <a:gd name="connsiteY17" fmla="*/ 633909 h 1215429"/>
                      <a:gd name="connsiteX18" fmla="*/ 72928 w 145202"/>
                      <a:gd name="connsiteY18" fmla="*/ 661958 h 1215429"/>
                      <a:gd name="connsiteX19" fmla="*/ 78537 w 145202"/>
                      <a:gd name="connsiteY19" fmla="*/ 678788 h 1215429"/>
                      <a:gd name="connsiteX20" fmla="*/ 84147 w 145202"/>
                      <a:gd name="connsiteY20" fmla="*/ 701227 h 1215429"/>
                      <a:gd name="connsiteX21" fmla="*/ 95367 w 145202"/>
                      <a:gd name="connsiteY21" fmla="*/ 734886 h 1215429"/>
                      <a:gd name="connsiteX22" fmla="*/ 106587 w 145202"/>
                      <a:gd name="connsiteY22" fmla="*/ 768545 h 1215429"/>
                      <a:gd name="connsiteX23" fmla="*/ 112196 w 145202"/>
                      <a:gd name="connsiteY23" fmla="*/ 785374 h 1215429"/>
                      <a:gd name="connsiteX24" fmla="*/ 117806 w 145202"/>
                      <a:gd name="connsiteY24" fmla="*/ 802204 h 1215429"/>
                      <a:gd name="connsiteX25" fmla="*/ 129026 w 145202"/>
                      <a:gd name="connsiteY25" fmla="*/ 841472 h 1215429"/>
                      <a:gd name="connsiteX26" fmla="*/ 129026 w 145202"/>
                      <a:gd name="connsiteY26" fmla="*/ 1206110 h 1215429"/>
                      <a:gd name="connsiteX27" fmla="*/ 112196 w 145202"/>
                      <a:gd name="connsiteY27" fmla="*/ 1183671 h 1215429"/>
                      <a:gd name="connsiteX28" fmla="*/ 95367 w 145202"/>
                      <a:gd name="connsiteY28" fmla="*/ 1155622 h 1215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5202" h="1215429">
                        <a:moveTo>
                          <a:pt x="28049" y="0"/>
                        </a:moveTo>
                        <a:cubicBezTo>
                          <a:pt x="33659" y="1870"/>
                          <a:pt x="40698" y="1429"/>
                          <a:pt x="44879" y="5610"/>
                        </a:cubicBezTo>
                        <a:cubicBezTo>
                          <a:pt x="49060" y="9791"/>
                          <a:pt x="47844" y="17150"/>
                          <a:pt x="50488" y="22439"/>
                        </a:cubicBezTo>
                        <a:cubicBezTo>
                          <a:pt x="53503" y="28470"/>
                          <a:pt x="57968" y="33659"/>
                          <a:pt x="61708" y="39269"/>
                        </a:cubicBezTo>
                        <a:cubicBezTo>
                          <a:pt x="56905" y="82498"/>
                          <a:pt x="62816" y="82301"/>
                          <a:pt x="44879" y="112196"/>
                        </a:cubicBezTo>
                        <a:cubicBezTo>
                          <a:pt x="37941" y="123759"/>
                          <a:pt x="22439" y="145855"/>
                          <a:pt x="22439" y="145855"/>
                        </a:cubicBezTo>
                        <a:cubicBezTo>
                          <a:pt x="17568" y="165341"/>
                          <a:pt x="12939" y="181326"/>
                          <a:pt x="11220" y="201953"/>
                        </a:cubicBezTo>
                        <a:cubicBezTo>
                          <a:pt x="8420" y="235547"/>
                          <a:pt x="7929" y="269299"/>
                          <a:pt x="5610" y="302930"/>
                        </a:cubicBezTo>
                        <a:cubicBezTo>
                          <a:pt x="4189" y="323535"/>
                          <a:pt x="1870" y="344069"/>
                          <a:pt x="0" y="364638"/>
                        </a:cubicBezTo>
                        <a:cubicBezTo>
                          <a:pt x="1870" y="379597"/>
                          <a:pt x="2451" y="394775"/>
                          <a:pt x="5610" y="409516"/>
                        </a:cubicBezTo>
                        <a:cubicBezTo>
                          <a:pt x="8088" y="421080"/>
                          <a:pt x="13962" y="431701"/>
                          <a:pt x="16830" y="443175"/>
                        </a:cubicBezTo>
                        <a:lnTo>
                          <a:pt x="28049" y="488054"/>
                        </a:lnTo>
                        <a:cubicBezTo>
                          <a:pt x="29919" y="495534"/>
                          <a:pt x="31221" y="503179"/>
                          <a:pt x="33659" y="510493"/>
                        </a:cubicBezTo>
                        <a:cubicBezTo>
                          <a:pt x="35529" y="516103"/>
                          <a:pt x="37986" y="521550"/>
                          <a:pt x="39269" y="527323"/>
                        </a:cubicBezTo>
                        <a:cubicBezTo>
                          <a:pt x="41736" y="538426"/>
                          <a:pt x="42120" y="549946"/>
                          <a:pt x="44879" y="560981"/>
                        </a:cubicBezTo>
                        <a:cubicBezTo>
                          <a:pt x="47747" y="572454"/>
                          <a:pt x="53230" y="583167"/>
                          <a:pt x="56098" y="594640"/>
                        </a:cubicBezTo>
                        <a:cubicBezTo>
                          <a:pt x="57968" y="602120"/>
                          <a:pt x="59590" y="609666"/>
                          <a:pt x="61708" y="617080"/>
                        </a:cubicBezTo>
                        <a:cubicBezTo>
                          <a:pt x="63333" y="622766"/>
                          <a:pt x="65884" y="628172"/>
                          <a:pt x="67318" y="633909"/>
                        </a:cubicBezTo>
                        <a:cubicBezTo>
                          <a:pt x="69631" y="643159"/>
                          <a:pt x="70616" y="652708"/>
                          <a:pt x="72928" y="661958"/>
                        </a:cubicBezTo>
                        <a:cubicBezTo>
                          <a:pt x="74362" y="667695"/>
                          <a:pt x="76913" y="673102"/>
                          <a:pt x="78537" y="678788"/>
                        </a:cubicBezTo>
                        <a:cubicBezTo>
                          <a:pt x="80655" y="686201"/>
                          <a:pt x="81932" y="693842"/>
                          <a:pt x="84147" y="701227"/>
                        </a:cubicBezTo>
                        <a:cubicBezTo>
                          <a:pt x="87545" y="712555"/>
                          <a:pt x="91627" y="723666"/>
                          <a:pt x="95367" y="734886"/>
                        </a:cubicBezTo>
                        <a:lnTo>
                          <a:pt x="106587" y="768545"/>
                        </a:lnTo>
                        <a:lnTo>
                          <a:pt x="112196" y="785374"/>
                        </a:lnTo>
                        <a:cubicBezTo>
                          <a:pt x="114066" y="790984"/>
                          <a:pt x="116372" y="796467"/>
                          <a:pt x="117806" y="802204"/>
                        </a:cubicBezTo>
                        <a:cubicBezTo>
                          <a:pt x="124850" y="830380"/>
                          <a:pt x="120978" y="817329"/>
                          <a:pt x="129026" y="841472"/>
                        </a:cubicBezTo>
                        <a:cubicBezTo>
                          <a:pt x="140564" y="979929"/>
                          <a:pt x="145202" y="1007964"/>
                          <a:pt x="129026" y="1206110"/>
                        </a:cubicBezTo>
                        <a:cubicBezTo>
                          <a:pt x="128265" y="1215429"/>
                          <a:pt x="117151" y="1191600"/>
                          <a:pt x="112196" y="1183671"/>
                        </a:cubicBezTo>
                        <a:cubicBezTo>
                          <a:pt x="91524" y="1150596"/>
                          <a:pt x="109506" y="1169761"/>
                          <a:pt x="95367" y="1155622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9" name="Volný tvar 188"/>
                  <p:cNvSpPr/>
                  <p:nvPr/>
                </p:nvSpPr>
                <p:spPr>
                  <a:xfrm>
                    <a:off x="1110744" y="4274680"/>
                    <a:ext cx="112196" cy="2350513"/>
                  </a:xfrm>
                  <a:custGeom>
                    <a:avLst/>
                    <a:gdLst>
                      <a:gd name="connsiteX0" fmla="*/ 112196 w 112196"/>
                      <a:gd name="connsiteY0" fmla="*/ 0 h 2350513"/>
                      <a:gd name="connsiteX1" fmla="*/ 106586 w 112196"/>
                      <a:gd name="connsiteY1" fmla="*/ 336589 h 2350513"/>
                      <a:gd name="connsiteX2" fmla="*/ 95366 w 112196"/>
                      <a:gd name="connsiteY2" fmla="*/ 353418 h 2350513"/>
                      <a:gd name="connsiteX3" fmla="*/ 89757 w 112196"/>
                      <a:gd name="connsiteY3" fmla="*/ 375857 h 2350513"/>
                      <a:gd name="connsiteX4" fmla="*/ 78537 w 112196"/>
                      <a:gd name="connsiteY4" fmla="*/ 398297 h 2350513"/>
                      <a:gd name="connsiteX5" fmla="*/ 61708 w 112196"/>
                      <a:gd name="connsiteY5" fmla="*/ 448785 h 2350513"/>
                      <a:gd name="connsiteX6" fmla="*/ 50488 w 112196"/>
                      <a:gd name="connsiteY6" fmla="*/ 471224 h 2350513"/>
                      <a:gd name="connsiteX7" fmla="*/ 39268 w 112196"/>
                      <a:gd name="connsiteY7" fmla="*/ 499273 h 2350513"/>
                      <a:gd name="connsiteX8" fmla="*/ 33658 w 112196"/>
                      <a:gd name="connsiteY8" fmla="*/ 532932 h 2350513"/>
                      <a:gd name="connsiteX9" fmla="*/ 22439 w 112196"/>
                      <a:gd name="connsiteY9" fmla="*/ 549762 h 2350513"/>
                      <a:gd name="connsiteX10" fmla="*/ 16829 w 112196"/>
                      <a:gd name="connsiteY10" fmla="*/ 572201 h 2350513"/>
                      <a:gd name="connsiteX11" fmla="*/ 5609 w 112196"/>
                      <a:gd name="connsiteY11" fmla="*/ 605860 h 2350513"/>
                      <a:gd name="connsiteX12" fmla="*/ 0 w 112196"/>
                      <a:gd name="connsiteY12" fmla="*/ 622689 h 2350513"/>
                      <a:gd name="connsiteX13" fmla="*/ 5609 w 112196"/>
                      <a:gd name="connsiteY13" fmla="*/ 690007 h 2350513"/>
                      <a:gd name="connsiteX14" fmla="*/ 22439 w 112196"/>
                      <a:gd name="connsiteY14" fmla="*/ 729276 h 2350513"/>
                      <a:gd name="connsiteX15" fmla="*/ 44878 w 112196"/>
                      <a:gd name="connsiteY15" fmla="*/ 790984 h 2350513"/>
                      <a:gd name="connsiteX16" fmla="*/ 50488 w 112196"/>
                      <a:gd name="connsiteY16" fmla="*/ 807813 h 2350513"/>
                      <a:gd name="connsiteX17" fmla="*/ 56098 w 112196"/>
                      <a:gd name="connsiteY17" fmla="*/ 835862 h 2350513"/>
                      <a:gd name="connsiteX18" fmla="*/ 61708 w 112196"/>
                      <a:gd name="connsiteY18" fmla="*/ 970498 h 2350513"/>
                      <a:gd name="connsiteX19" fmla="*/ 67317 w 112196"/>
                      <a:gd name="connsiteY19" fmla="*/ 1144402 h 2350513"/>
                      <a:gd name="connsiteX20" fmla="*/ 84147 w 112196"/>
                      <a:gd name="connsiteY20" fmla="*/ 1217330 h 2350513"/>
                      <a:gd name="connsiteX21" fmla="*/ 89757 w 112196"/>
                      <a:gd name="connsiteY21" fmla="*/ 1250989 h 2350513"/>
                      <a:gd name="connsiteX22" fmla="*/ 84147 w 112196"/>
                      <a:gd name="connsiteY22" fmla="*/ 1660505 h 2350513"/>
                      <a:gd name="connsiteX23" fmla="*/ 78537 w 112196"/>
                      <a:gd name="connsiteY23" fmla="*/ 1677335 h 2350513"/>
                      <a:gd name="connsiteX24" fmla="*/ 72927 w 112196"/>
                      <a:gd name="connsiteY24" fmla="*/ 1705384 h 2350513"/>
                      <a:gd name="connsiteX25" fmla="*/ 67317 w 112196"/>
                      <a:gd name="connsiteY25" fmla="*/ 1722213 h 2350513"/>
                      <a:gd name="connsiteX26" fmla="*/ 56098 w 112196"/>
                      <a:gd name="connsiteY26" fmla="*/ 1767092 h 2350513"/>
                      <a:gd name="connsiteX27" fmla="*/ 50488 w 112196"/>
                      <a:gd name="connsiteY27" fmla="*/ 1789531 h 2350513"/>
                      <a:gd name="connsiteX28" fmla="*/ 39268 w 112196"/>
                      <a:gd name="connsiteY28" fmla="*/ 1811970 h 2350513"/>
                      <a:gd name="connsiteX29" fmla="*/ 22439 w 112196"/>
                      <a:gd name="connsiteY29" fmla="*/ 1868068 h 2350513"/>
                      <a:gd name="connsiteX30" fmla="*/ 16829 w 112196"/>
                      <a:gd name="connsiteY30" fmla="*/ 1884898 h 2350513"/>
                      <a:gd name="connsiteX31" fmla="*/ 11219 w 112196"/>
                      <a:gd name="connsiteY31" fmla="*/ 1980265 h 2350513"/>
                      <a:gd name="connsiteX32" fmla="*/ 5609 w 112196"/>
                      <a:gd name="connsiteY32" fmla="*/ 1997094 h 2350513"/>
                      <a:gd name="connsiteX33" fmla="*/ 16829 w 112196"/>
                      <a:gd name="connsiteY33" fmla="*/ 2070022 h 2350513"/>
                      <a:gd name="connsiteX34" fmla="*/ 28049 w 112196"/>
                      <a:gd name="connsiteY34" fmla="*/ 2086851 h 2350513"/>
                      <a:gd name="connsiteX35" fmla="*/ 39268 w 112196"/>
                      <a:gd name="connsiteY35" fmla="*/ 2120510 h 2350513"/>
                      <a:gd name="connsiteX36" fmla="*/ 44878 w 112196"/>
                      <a:gd name="connsiteY36" fmla="*/ 2137340 h 2350513"/>
                      <a:gd name="connsiteX37" fmla="*/ 39268 w 112196"/>
                      <a:gd name="connsiteY37" fmla="*/ 2328073 h 2350513"/>
                      <a:gd name="connsiteX38" fmla="*/ 33658 w 112196"/>
                      <a:gd name="connsiteY38" fmla="*/ 2344903 h 2350513"/>
                      <a:gd name="connsiteX39" fmla="*/ 33658 w 112196"/>
                      <a:gd name="connsiteY39" fmla="*/ 2311244 h 2350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12196" h="2350513">
                        <a:moveTo>
                          <a:pt x="112196" y="0"/>
                        </a:moveTo>
                        <a:cubicBezTo>
                          <a:pt x="110326" y="112196"/>
                          <a:pt x="111924" y="224504"/>
                          <a:pt x="106586" y="336589"/>
                        </a:cubicBezTo>
                        <a:cubicBezTo>
                          <a:pt x="106265" y="343323"/>
                          <a:pt x="98022" y="347221"/>
                          <a:pt x="95366" y="353418"/>
                        </a:cubicBezTo>
                        <a:cubicBezTo>
                          <a:pt x="92329" y="360504"/>
                          <a:pt x="92464" y="368638"/>
                          <a:pt x="89757" y="375857"/>
                        </a:cubicBezTo>
                        <a:cubicBezTo>
                          <a:pt x="86821" y="383687"/>
                          <a:pt x="81934" y="390655"/>
                          <a:pt x="78537" y="398297"/>
                        </a:cubicBezTo>
                        <a:cubicBezTo>
                          <a:pt x="39245" y="486703"/>
                          <a:pt x="89060" y="375847"/>
                          <a:pt x="61708" y="448785"/>
                        </a:cubicBezTo>
                        <a:cubicBezTo>
                          <a:pt x="58772" y="456615"/>
                          <a:pt x="53884" y="463582"/>
                          <a:pt x="50488" y="471224"/>
                        </a:cubicBezTo>
                        <a:cubicBezTo>
                          <a:pt x="46398" y="480426"/>
                          <a:pt x="43008" y="489923"/>
                          <a:pt x="39268" y="499273"/>
                        </a:cubicBezTo>
                        <a:cubicBezTo>
                          <a:pt x="37398" y="510493"/>
                          <a:pt x="37255" y="522141"/>
                          <a:pt x="33658" y="532932"/>
                        </a:cubicBezTo>
                        <a:cubicBezTo>
                          <a:pt x="31526" y="539328"/>
                          <a:pt x="25095" y="543565"/>
                          <a:pt x="22439" y="549762"/>
                        </a:cubicBezTo>
                        <a:cubicBezTo>
                          <a:pt x="19402" y="556849"/>
                          <a:pt x="19044" y="564816"/>
                          <a:pt x="16829" y="572201"/>
                        </a:cubicBezTo>
                        <a:cubicBezTo>
                          <a:pt x="13431" y="583529"/>
                          <a:pt x="9349" y="594640"/>
                          <a:pt x="5609" y="605860"/>
                        </a:cubicBezTo>
                        <a:lnTo>
                          <a:pt x="0" y="622689"/>
                        </a:lnTo>
                        <a:cubicBezTo>
                          <a:pt x="1870" y="645128"/>
                          <a:pt x="2633" y="667687"/>
                          <a:pt x="5609" y="690007"/>
                        </a:cubicBezTo>
                        <a:cubicBezTo>
                          <a:pt x="7255" y="702354"/>
                          <a:pt x="17920" y="719107"/>
                          <a:pt x="22439" y="729276"/>
                        </a:cubicBezTo>
                        <a:cubicBezTo>
                          <a:pt x="32843" y="752686"/>
                          <a:pt x="36589" y="766117"/>
                          <a:pt x="44878" y="790984"/>
                        </a:cubicBezTo>
                        <a:cubicBezTo>
                          <a:pt x="46748" y="796594"/>
                          <a:pt x="49328" y="802015"/>
                          <a:pt x="50488" y="807813"/>
                        </a:cubicBezTo>
                        <a:lnTo>
                          <a:pt x="56098" y="835862"/>
                        </a:lnTo>
                        <a:cubicBezTo>
                          <a:pt x="57968" y="880741"/>
                          <a:pt x="60076" y="925610"/>
                          <a:pt x="61708" y="970498"/>
                        </a:cubicBezTo>
                        <a:cubicBezTo>
                          <a:pt x="63816" y="1028458"/>
                          <a:pt x="64269" y="1086484"/>
                          <a:pt x="67317" y="1144402"/>
                        </a:cubicBezTo>
                        <a:cubicBezTo>
                          <a:pt x="71850" y="1230540"/>
                          <a:pt x="71205" y="1139677"/>
                          <a:pt x="84147" y="1217330"/>
                        </a:cubicBezTo>
                        <a:lnTo>
                          <a:pt x="89757" y="1250989"/>
                        </a:lnTo>
                        <a:cubicBezTo>
                          <a:pt x="87887" y="1387494"/>
                          <a:pt x="87738" y="1524034"/>
                          <a:pt x="84147" y="1660505"/>
                        </a:cubicBezTo>
                        <a:cubicBezTo>
                          <a:pt x="83991" y="1666416"/>
                          <a:pt x="79971" y="1671598"/>
                          <a:pt x="78537" y="1677335"/>
                        </a:cubicBezTo>
                        <a:cubicBezTo>
                          <a:pt x="76224" y="1686585"/>
                          <a:pt x="75240" y="1696134"/>
                          <a:pt x="72927" y="1705384"/>
                        </a:cubicBezTo>
                        <a:cubicBezTo>
                          <a:pt x="71493" y="1711121"/>
                          <a:pt x="68751" y="1716476"/>
                          <a:pt x="67317" y="1722213"/>
                        </a:cubicBezTo>
                        <a:cubicBezTo>
                          <a:pt x="33114" y="1859031"/>
                          <a:pt x="81738" y="1677355"/>
                          <a:pt x="56098" y="1767092"/>
                        </a:cubicBezTo>
                        <a:cubicBezTo>
                          <a:pt x="53980" y="1774505"/>
                          <a:pt x="53195" y="1782312"/>
                          <a:pt x="50488" y="1789531"/>
                        </a:cubicBezTo>
                        <a:cubicBezTo>
                          <a:pt x="47552" y="1797361"/>
                          <a:pt x="43008" y="1804490"/>
                          <a:pt x="39268" y="1811970"/>
                        </a:cubicBezTo>
                        <a:cubicBezTo>
                          <a:pt x="30790" y="1845882"/>
                          <a:pt x="36096" y="1827097"/>
                          <a:pt x="22439" y="1868068"/>
                        </a:cubicBezTo>
                        <a:lnTo>
                          <a:pt x="16829" y="1884898"/>
                        </a:lnTo>
                        <a:cubicBezTo>
                          <a:pt x="14959" y="1916687"/>
                          <a:pt x="14388" y="1948579"/>
                          <a:pt x="11219" y="1980265"/>
                        </a:cubicBezTo>
                        <a:cubicBezTo>
                          <a:pt x="10631" y="1986149"/>
                          <a:pt x="5609" y="1991181"/>
                          <a:pt x="5609" y="1997094"/>
                        </a:cubicBezTo>
                        <a:cubicBezTo>
                          <a:pt x="5609" y="2009964"/>
                          <a:pt x="7227" y="2050818"/>
                          <a:pt x="16829" y="2070022"/>
                        </a:cubicBezTo>
                        <a:cubicBezTo>
                          <a:pt x="19844" y="2076052"/>
                          <a:pt x="24309" y="2081241"/>
                          <a:pt x="28049" y="2086851"/>
                        </a:cubicBezTo>
                        <a:lnTo>
                          <a:pt x="39268" y="2120510"/>
                        </a:lnTo>
                        <a:lnTo>
                          <a:pt x="44878" y="2137340"/>
                        </a:lnTo>
                        <a:cubicBezTo>
                          <a:pt x="43008" y="2200918"/>
                          <a:pt x="42701" y="2264561"/>
                          <a:pt x="39268" y="2328073"/>
                        </a:cubicBezTo>
                        <a:cubicBezTo>
                          <a:pt x="38949" y="2333978"/>
                          <a:pt x="35528" y="2350513"/>
                          <a:pt x="33658" y="2344903"/>
                        </a:cubicBezTo>
                        <a:cubicBezTo>
                          <a:pt x="30110" y="2334259"/>
                          <a:pt x="33658" y="2322464"/>
                          <a:pt x="33658" y="2311244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0" name="Volný tvar 189"/>
                  <p:cNvSpPr/>
                  <p:nvPr/>
                </p:nvSpPr>
                <p:spPr>
                  <a:xfrm>
                    <a:off x="835863" y="5362984"/>
                    <a:ext cx="330979" cy="336589"/>
                  </a:xfrm>
                  <a:custGeom>
                    <a:avLst/>
                    <a:gdLst>
                      <a:gd name="connsiteX0" fmla="*/ 330979 w 330979"/>
                      <a:gd name="connsiteY0" fmla="*/ 0 h 336589"/>
                      <a:gd name="connsiteX1" fmla="*/ 302930 w 330979"/>
                      <a:gd name="connsiteY1" fmla="*/ 50488 h 336589"/>
                      <a:gd name="connsiteX2" fmla="*/ 286100 w 330979"/>
                      <a:gd name="connsiteY2" fmla="*/ 61708 h 336589"/>
                      <a:gd name="connsiteX3" fmla="*/ 269271 w 330979"/>
                      <a:gd name="connsiteY3" fmla="*/ 84147 h 336589"/>
                      <a:gd name="connsiteX4" fmla="*/ 230002 w 330979"/>
                      <a:gd name="connsiteY4" fmla="*/ 112196 h 336589"/>
                      <a:gd name="connsiteX5" fmla="*/ 213173 w 330979"/>
                      <a:gd name="connsiteY5" fmla="*/ 162685 h 336589"/>
                      <a:gd name="connsiteX6" fmla="*/ 207563 w 330979"/>
                      <a:gd name="connsiteY6" fmla="*/ 179514 h 336589"/>
                      <a:gd name="connsiteX7" fmla="*/ 196343 w 330979"/>
                      <a:gd name="connsiteY7" fmla="*/ 218783 h 336589"/>
                      <a:gd name="connsiteX8" fmla="*/ 151465 w 330979"/>
                      <a:gd name="connsiteY8" fmla="*/ 258052 h 336589"/>
                      <a:gd name="connsiteX9" fmla="*/ 123416 w 330979"/>
                      <a:gd name="connsiteY9" fmla="*/ 280491 h 336589"/>
                      <a:gd name="connsiteX10" fmla="*/ 106586 w 330979"/>
                      <a:gd name="connsiteY10" fmla="*/ 286101 h 336589"/>
                      <a:gd name="connsiteX11" fmla="*/ 84147 w 330979"/>
                      <a:gd name="connsiteY11" fmla="*/ 297320 h 336589"/>
                      <a:gd name="connsiteX12" fmla="*/ 67317 w 330979"/>
                      <a:gd name="connsiteY12" fmla="*/ 308540 h 336589"/>
                      <a:gd name="connsiteX13" fmla="*/ 39268 w 330979"/>
                      <a:gd name="connsiteY13" fmla="*/ 314150 h 336589"/>
                      <a:gd name="connsiteX14" fmla="*/ 16829 w 330979"/>
                      <a:gd name="connsiteY14" fmla="*/ 325369 h 336589"/>
                      <a:gd name="connsiteX15" fmla="*/ 0 w 330979"/>
                      <a:gd name="connsiteY15" fmla="*/ 336589 h 336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30979" h="336589">
                        <a:moveTo>
                          <a:pt x="330979" y="0"/>
                        </a:moveTo>
                        <a:cubicBezTo>
                          <a:pt x="325133" y="17537"/>
                          <a:pt x="319463" y="39466"/>
                          <a:pt x="302930" y="50488"/>
                        </a:cubicBezTo>
                        <a:lnTo>
                          <a:pt x="286100" y="61708"/>
                        </a:lnTo>
                        <a:cubicBezTo>
                          <a:pt x="280490" y="69188"/>
                          <a:pt x="275882" y="77536"/>
                          <a:pt x="269271" y="84147"/>
                        </a:cubicBezTo>
                        <a:cubicBezTo>
                          <a:pt x="262311" y="91107"/>
                          <a:pt x="239559" y="105825"/>
                          <a:pt x="230002" y="112196"/>
                        </a:cubicBezTo>
                        <a:lnTo>
                          <a:pt x="213173" y="162685"/>
                        </a:lnTo>
                        <a:cubicBezTo>
                          <a:pt x="211303" y="168295"/>
                          <a:pt x="208997" y="173777"/>
                          <a:pt x="207563" y="179514"/>
                        </a:cubicBezTo>
                        <a:cubicBezTo>
                          <a:pt x="205766" y="186704"/>
                          <a:pt x="200367" y="210735"/>
                          <a:pt x="196343" y="218783"/>
                        </a:cubicBezTo>
                        <a:cubicBezTo>
                          <a:pt x="184055" y="243359"/>
                          <a:pt x="177911" y="238819"/>
                          <a:pt x="151465" y="258052"/>
                        </a:cubicBezTo>
                        <a:cubicBezTo>
                          <a:pt x="141782" y="265094"/>
                          <a:pt x="133569" y="274145"/>
                          <a:pt x="123416" y="280491"/>
                        </a:cubicBezTo>
                        <a:cubicBezTo>
                          <a:pt x="118401" y="283625"/>
                          <a:pt x="112021" y="283772"/>
                          <a:pt x="106586" y="286101"/>
                        </a:cubicBezTo>
                        <a:cubicBezTo>
                          <a:pt x="98900" y="289395"/>
                          <a:pt x="91408" y="293171"/>
                          <a:pt x="84147" y="297320"/>
                        </a:cubicBezTo>
                        <a:cubicBezTo>
                          <a:pt x="78293" y="300665"/>
                          <a:pt x="73630" y="306173"/>
                          <a:pt x="67317" y="308540"/>
                        </a:cubicBezTo>
                        <a:cubicBezTo>
                          <a:pt x="58389" y="311888"/>
                          <a:pt x="48618" y="312280"/>
                          <a:pt x="39268" y="314150"/>
                        </a:cubicBezTo>
                        <a:cubicBezTo>
                          <a:pt x="31788" y="317890"/>
                          <a:pt x="24090" y="321220"/>
                          <a:pt x="16829" y="325369"/>
                        </a:cubicBezTo>
                        <a:cubicBezTo>
                          <a:pt x="10975" y="328714"/>
                          <a:pt x="0" y="336589"/>
                          <a:pt x="0" y="336589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10" name="Skupina 201"/>
              <p:cNvGrpSpPr/>
              <p:nvPr/>
            </p:nvGrpSpPr>
            <p:grpSpPr>
              <a:xfrm>
                <a:off x="863912" y="4414925"/>
                <a:ext cx="904954" cy="1537090"/>
                <a:chOff x="863912" y="4414925"/>
                <a:chExt cx="904954" cy="1537090"/>
              </a:xfrm>
            </p:grpSpPr>
            <p:sp>
              <p:nvSpPr>
                <p:cNvPr id="193" name="Volný tvar 192"/>
                <p:cNvSpPr/>
                <p:nvPr/>
              </p:nvSpPr>
              <p:spPr>
                <a:xfrm>
                  <a:off x="1110744" y="5553718"/>
                  <a:ext cx="78537" cy="100976"/>
                </a:xfrm>
                <a:custGeom>
                  <a:avLst/>
                  <a:gdLst>
                    <a:gd name="connsiteX0" fmla="*/ 78537 w 78537"/>
                    <a:gd name="connsiteY0" fmla="*/ 0 h 100976"/>
                    <a:gd name="connsiteX1" fmla="*/ 22439 w 78537"/>
                    <a:gd name="connsiteY1" fmla="*/ 44878 h 100976"/>
                    <a:gd name="connsiteX2" fmla="*/ 11219 w 78537"/>
                    <a:gd name="connsiteY2" fmla="*/ 61708 h 100976"/>
                    <a:gd name="connsiteX3" fmla="*/ 5609 w 78537"/>
                    <a:gd name="connsiteY3" fmla="*/ 84147 h 100976"/>
                    <a:gd name="connsiteX4" fmla="*/ 0 w 78537"/>
                    <a:gd name="connsiteY4" fmla="*/ 100976 h 100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537" h="100976">
                      <a:moveTo>
                        <a:pt x="78537" y="0"/>
                      </a:moveTo>
                      <a:cubicBezTo>
                        <a:pt x="32085" y="15483"/>
                        <a:pt x="51438" y="1379"/>
                        <a:pt x="22439" y="44878"/>
                      </a:cubicBezTo>
                      <a:lnTo>
                        <a:pt x="11219" y="61708"/>
                      </a:lnTo>
                      <a:cubicBezTo>
                        <a:pt x="9349" y="69188"/>
                        <a:pt x="7727" y="76734"/>
                        <a:pt x="5609" y="84147"/>
                      </a:cubicBezTo>
                      <a:cubicBezTo>
                        <a:pt x="3985" y="89833"/>
                        <a:pt x="0" y="100976"/>
                        <a:pt x="0" y="100976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4" name="Volný tvar 193"/>
                <p:cNvSpPr/>
                <p:nvPr/>
              </p:nvSpPr>
              <p:spPr>
                <a:xfrm>
                  <a:off x="863912" y="5213491"/>
                  <a:ext cx="246832" cy="82175"/>
                </a:xfrm>
                <a:custGeom>
                  <a:avLst/>
                  <a:gdLst>
                    <a:gd name="connsiteX0" fmla="*/ 246832 w 246832"/>
                    <a:gd name="connsiteY0" fmla="*/ 82175 h 82175"/>
                    <a:gd name="connsiteX1" fmla="*/ 0 w 246832"/>
                    <a:gd name="connsiteY1" fmla="*/ 65346 h 82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6832" h="82175">
                      <a:moveTo>
                        <a:pt x="246832" y="82175"/>
                      </a:moveTo>
                      <a:cubicBezTo>
                        <a:pt x="192046" y="0"/>
                        <a:pt x="242354" y="65346"/>
                        <a:pt x="0" y="65346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6" name="Volný tvar 195"/>
                <p:cNvSpPr/>
                <p:nvPr/>
              </p:nvSpPr>
              <p:spPr>
                <a:xfrm>
                  <a:off x="1452351" y="4947858"/>
                  <a:ext cx="45470" cy="101078"/>
                </a:xfrm>
                <a:custGeom>
                  <a:avLst/>
                  <a:gdLst>
                    <a:gd name="connsiteX0" fmla="*/ 45470 w 45470"/>
                    <a:gd name="connsiteY0" fmla="*/ 0 h 101078"/>
                    <a:gd name="connsiteX1" fmla="*/ 28640 w 45470"/>
                    <a:gd name="connsiteY1" fmla="*/ 5609 h 101078"/>
                    <a:gd name="connsiteX2" fmla="*/ 11811 w 45470"/>
                    <a:gd name="connsiteY2" fmla="*/ 61708 h 101078"/>
                    <a:gd name="connsiteX3" fmla="*/ 591 w 45470"/>
                    <a:gd name="connsiteY3" fmla="*/ 100976 h 101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470" h="101078">
                      <a:moveTo>
                        <a:pt x="45470" y="0"/>
                      </a:moveTo>
                      <a:cubicBezTo>
                        <a:pt x="39860" y="1870"/>
                        <a:pt x="32077" y="797"/>
                        <a:pt x="28640" y="5609"/>
                      </a:cubicBezTo>
                      <a:cubicBezTo>
                        <a:pt x="21802" y="15182"/>
                        <a:pt x="15844" y="48266"/>
                        <a:pt x="11811" y="61708"/>
                      </a:cubicBezTo>
                      <a:cubicBezTo>
                        <a:pt x="0" y="101078"/>
                        <a:pt x="591" y="82918"/>
                        <a:pt x="591" y="100976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7" name="Volný tvar 196"/>
                <p:cNvSpPr/>
                <p:nvPr/>
              </p:nvSpPr>
              <p:spPr>
                <a:xfrm>
                  <a:off x="1172452" y="5822989"/>
                  <a:ext cx="50488" cy="129026"/>
                </a:xfrm>
                <a:custGeom>
                  <a:avLst/>
                  <a:gdLst>
                    <a:gd name="connsiteX0" fmla="*/ 0 w 50488"/>
                    <a:gd name="connsiteY0" fmla="*/ 0 h 129026"/>
                    <a:gd name="connsiteX1" fmla="*/ 22439 w 50488"/>
                    <a:gd name="connsiteY1" fmla="*/ 33659 h 129026"/>
                    <a:gd name="connsiteX2" fmla="*/ 33658 w 50488"/>
                    <a:gd name="connsiteY2" fmla="*/ 50488 h 129026"/>
                    <a:gd name="connsiteX3" fmla="*/ 39268 w 50488"/>
                    <a:gd name="connsiteY3" fmla="*/ 67318 h 129026"/>
                    <a:gd name="connsiteX4" fmla="*/ 44878 w 50488"/>
                    <a:gd name="connsiteY4" fmla="*/ 112196 h 129026"/>
                    <a:gd name="connsiteX5" fmla="*/ 50488 w 50488"/>
                    <a:gd name="connsiteY5" fmla="*/ 129026 h 12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88" h="129026">
                      <a:moveTo>
                        <a:pt x="0" y="0"/>
                      </a:moveTo>
                      <a:lnTo>
                        <a:pt x="22439" y="33659"/>
                      </a:lnTo>
                      <a:cubicBezTo>
                        <a:pt x="26179" y="39269"/>
                        <a:pt x="31526" y="44092"/>
                        <a:pt x="33658" y="50488"/>
                      </a:cubicBezTo>
                      <a:lnTo>
                        <a:pt x="39268" y="67318"/>
                      </a:lnTo>
                      <a:cubicBezTo>
                        <a:pt x="41138" y="82277"/>
                        <a:pt x="42181" y="97363"/>
                        <a:pt x="44878" y="112196"/>
                      </a:cubicBezTo>
                      <a:cubicBezTo>
                        <a:pt x="45936" y="118014"/>
                        <a:pt x="50488" y="129026"/>
                        <a:pt x="50488" y="129026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8" name="Volný tvar 197"/>
                <p:cNvSpPr/>
                <p:nvPr/>
              </p:nvSpPr>
              <p:spPr>
                <a:xfrm>
                  <a:off x="875131" y="4622488"/>
                  <a:ext cx="20853" cy="207564"/>
                </a:xfrm>
                <a:custGeom>
                  <a:avLst/>
                  <a:gdLst>
                    <a:gd name="connsiteX0" fmla="*/ 0 w 20853"/>
                    <a:gd name="connsiteY0" fmla="*/ 0 h 207564"/>
                    <a:gd name="connsiteX1" fmla="*/ 5610 w 20853"/>
                    <a:gd name="connsiteY1" fmla="*/ 16830 h 207564"/>
                    <a:gd name="connsiteX2" fmla="*/ 5610 w 20853"/>
                    <a:gd name="connsiteY2" fmla="*/ 190734 h 207564"/>
                    <a:gd name="connsiteX3" fmla="*/ 0 w 20853"/>
                    <a:gd name="connsiteY3" fmla="*/ 207564 h 207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53" h="207564">
                      <a:moveTo>
                        <a:pt x="0" y="0"/>
                      </a:moveTo>
                      <a:cubicBezTo>
                        <a:pt x="1870" y="5610"/>
                        <a:pt x="4176" y="11093"/>
                        <a:pt x="5610" y="16830"/>
                      </a:cubicBezTo>
                      <a:cubicBezTo>
                        <a:pt x="20853" y="77801"/>
                        <a:pt x="11122" y="110807"/>
                        <a:pt x="5610" y="190734"/>
                      </a:cubicBezTo>
                      <a:cubicBezTo>
                        <a:pt x="5203" y="196633"/>
                        <a:pt x="0" y="207564"/>
                        <a:pt x="0" y="207564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9" name="Volný tvar 198"/>
                <p:cNvSpPr/>
                <p:nvPr/>
              </p:nvSpPr>
              <p:spPr>
                <a:xfrm>
                  <a:off x="935656" y="4846881"/>
                  <a:ext cx="107770" cy="157075"/>
                </a:xfrm>
                <a:custGeom>
                  <a:avLst/>
                  <a:gdLst>
                    <a:gd name="connsiteX0" fmla="*/ 107770 w 107770"/>
                    <a:gd name="connsiteY0" fmla="*/ 0 h 157075"/>
                    <a:gd name="connsiteX1" fmla="*/ 90940 w 107770"/>
                    <a:gd name="connsiteY1" fmla="*/ 33659 h 157075"/>
                    <a:gd name="connsiteX2" fmla="*/ 74111 w 107770"/>
                    <a:gd name="connsiteY2" fmla="*/ 44879 h 157075"/>
                    <a:gd name="connsiteX3" fmla="*/ 46062 w 107770"/>
                    <a:gd name="connsiteY3" fmla="*/ 78537 h 157075"/>
                    <a:gd name="connsiteX4" fmla="*/ 29232 w 107770"/>
                    <a:gd name="connsiteY4" fmla="*/ 89757 h 157075"/>
                    <a:gd name="connsiteX5" fmla="*/ 23623 w 107770"/>
                    <a:gd name="connsiteY5" fmla="*/ 112196 h 157075"/>
                    <a:gd name="connsiteX6" fmla="*/ 6793 w 107770"/>
                    <a:gd name="connsiteY6" fmla="*/ 129026 h 157075"/>
                    <a:gd name="connsiteX7" fmla="*/ 1183 w 107770"/>
                    <a:gd name="connsiteY7" fmla="*/ 157075 h 157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770" h="157075">
                      <a:moveTo>
                        <a:pt x="107770" y="0"/>
                      </a:moveTo>
                      <a:cubicBezTo>
                        <a:pt x="103207" y="13688"/>
                        <a:pt x="101815" y="22784"/>
                        <a:pt x="90940" y="33659"/>
                      </a:cubicBezTo>
                      <a:cubicBezTo>
                        <a:pt x="86173" y="38426"/>
                        <a:pt x="79721" y="41139"/>
                        <a:pt x="74111" y="44879"/>
                      </a:cubicBezTo>
                      <a:cubicBezTo>
                        <a:pt x="63079" y="61425"/>
                        <a:pt x="62258" y="65040"/>
                        <a:pt x="46062" y="78537"/>
                      </a:cubicBezTo>
                      <a:cubicBezTo>
                        <a:pt x="40882" y="82853"/>
                        <a:pt x="34842" y="86017"/>
                        <a:pt x="29232" y="89757"/>
                      </a:cubicBezTo>
                      <a:cubicBezTo>
                        <a:pt x="27362" y="97237"/>
                        <a:pt x="27448" y="105502"/>
                        <a:pt x="23623" y="112196"/>
                      </a:cubicBezTo>
                      <a:cubicBezTo>
                        <a:pt x="19687" y="119084"/>
                        <a:pt x="11194" y="122425"/>
                        <a:pt x="6793" y="129026"/>
                      </a:cubicBezTo>
                      <a:cubicBezTo>
                        <a:pt x="0" y="139215"/>
                        <a:pt x="1183" y="146386"/>
                        <a:pt x="1183" y="157075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0" name="Volný tvar 199"/>
                <p:cNvSpPr/>
                <p:nvPr/>
              </p:nvSpPr>
              <p:spPr>
                <a:xfrm>
                  <a:off x="1402454" y="4527121"/>
                  <a:ext cx="78537" cy="100977"/>
                </a:xfrm>
                <a:custGeom>
                  <a:avLst/>
                  <a:gdLst>
                    <a:gd name="connsiteX0" fmla="*/ 0 w 78537"/>
                    <a:gd name="connsiteY0" fmla="*/ 0 h 100977"/>
                    <a:gd name="connsiteX1" fmla="*/ 39269 w 78537"/>
                    <a:gd name="connsiteY1" fmla="*/ 44879 h 100977"/>
                    <a:gd name="connsiteX2" fmla="*/ 50488 w 78537"/>
                    <a:gd name="connsiteY2" fmla="*/ 61708 h 100977"/>
                    <a:gd name="connsiteX3" fmla="*/ 67318 w 78537"/>
                    <a:gd name="connsiteY3" fmla="*/ 95367 h 100977"/>
                    <a:gd name="connsiteX4" fmla="*/ 78537 w 78537"/>
                    <a:gd name="connsiteY4" fmla="*/ 100977 h 100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537" h="100977">
                      <a:moveTo>
                        <a:pt x="0" y="0"/>
                      </a:moveTo>
                      <a:cubicBezTo>
                        <a:pt x="28048" y="18700"/>
                        <a:pt x="13090" y="5611"/>
                        <a:pt x="39269" y="44879"/>
                      </a:cubicBezTo>
                      <a:cubicBezTo>
                        <a:pt x="43009" y="50489"/>
                        <a:pt x="48356" y="55312"/>
                        <a:pt x="50488" y="61708"/>
                      </a:cubicBezTo>
                      <a:cubicBezTo>
                        <a:pt x="55051" y="75397"/>
                        <a:pt x="56442" y="84491"/>
                        <a:pt x="67318" y="95367"/>
                      </a:cubicBezTo>
                      <a:cubicBezTo>
                        <a:pt x="70275" y="98324"/>
                        <a:pt x="74797" y="99107"/>
                        <a:pt x="78537" y="100977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1" name="Volný tvar 200"/>
                <p:cNvSpPr/>
                <p:nvPr/>
              </p:nvSpPr>
              <p:spPr>
                <a:xfrm>
                  <a:off x="1682945" y="4414925"/>
                  <a:ext cx="85921" cy="245967"/>
                </a:xfrm>
                <a:custGeom>
                  <a:avLst/>
                  <a:gdLst>
                    <a:gd name="connsiteX0" fmla="*/ 0 w 85921"/>
                    <a:gd name="connsiteY0" fmla="*/ 0 h 245967"/>
                    <a:gd name="connsiteX1" fmla="*/ 22439 w 85921"/>
                    <a:gd name="connsiteY1" fmla="*/ 11220 h 245967"/>
                    <a:gd name="connsiteX2" fmla="*/ 33659 w 85921"/>
                    <a:gd name="connsiteY2" fmla="*/ 28049 h 245967"/>
                    <a:gd name="connsiteX3" fmla="*/ 61708 w 85921"/>
                    <a:gd name="connsiteY3" fmla="*/ 61708 h 245967"/>
                    <a:gd name="connsiteX4" fmla="*/ 78537 w 85921"/>
                    <a:gd name="connsiteY4" fmla="*/ 179514 h 245967"/>
                    <a:gd name="connsiteX5" fmla="*/ 84147 w 85921"/>
                    <a:gd name="connsiteY5" fmla="*/ 213173 h 245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1" h="245967">
                      <a:moveTo>
                        <a:pt x="0" y="0"/>
                      </a:moveTo>
                      <a:cubicBezTo>
                        <a:pt x="7480" y="3740"/>
                        <a:pt x="16015" y="5866"/>
                        <a:pt x="22439" y="11220"/>
                      </a:cubicBezTo>
                      <a:cubicBezTo>
                        <a:pt x="27618" y="15536"/>
                        <a:pt x="29343" y="22870"/>
                        <a:pt x="33659" y="28049"/>
                      </a:cubicBezTo>
                      <a:cubicBezTo>
                        <a:pt x="69654" y="71243"/>
                        <a:pt x="33851" y="19925"/>
                        <a:pt x="61708" y="61708"/>
                      </a:cubicBezTo>
                      <a:cubicBezTo>
                        <a:pt x="84507" y="130110"/>
                        <a:pt x="65743" y="64375"/>
                        <a:pt x="78537" y="179514"/>
                      </a:cubicBezTo>
                      <a:cubicBezTo>
                        <a:pt x="85921" y="245967"/>
                        <a:pt x="84147" y="148405"/>
                        <a:pt x="84147" y="213173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grpSp>
          <p:nvGrpSpPr>
            <p:cNvPr id="311" name="Skupina 203"/>
            <p:cNvGrpSpPr/>
            <p:nvPr/>
          </p:nvGrpSpPr>
          <p:grpSpPr>
            <a:xfrm>
              <a:off x="827584" y="4221088"/>
              <a:ext cx="1152128" cy="1368153"/>
              <a:chOff x="577811" y="4229801"/>
              <a:chExt cx="1363318" cy="2151527"/>
            </a:xfrm>
          </p:grpSpPr>
          <p:grpSp>
            <p:nvGrpSpPr>
              <p:cNvPr id="312" name="Skupina 191"/>
              <p:cNvGrpSpPr/>
              <p:nvPr/>
            </p:nvGrpSpPr>
            <p:grpSpPr>
              <a:xfrm>
                <a:off x="577811" y="4229801"/>
                <a:ext cx="1363318" cy="2151527"/>
                <a:chOff x="577811" y="4229801"/>
                <a:chExt cx="1363318" cy="2395392"/>
              </a:xfrm>
            </p:grpSpPr>
            <p:sp>
              <p:nvSpPr>
                <p:cNvPr id="215" name="Volný tvar 214"/>
                <p:cNvSpPr/>
                <p:nvPr/>
              </p:nvSpPr>
              <p:spPr>
                <a:xfrm>
                  <a:off x="1194891" y="4263460"/>
                  <a:ext cx="132251" cy="1559529"/>
                </a:xfrm>
                <a:custGeom>
                  <a:avLst/>
                  <a:gdLst>
                    <a:gd name="connsiteX0" fmla="*/ 0 w 132251"/>
                    <a:gd name="connsiteY0" fmla="*/ 0 h 1559529"/>
                    <a:gd name="connsiteX1" fmla="*/ 11219 w 132251"/>
                    <a:gd name="connsiteY1" fmla="*/ 16830 h 1559529"/>
                    <a:gd name="connsiteX2" fmla="*/ 22439 w 132251"/>
                    <a:gd name="connsiteY2" fmla="*/ 117806 h 1559529"/>
                    <a:gd name="connsiteX3" fmla="*/ 28049 w 132251"/>
                    <a:gd name="connsiteY3" fmla="*/ 134636 h 1559529"/>
                    <a:gd name="connsiteX4" fmla="*/ 33659 w 132251"/>
                    <a:gd name="connsiteY4" fmla="*/ 168295 h 1559529"/>
                    <a:gd name="connsiteX5" fmla="*/ 39269 w 132251"/>
                    <a:gd name="connsiteY5" fmla="*/ 190734 h 1559529"/>
                    <a:gd name="connsiteX6" fmla="*/ 44878 w 132251"/>
                    <a:gd name="connsiteY6" fmla="*/ 235612 h 1559529"/>
                    <a:gd name="connsiteX7" fmla="*/ 56098 w 132251"/>
                    <a:gd name="connsiteY7" fmla="*/ 269271 h 1559529"/>
                    <a:gd name="connsiteX8" fmla="*/ 56098 w 132251"/>
                    <a:gd name="connsiteY8" fmla="*/ 370248 h 1559529"/>
                    <a:gd name="connsiteX9" fmla="*/ 50488 w 132251"/>
                    <a:gd name="connsiteY9" fmla="*/ 387077 h 1559529"/>
                    <a:gd name="connsiteX10" fmla="*/ 44878 w 132251"/>
                    <a:gd name="connsiteY10" fmla="*/ 409517 h 1559529"/>
                    <a:gd name="connsiteX11" fmla="*/ 33659 w 132251"/>
                    <a:gd name="connsiteY11" fmla="*/ 448785 h 1559529"/>
                    <a:gd name="connsiteX12" fmla="*/ 44878 w 132251"/>
                    <a:gd name="connsiteY12" fmla="*/ 544152 h 1559529"/>
                    <a:gd name="connsiteX13" fmla="*/ 50488 w 132251"/>
                    <a:gd name="connsiteY13" fmla="*/ 560982 h 1559529"/>
                    <a:gd name="connsiteX14" fmla="*/ 56098 w 132251"/>
                    <a:gd name="connsiteY14" fmla="*/ 622690 h 1559529"/>
                    <a:gd name="connsiteX15" fmla="*/ 61708 w 132251"/>
                    <a:gd name="connsiteY15" fmla="*/ 656349 h 1559529"/>
                    <a:gd name="connsiteX16" fmla="*/ 50488 w 132251"/>
                    <a:gd name="connsiteY16" fmla="*/ 790984 h 1559529"/>
                    <a:gd name="connsiteX17" fmla="*/ 44878 w 132251"/>
                    <a:gd name="connsiteY17" fmla="*/ 807814 h 1559529"/>
                    <a:gd name="connsiteX18" fmla="*/ 39269 w 132251"/>
                    <a:gd name="connsiteY18" fmla="*/ 1026596 h 1559529"/>
                    <a:gd name="connsiteX19" fmla="*/ 44878 w 132251"/>
                    <a:gd name="connsiteY19" fmla="*/ 1161232 h 1559529"/>
                    <a:gd name="connsiteX20" fmla="*/ 67318 w 132251"/>
                    <a:gd name="connsiteY20" fmla="*/ 1211720 h 1559529"/>
                    <a:gd name="connsiteX21" fmla="*/ 95367 w 132251"/>
                    <a:gd name="connsiteY21" fmla="*/ 1262209 h 1559529"/>
                    <a:gd name="connsiteX22" fmla="*/ 112196 w 132251"/>
                    <a:gd name="connsiteY22" fmla="*/ 1279038 h 1559529"/>
                    <a:gd name="connsiteX23" fmla="*/ 112196 w 132251"/>
                    <a:gd name="connsiteY23" fmla="*/ 1436113 h 1559529"/>
                    <a:gd name="connsiteX24" fmla="*/ 100976 w 132251"/>
                    <a:gd name="connsiteY24" fmla="*/ 1492211 h 1559529"/>
                    <a:gd name="connsiteX25" fmla="*/ 84147 w 132251"/>
                    <a:gd name="connsiteY25" fmla="*/ 1509041 h 1559529"/>
                    <a:gd name="connsiteX26" fmla="*/ 50488 w 132251"/>
                    <a:gd name="connsiteY26" fmla="*/ 1542700 h 1559529"/>
                    <a:gd name="connsiteX27" fmla="*/ 39269 w 132251"/>
                    <a:gd name="connsiteY27" fmla="*/ 1559529 h 155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2251" h="1559529">
                      <a:moveTo>
                        <a:pt x="0" y="0"/>
                      </a:moveTo>
                      <a:cubicBezTo>
                        <a:pt x="3740" y="5610"/>
                        <a:pt x="8204" y="10800"/>
                        <a:pt x="11219" y="16830"/>
                      </a:cubicBezTo>
                      <a:cubicBezTo>
                        <a:pt x="24730" y="43854"/>
                        <a:pt x="21136" y="106077"/>
                        <a:pt x="22439" y="117806"/>
                      </a:cubicBezTo>
                      <a:cubicBezTo>
                        <a:pt x="23092" y="123683"/>
                        <a:pt x="26766" y="128863"/>
                        <a:pt x="28049" y="134636"/>
                      </a:cubicBezTo>
                      <a:cubicBezTo>
                        <a:pt x="30517" y="145740"/>
                        <a:pt x="31428" y="157141"/>
                        <a:pt x="33659" y="168295"/>
                      </a:cubicBezTo>
                      <a:cubicBezTo>
                        <a:pt x="35171" y="175855"/>
                        <a:pt x="37399" y="183254"/>
                        <a:pt x="39269" y="190734"/>
                      </a:cubicBezTo>
                      <a:cubicBezTo>
                        <a:pt x="41139" y="205693"/>
                        <a:pt x="41719" y="220871"/>
                        <a:pt x="44878" y="235612"/>
                      </a:cubicBezTo>
                      <a:cubicBezTo>
                        <a:pt x="47356" y="247176"/>
                        <a:pt x="56098" y="269271"/>
                        <a:pt x="56098" y="269271"/>
                      </a:cubicBezTo>
                      <a:cubicBezTo>
                        <a:pt x="63384" y="320271"/>
                        <a:pt x="64850" y="308986"/>
                        <a:pt x="56098" y="370248"/>
                      </a:cubicBezTo>
                      <a:cubicBezTo>
                        <a:pt x="55262" y="376102"/>
                        <a:pt x="52113" y="381391"/>
                        <a:pt x="50488" y="387077"/>
                      </a:cubicBezTo>
                      <a:cubicBezTo>
                        <a:pt x="48370" y="394491"/>
                        <a:pt x="46996" y="402103"/>
                        <a:pt x="44878" y="409517"/>
                      </a:cubicBezTo>
                      <a:cubicBezTo>
                        <a:pt x="28780" y="465863"/>
                        <a:pt x="51201" y="378621"/>
                        <a:pt x="33659" y="448785"/>
                      </a:cubicBezTo>
                      <a:cubicBezTo>
                        <a:pt x="37100" y="490077"/>
                        <a:pt x="36107" y="509067"/>
                        <a:pt x="44878" y="544152"/>
                      </a:cubicBezTo>
                      <a:cubicBezTo>
                        <a:pt x="46312" y="549889"/>
                        <a:pt x="48618" y="555372"/>
                        <a:pt x="50488" y="560982"/>
                      </a:cubicBezTo>
                      <a:cubicBezTo>
                        <a:pt x="52358" y="581551"/>
                        <a:pt x="53685" y="602177"/>
                        <a:pt x="56098" y="622690"/>
                      </a:cubicBezTo>
                      <a:cubicBezTo>
                        <a:pt x="57427" y="633987"/>
                        <a:pt x="61708" y="644975"/>
                        <a:pt x="61708" y="656349"/>
                      </a:cubicBezTo>
                      <a:cubicBezTo>
                        <a:pt x="61708" y="691023"/>
                        <a:pt x="59534" y="750276"/>
                        <a:pt x="50488" y="790984"/>
                      </a:cubicBezTo>
                      <a:cubicBezTo>
                        <a:pt x="49205" y="796757"/>
                        <a:pt x="46748" y="802204"/>
                        <a:pt x="44878" y="807814"/>
                      </a:cubicBezTo>
                      <a:cubicBezTo>
                        <a:pt x="43008" y="880741"/>
                        <a:pt x="39269" y="953645"/>
                        <a:pt x="39269" y="1026596"/>
                      </a:cubicBezTo>
                      <a:cubicBezTo>
                        <a:pt x="39269" y="1071514"/>
                        <a:pt x="40409" y="1116537"/>
                        <a:pt x="44878" y="1161232"/>
                      </a:cubicBezTo>
                      <a:cubicBezTo>
                        <a:pt x="47846" y="1190916"/>
                        <a:pt x="55457" y="1190963"/>
                        <a:pt x="67318" y="1211720"/>
                      </a:cubicBezTo>
                      <a:cubicBezTo>
                        <a:pt x="80111" y="1234108"/>
                        <a:pt x="78540" y="1239773"/>
                        <a:pt x="95367" y="1262209"/>
                      </a:cubicBezTo>
                      <a:cubicBezTo>
                        <a:pt x="100127" y="1268556"/>
                        <a:pt x="106586" y="1273428"/>
                        <a:pt x="112196" y="1279038"/>
                      </a:cubicBezTo>
                      <a:cubicBezTo>
                        <a:pt x="132251" y="1339203"/>
                        <a:pt x="120812" y="1298267"/>
                        <a:pt x="112196" y="1436113"/>
                      </a:cubicBezTo>
                      <a:cubicBezTo>
                        <a:pt x="112016" y="1438998"/>
                        <a:pt x="107965" y="1481727"/>
                        <a:pt x="100976" y="1492211"/>
                      </a:cubicBezTo>
                      <a:cubicBezTo>
                        <a:pt x="96575" y="1498812"/>
                        <a:pt x="89310" y="1503017"/>
                        <a:pt x="84147" y="1509041"/>
                      </a:cubicBezTo>
                      <a:cubicBezTo>
                        <a:pt x="56316" y="1541512"/>
                        <a:pt x="80114" y="1522949"/>
                        <a:pt x="50488" y="1542700"/>
                      </a:cubicBezTo>
                      <a:lnTo>
                        <a:pt x="39269" y="1559529"/>
                      </a:lnTo>
                    </a:path>
                  </a:pathLst>
                </a:custGeom>
                <a:ln w="317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313" name="Skupina 190"/>
                <p:cNvGrpSpPr/>
                <p:nvPr/>
              </p:nvGrpSpPr>
              <p:grpSpPr>
                <a:xfrm>
                  <a:off x="577811" y="4229801"/>
                  <a:ext cx="1363318" cy="2395392"/>
                  <a:chOff x="577811" y="4229801"/>
                  <a:chExt cx="1363318" cy="2395392"/>
                </a:xfrm>
              </p:grpSpPr>
              <p:sp>
                <p:nvSpPr>
                  <p:cNvPr id="217" name="Volný tvar 216"/>
                  <p:cNvSpPr/>
                  <p:nvPr/>
                </p:nvSpPr>
                <p:spPr>
                  <a:xfrm>
                    <a:off x="577811" y="4229801"/>
                    <a:ext cx="650739" cy="359028"/>
                  </a:xfrm>
                  <a:custGeom>
                    <a:avLst/>
                    <a:gdLst>
                      <a:gd name="connsiteX0" fmla="*/ 650739 w 650739"/>
                      <a:gd name="connsiteY0" fmla="*/ 0 h 359028"/>
                      <a:gd name="connsiteX1" fmla="*/ 566591 w 650739"/>
                      <a:gd name="connsiteY1" fmla="*/ 11220 h 359028"/>
                      <a:gd name="connsiteX2" fmla="*/ 549762 w 650739"/>
                      <a:gd name="connsiteY2" fmla="*/ 16830 h 359028"/>
                      <a:gd name="connsiteX3" fmla="*/ 510493 w 650739"/>
                      <a:gd name="connsiteY3" fmla="*/ 28049 h 359028"/>
                      <a:gd name="connsiteX4" fmla="*/ 460005 w 650739"/>
                      <a:gd name="connsiteY4" fmla="*/ 56098 h 359028"/>
                      <a:gd name="connsiteX5" fmla="*/ 426346 w 650739"/>
                      <a:gd name="connsiteY5" fmla="*/ 84147 h 359028"/>
                      <a:gd name="connsiteX6" fmla="*/ 403907 w 650739"/>
                      <a:gd name="connsiteY6" fmla="*/ 117806 h 359028"/>
                      <a:gd name="connsiteX7" fmla="*/ 392687 w 650739"/>
                      <a:gd name="connsiteY7" fmla="*/ 134636 h 359028"/>
                      <a:gd name="connsiteX8" fmla="*/ 381468 w 650739"/>
                      <a:gd name="connsiteY8" fmla="*/ 151465 h 359028"/>
                      <a:gd name="connsiteX9" fmla="*/ 375858 w 650739"/>
                      <a:gd name="connsiteY9" fmla="*/ 168295 h 359028"/>
                      <a:gd name="connsiteX10" fmla="*/ 359028 w 650739"/>
                      <a:gd name="connsiteY10" fmla="*/ 179514 h 359028"/>
                      <a:gd name="connsiteX11" fmla="*/ 347809 w 650739"/>
                      <a:gd name="connsiteY11" fmla="*/ 213173 h 359028"/>
                      <a:gd name="connsiteX12" fmla="*/ 342199 w 650739"/>
                      <a:gd name="connsiteY12" fmla="*/ 235612 h 359028"/>
                      <a:gd name="connsiteX13" fmla="*/ 308540 w 650739"/>
                      <a:gd name="connsiteY13" fmla="*/ 258052 h 359028"/>
                      <a:gd name="connsiteX14" fmla="*/ 291710 w 650739"/>
                      <a:gd name="connsiteY14" fmla="*/ 269271 h 359028"/>
                      <a:gd name="connsiteX15" fmla="*/ 269271 w 650739"/>
                      <a:gd name="connsiteY15" fmla="*/ 274881 h 359028"/>
                      <a:gd name="connsiteX16" fmla="*/ 252442 w 650739"/>
                      <a:gd name="connsiteY16" fmla="*/ 280491 h 359028"/>
                      <a:gd name="connsiteX17" fmla="*/ 207563 w 650739"/>
                      <a:gd name="connsiteY17" fmla="*/ 286101 h 359028"/>
                      <a:gd name="connsiteX18" fmla="*/ 151465 w 650739"/>
                      <a:gd name="connsiteY18" fmla="*/ 297320 h 359028"/>
                      <a:gd name="connsiteX19" fmla="*/ 106587 w 650739"/>
                      <a:gd name="connsiteY19" fmla="*/ 314150 h 359028"/>
                      <a:gd name="connsiteX20" fmla="*/ 50488 w 650739"/>
                      <a:gd name="connsiteY20" fmla="*/ 330979 h 359028"/>
                      <a:gd name="connsiteX21" fmla="*/ 0 w 650739"/>
                      <a:gd name="connsiteY21" fmla="*/ 359028 h 359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50739" h="359028">
                        <a:moveTo>
                          <a:pt x="650739" y="0"/>
                        </a:moveTo>
                        <a:cubicBezTo>
                          <a:pt x="626433" y="2701"/>
                          <a:pt x="591772" y="5624"/>
                          <a:pt x="566591" y="11220"/>
                        </a:cubicBezTo>
                        <a:cubicBezTo>
                          <a:pt x="560819" y="12503"/>
                          <a:pt x="555448" y="15206"/>
                          <a:pt x="549762" y="16830"/>
                        </a:cubicBezTo>
                        <a:cubicBezTo>
                          <a:pt x="500446" y="30920"/>
                          <a:pt x="550852" y="14596"/>
                          <a:pt x="510493" y="28049"/>
                        </a:cubicBezTo>
                        <a:cubicBezTo>
                          <a:pt x="471914" y="53769"/>
                          <a:pt x="489627" y="46225"/>
                          <a:pt x="460005" y="56098"/>
                        </a:cubicBezTo>
                        <a:cubicBezTo>
                          <a:pt x="445048" y="66070"/>
                          <a:pt x="437973" y="69198"/>
                          <a:pt x="426346" y="84147"/>
                        </a:cubicBezTo>
                        <a:cubicBezTo>
                          <a:pt x="418067" y="94791"/>
                          <a:pt x="411387" y="106586"/>
                          <a:pt x="403907" y="117806"/>
                        </a:cubicBezTo>
                        <a:lnTo>
                          <a:pt x="392687" y="134636"/>
                        </a:lnTo>
                        <a:cubicBezTo>
                          <a:pt x="388947" y="140246"/>
                          <a:pt x="383600" y="145069"/>
                          <a:pt x="381468" y="151465"/>
                        </a:cubicBezTo>
                        <a:cubicBezTo>
                          <a:pt x="379598" y="157075"/>
                          <a:pt x="379552" y="163677"/>
                          <a:pt x="375858" y="168295"/>
                        </a:cubicBezTo>
                        <a:cubicBezTo>
                          <a:pt x="371646" y="173560"/>
                          <a:pt x="364638" y="175774"/>
                          <a:pt x="359028" y="179514"/>
                        </a:cubicBezTo>
                        <a:cubicBezTo>
                          <a:pt x="355288" y="190734"/>
                          <a:pt x="350677" y="201700"/>
                          <a:pt x="347809" y="213173"/>
                        </a:cubicBezTo>
                        <a:cubicBezTo>
                          <a:pt x="345939" y="220653"/>
                          <a:pt x="347276" y="229810"/>
                          <a:pt x="342199" y="235612"/>
                        </a:cubicBezTo>
                        <a:cubicBezTo>
                          <a:pt x="333319" y="245760"/>
                          <a:pt x="319760" y="250572"/>
                          <a:pt x="308540" y="258052"/>
                        </a:cubicBezTo>
                        <a:cubicBezTo>
                          <a:pt x="302930" y="261792"/>
                          <a:pt x="298251" y="267636"/>
                          <a:pt x="291710" y="269271"/>
                        </a:cubicBezTo>
                        <a:cubicBezTo>
                          <a:pt x="284230" y="271141"/>
                          <a:pt x="276684" y="272763"/>
                          <a:pt x="269271" y="274881"/>
                        </a:cubicBezTo>
                        <a:cubicBezTo>
                          <a:pt x="263585" y="276506"/>
                          <a:pt x="258260" y="279433"/>
                          <a:pt x="252442" y="280491"/>
                        </a:cubicBezTo>
                        <a:cubicBezTo>
                          <a:pt x="237609" y="283188"/>
                          <a:pt x="222488" y="283969"/>
                          <a:pt x="207563" y="286101"/>
                        </a:cubicBezTo>
                        <a:cubicBezTo>
                          <a:pt x="175473" y="290685"/>
                          <a:pt x="178721" y="290507"/>
                          <a:pt x="151465" y="297320"/>
                        </a:cubicBezTo>
                        <a:cubicBezTo>
                          <a:pt x="105563" y="320272"/>
                          <a:pt x="152413" y="298875"/>
                          <a:pt x="106587" y="314150"/>
                        </a:cubicBezTo>
                        <a:cubicBezTo>
                          <a:pt x="51239" y="332600"/>
                          <a:pt x="105876" y="319903"/>
                          <a:pt x="50488" y="330979"/>
                        </a:cubicBezTo>
                        <a:cubicBezTo>
                          <a:pt x="3245" y="354602"/>
                          <a:pt x="17438" y="341594"/>
                          <a:pt x="0" y="359028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18" name="Volný tvar 217"/>
                  <p:cNvSpPr/>
                  <p:nvPr/>
                </p:nvSpPr>
                <p:spPr>
                  <a:xfrm>
                    <a:off x="1042835" y="4241021"/>
                    <a:ext cx="180105" cy="975826"/>
                  </a:xfrm>
                  <a:custGeom>
                    <a:avLst/>
                    <a:gdLst>
                      <a:gd name="connsiteX0" fmla="*/ 180105 w 180105"/>
                      <a:gd name="connsiteY0" fmla="*/ 0 h 975826"/>
                      <a:gd name="connsiteX1" fmla="*/ 152056 w 180105"/>
                      <a:gd name="connsiteY1" fmla="*/ 11219 h 975826"/>
                      <a:gd name="connsiteX2" fmla="*/ 118397 w 180105"/>
                      <a:gd name="connsiteY2" fmla="*/ 16829 h 975826"/>
                      <a:gd name="connsiteX3" fmla="*/ 107177 w 180105"/>
                      <a:gd name="connsiteY3" fmla="*/ 50488 h 975826"/>
                      <a:gd name="connsiteX4" fmla="*/ 95958 w 180105"/>
                      <a:gd name="connsiteY4" fmla="*/ 84147 h 975826"/>
                      <a:gd name="connsiteX5" fmla="*/ 90348 w 180105"/>
                      <a:gd name="connsiteY5" fmla="*/ 112196 h 975826"/>
                      <a:gd name="connsiteX6" fmla="*/ 95958 w 180105"/>
                      <a:gd name="connsiteY6" fmla="*/ 207563 h 975826"/>
                      <a:gd name="connsiteX7" fmla="*/ 101567 w 180105"/>
                      <a:gd name="connsiteY7" fmla="*/ 224392 h 975826"/>
                      <a:gd name="connsiteX8" fmla="*/ 112787 w 180105"/>
                      <a:gd name="connsiteY8" fmla="*/ 314150 h 975826"/>
                      <a:gd name="connsiteX9" fmla="*/ 107177 w 180105"/>
                      <a:gd name="connsiteY9" fmla="*/ 398297 h 975826"/>
                      <a:gd name="connsiteX10" fmla="*/ 101567 w 180105"/>
                      <a:gd name="connsiteY10" fmla="*/ 415126 h 975826"/>
                      <a:gd name="connsiteX11" fmla="*/ 84738 w 180105"/>
                      <a:gd name="connsiteY11" fmla="*/ 476834 h 975826"/>
                      <a:gd name="connsiteX12" fmla="*/ 73518 w 180105"/>
                      <a:gd name="connsiteY12" fmla="*/ 493664 h 975826"/>
                      <a:gd name="connsiteX13" fmla="*/ 45469 w 180105"/>
                      <a:gd name="connsiteY13" fmla="*/ 544152 h 975826"/>
                      <a:gd name="connsiteX14" fmla="*/ 34250 w 180105"/>
                      <a:gd name="connsiteY14" fmla="*/ 560981 h 975826"/>
                      <a:gd name="connsiteX15" fmla="*/ 17420 w 180105"/>
                      <a:gd name="connsiteY15" fmla="*/ 611470 h 975826"/>
                      <a:gd name="connsiteX16" fmla="*/ 11810 w 180105"/>
                      <a:gd name="connsiteY16" fmla="*/ 628299 h 975826"/>
                      <a:gd name="connsiteX17" fmla="*/ 591 w 180105"/>
                      <a:gd name="connsiteY17" fmla="*/ 751715 h 975826"/>
                      <a:gd name="connsiteX18" fmla="*/ 6201 w 180105"/>
                      <a:gd name="connsiteY18" fmla="*/ 819033 h 975826"/>
                      <a:gd name="connsiteX19" fmla="*/ 11810 w 180105"/>
                      <a:gd name="connsiteY19" fmla="*/ 835862 h 975826"/>
                      <a:gd name="connsiteX20" fmla="*/ 6201 w 180105"/>
                      <a:gd name="connsiteY20" fmla="*/ 920010 h 975826"/>
                      <a:gd name="connsiteX21" fmla="*/ 591 w 180105"/>
                      <a:gd name="connsiteY21" fmla="*/ 942449 h 975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0105" h="975826">
                        <a:moveTo>
                          <a:pt x="180105" y="0"/>
                        </a:moveTo>
                        <a:cubicBezTo>
                          <a:pt x="170755" y="3740"/>
                          <a:pt x="161771" y="8570"/>
                          <a:pt x="152056" y="11219"/>
                        </a:cubicBezTo>
                        <a:cubicBezTo>
                          <a:pt x="141082" y="14212"/>
                          <a:pt x="126957" y="9339"/>
                          <a:pt x="118397" y="16829"/>
                        </a:cubicBezTo>
                        <a:cubicBezTo>
                          <a:pt x="109497" y="24617"/>
                          <a:pt x="110917" y="39268"/>
                          <a:pt x="107177" y="50488"/>
                        </a:cubicBezTo>
                        <a:lnTo>
                          <a:pt x="95958" y="84147"/>
                        </a:lnTo>
                        <a:lnTo>
                          <a:pt x="90348" y="112196"/>
                        </a:lnTo>
                        <a:cubicBezTo>
                          <a:pt x="92218" y="143985"/>
                          <a:pt x="92790" y="175877"/>
                          <a:pt x="95958" y="207563"/>
                        </a:cubicBezTo>
                        <a:cubicBezTo>
                          <a:pt x="96546" y="213447"/>
                          <a:pt x="100731" y="218538"/>
                          <a:pt x="101567" y="224392"/>
                        </a:cubicBezTo>
                        <a:cubicBezTo>
                          <a:pt x="120982" y="360306"/>
                          <a:pt x="97152" y="235973"/>
                          <a:pt x="112787" y="314150"/>
                        </a:cubicBezTo>
                        <a:cubicBezTo>
                          <a:pt x="110917" y="342199"/>
                          <a:pt x="110281" y="370358"/>
                          <a:pt x="107177" y="398297"/>
                        </a:cubicBezTo>
                        <a:cubicBezTo>
                          <a:pt x="106524" y="404174"/>
                          <a:pt x="103001" y="409389"/>
                          <a:pt x="101567" y="415126"/>
                        </a:cubicBezTo>
                        <a:cubicBezTo>
                          <a:pt x="97351" y="431989"/>
                          <a:pt x="94369" y="462388"/>
                          <a:pt x="84738" y="476834"/>
                        </a:cubicBezTo>
                        <a:lnTo>
                          <a:pt x="73518" y="493664"/>
                        </a:lnTo>
                        <a:cubicBezTo>
                          <a:pt x="63645" y="523286"/>
                          <a:pt x="71190" y="505572"/>
                          <a:pt x="45469" y="544152"/>
                        </a:cubicBezTo>
                        <a:cubicBezTo>
                          <a:pt x="41729" y="549762"/>
                          <a:pt x="36382" y="554585"/>
                          <a:pt x="34250" y="560981"/>
                        </a:cubicBezTo>
                        <a:lnTo>
                          <a:pt x="17420" y="611470"/>
                        </a:lnTo>
                        <a:lnTo>
                          <a:pt x="11810" y="628299"/>
                        </a:lnTo>
                        <a:cubicBezTo>
                          <a:pt x="8307" y="659828"/>
                          <a:pt x="591" y="724093"/>
                          <a:pt x="591" y="751715"/>
                        </a:cubicBezTo>
                        <a:cubicBezTo>
                          <a:pt x="591" y="774232"/>
                          <a:pt x="3225" y="796713"/>
                          <a:pt x="6201" y="819033"/>
                        </a:cubicBezTo>
                        <a:cubicBezTo>
                          <a:pt x="6982" y="824894"/>
                          <a:pt x="9940" y="830252"/>
                          <a:pt x="11810" y="835862"/>
                        </a:cubicBezTo>
                        <a:cubicBezTo>
                          <a:pt x="9940" y="863911"/>
                          <a:pt x="9305" y="892070"/>
                          <a:pt x="6201" y="920010"/>
                        </a:cubicBezTo>
                        <a:cubicBezTo>
                          <a:pt x="0" y="975826"/>
                          <a:pt x="591" y="919158"/>
                          <a:pt x="591" y="942449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19" name="Volný tvar 218"/>
                  <p:cNvSpPr/>
                  <p:nvPr/>
                </p:nvSpPr>
                <p:spPr>
                  <a:xfrm>
                    <a:off x="706837" y="4628098"/>
                    <a:ext cx="420736" cy="190734"/>
                  </a:xfrm>
                  <a:custGeom>
                    <a:avLst/>
                    <a:gdLst>
                      <a:gd name="connsiteX0" fmla="*/ 420736 w 420736"/>
                      <a:gd name="connsiteY0" fmla="*/ 50489 h 190734"/>
                      <a:gd name="connsiteX1" fmla="*/ 415126 w 420736"/>
                      <a:gd name="connsiteY1" fmla="*/ 33659 h 190734"/>
                      <a:gd name="connsiteX2" fmla="*/ 392687 w 420736"/>
                      <a:gd name="connsiteY2" fmla="*/ 28049 h 190734"/>
                      <a:gd name="connsiteX3" fmla="*/ 330979 w 420736"/>
                      <a:gd name="connsiteY3" fmla="*/ 11220 h 190734"/>
                      <a:gd name="connsiteX4" fmla="*/ 274881 w 420736"/>
                      <a:gd name="connsiteY4" fmla="*/ 0 h 190734"/>
                      <a:gd name="connsiteX5" fmla="*/ 224392 w 420736"/>
                      <a:gd name="connsiteY5" fmla="*/ 5610 h 190734"/>
                      <a:gd name="connsiteX6" fmla="*/ 173904 w 420736"/>
                      <a:gd name="connsiteY6" fmla="*/ 33659 h 190734"/>
                      <a:gd name="connsiteX7" fmla="*/ 162684 w 420736"/>
                      <a:gd name="connsiteY7" fmla="*/ 56098 h 190734"/>
                      <a:gd name="connsiteX8" fmla="*/ 145855 w 420736"/>
                      <a:gd name="connsiteY8" fmla="*/ 67318 h 190734"/>
                      <a:gd name="connsiteX9" fmla="*/ 140245 w 420736"/>
                      <a:gd name="connsiteY9" fmla="*/ 84147 h 190734"/>
                      <a:gd name="connsiteX10" fmla="*/ 117806 w 420736"/>
                      <a:gd name="connsiteY10" fmla="*/ 106587 h 190734"/>
                      <a:gd name="connsiteX11" fmla="*/ 106586 w 420736"/>
                      <a:gd name="connsiteY11" fmla="*/ 123416 h 190734"/>
                      <a:gd name="connsiteX12" fmla="*/ 72927 w 420736"/>
                      <a:gd name="connsiteY12" fmla="*/ 145855 h 190734"/>
                      <a:gd name="connsiteX13" fmla="*/ 28049 w 420736"/>
                      <a:gd name="connsiteY13" fmla="*/ 173904 h 190734"/>
                      <a:gd name="connsiteX14" fmla="*/ 0 w 420736"/>
                      <a:gd name="connsiteY14" fmla="*/ 190734 h 190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20736" h="190734">
                        <a:moveTo>
                          <a:pt x="420736" y="50489"/>
                        </a:moveTo>
                        <a:cubicBezTo>
                          <a:pt x="418866" y="44879"/>
                          <a:pt x="419744" y="37353"/>
                          <a:pt x="415126" y="33659"/>
                        </a:cubicBezTo>
                        <a:cubicBezTo>
                          <a:pt x="409106" y="28843"/>
                          <a:pt x="399906" y="30756"/>
                          <a:pt x="392687" y="28049"/>
                        </a:cubicBezTo>
                        <a:cubicBezTo>
                          <a:pt x="339972" y="8281"/>
                          <a:pt x="407698" y="22180"/>
                          <a:pt x="330979" y="11220"/>
                        </a:cubicBezTo>
                        <a:cubicBezTo>
                          <a:pt x="310254" y="4311"/>
                          <a:pt x="300666" y="0"/>
                          <a:pt x="274881" y="0"/>
                        </a:cubicBezTo>
                        <a:cubicBezTo>
                          <a:pt x="257948" y="0"/>
                          <a:pt x="241222" y="3740"/>
                          <a:pt x="224392" y="5610"/>
                        </a:cubicBezTo>
                        <a:cubicBezTo>
                          <a:pt x="183208" y="19339"/>
                          <a:pt x="199097" y="8468"/>
                          <a:pt x="173904" y="33659"/>
                        </a:cubicBezTo>
                        <a:cubicBezTo>
                          <a:pt x="170164" y="41139"/>
                          <a:pt x="168038" y="49674"/>
                          <a:pt x="162684" y="56098"/>
                        </a:cubicBezTo>
                        <a:cubicBezTo>
                          <a:pt x="158368" y="61277"/>
                          <a:pt x="150067" y="62053"/>
                          <a:pt x="145855" y="67318"/>
                        </a:cubicBezTo>
                        <a:cubicBezTo>
                          <a:pt x="142161" y="71935"/>
                          <a:pt x="143682" y="79335"/>
                          <a:pt x="140245" y="84147"/>
                        </a:cubicBezTo>
                        <a:cubicBezTo>
                          <a:pt x="134097" y="92755"/>
                          <a:pt x="124690" y="98556"/>
                          <a:pt x="117806" y="106587"/>
                        </a:cubicBezTo>
                        <a:cubicBezTo>
                          <a:pt x="113418" y="111706"/>
                          <a:pt x="111660" y="118976"/>
                          <a:pt x="106586" y="123416"/>
                        </a:cubicBezTo>
                        <a:cubicBezTo>
                          <a:pt x="96438" y="132295"/>
                          <a:pt x="84147" y="138375"/>
                          <a:pt x="72927" y="145855"/>
                        </a:cubicBezTo>
                        <a:cubicBezTo>
                          <a:pt x="55382" y="157552"/>
                          <a:pt x="48365" y="162617"/>
                          <a:pt x="28049" y="173904"/>
                        </a:cubicBezTo>
                        <a:cubicBezTo>
                          <a:pt x="145" y="189406"/>
                          <a:pt x="12503" y="178231"/>
                          <a:pt x="0" y="190734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20" name="Volný tvar 219"/>
                  <p:cNvSpPr/>
                  <p:nvPr/>
                </p:nvSpPr>
                <p:spPr>
                  <a:xfrm>
                    <a:off x="1054645" y="4835661"/>
                    <a:ext cx="162685" cy="246832"/>
                  </a:xfrm>
                  <a:custGeom>
                    <a:avLst/>
                    <a:gdLst>
                      <a:gd name="connsiteX0" fmla="*/ 0 w 162685"/>
                      <a:gd name="connsiteY0" fmla="*/ 0 h 246832"/>
                      <a:gd name="connsiteX1" fmla="*/ 33659 w 162685"/>
                      <a:gd name="connsiteY1" fmla="*/ 22440 h 246832"/>
                      <a:gd name="connsiteX2" fmla="*/ 61708 w 162685"/>
                      <a:gd name="connsiteY2" fmla="*/ 50489 h 246832"/>
                      <a:gd name="connsiteX3" fmla="*/ 72928 w 162685"/>
                      <a:gd name="connsiteY3" fmla="*/ 72928 h 246832"/>
                      <a:gd name="connsiteX4" fmla="*/ 84148 w 162685"/>
                      <a:gd name="connsiteY4" fmla="*/ 89757 h 246832"/>
                      <a:gd name="connsiteX5" fmla="*/ 95367 w 162685"/>
                      <a:gd name="connsiteY5" fmla="*/ 123416 h 246832"/>
                      <a:gd name="connsiteX6" fmla="*/ 117807 w 162685"/>
                      <a:gd name="connsiteY6" fmla="*/ 157075 h 246832"/>
                      <a:gd name="connsiteX7" fmla="*/ 129026 w 162685"/>
                      <a:gd name="connsiteY7" fmla="*/ 173905 h 246832"/>
                      <a:gd name="connsiteX8" fmla="*/ 145856 w 162685"/>
                      <a:gd name="connsiteY8" fmla="*/ 207564 h 246832"/>
                      <a:gd name="connsiteX9" fmla="*/ 162685 w 162685"/>
                      <a:gd name="connsiteY9" fmla="*/ 246832 h 246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2685" h="246832">
                        <a:moveTo>
                          <a:pt x="0" y="0"/>
                        </a:moveTo>
                        <a:cubicBezTo>
                          <a:pt x="11220" y="7480"/>
                          <a:pt x="26179" y="11220"/>
                          <a:pt x="33659" y="22440"/>
                        </a:cubicBezTo>
                        <a:cubicBezTo>
                          <a:pt x="48619" y="44879"/>
                          <a:pt x="39269" y="35529"/>
                          <a:pt x="61708" y="50489"/>
                        </a:cubicBezTo>
                        <a:cubicBezTo>
                          <a:pt x="65448" y="57969"/>
                          <a:pt x="68779" y="65667"/>
                          <a:pt x="72928" y="72928"/>
                        </a:cubicBezTo>
                        <a:cubicBezTo>
                          <a:pt x="76273" y="78782"/>
                          <a:pt x="81410" y="83596"/>
                          <a:pt x="84148" y="89757"/>
                        </a:cubicBezTo>
                        <a:cubicBezTo>
                          <a:pt x="88951" y="100564"/>
                          <a:pt x="88807" y="113576"/>
                          <a:pt x="95367" y="123416"/>
                        </a:cubicBezTo>
                        <a:lnTo>
                          <a:pt x="117807" y="157075"/>
                        </a:lnTo>
                        <a:cubicBezTo>
                          <a:pt x="121547" y="162685"/>
                          <a:pt x="126894" y="167509"/>
                          <a:pt x="129026" y="173905"/>
                        </a:cubicBezTo>
                        <a:cubicBezTo>
                          <a:pt x="136768" y="197130"/>
                          <a:pt x="131356" y="185814"/>
                          <a:pt x="145856" y="207564"/>
                        </a:cubicBezTo>
                        <a:cubicBezTo>
                          <a:pt x="157911" y="243731"/>
                          <a:pt x="148713" y="232860"/>
                          <a:pt x="162685" y="246832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21" name="Volný tvar 220"/>
                  <p:cNvSpPr/>
                  <p:nvPr/>
                </p:nvSpPr>
                <p:spPr>
                  <a:xfrm>
                    <a:off x="1245379" y="4241021"/>
                    <a:ext cx="695750" cy="482444"/>
                  </a:xfrm>
                  <a:custGeom>
                    <a:avLst/>
                    <a:gdLst>
                      <a:gd name="connsiteX0" fmla="*/ 0 w 695750"/>
                      <a:gd name="connsiteY0" fmla="*/ 0 h 482444"/>
                      <a:gd name="connsiteX1" fmla="*/ 39269 w 695750"/>
                      <a:gd name="connsiteY1" fmla="*/ 39269 h 482444"/>
                      <a:gd name="connsiteX2" fmla="*/ 39269 w 695750"/>
                      <a:gd name="connsiteY2" fmla="*/ 39269 h 482444"/>
                      <a:gd name="connsiteX3" fmla="*/ 56098 w 695750"/>
                      <a:gd name="connsiteY3" fmla="*/ 50488 h 482444"/>
                      <a:gd name="connsiteX4" fmla="*/ 89757 w 695750"/>
                      <a:gd name="connsiteY4" fmla="*/ 78537 h 482444"/>
                      <a:gd name="connsiteX5" fmla="*/ 129026 w 695750"/>
                      <a:gd name="connsiteY5" fmla="*/ 89757 h 482444"/>
                      <a:gd name="connsiteX6" fmla="*/ 145855 w 695750"/>
                      <a:gd name="connsiteY6" fmla="*/ 100977 h 482444"/>
                      <a:gd name="connsiteX7" fmla="*/ 207563 w 695750"/>
                      <a:gd name="connsiteY7" fmla="*/ 117806 h 482444"/>
                      <a:gd name="connsiteX8" fmla="*/ 241222 w 695750"/>
                      <a:gd name="connsiteY8" fmla="*/ 134635 h 482444"/>
                      <a:gd name="connsiteX9" fmla="*/ 258052 w 695750"/>
                      <a:gd name="connsiteY9" fmla="*/ 151465 h 482444"/>
                      <a:gd name="connsiteX10" fmla="*/ 297320 w 695750"/>
                      <a:gd name="connsiteY10" fmla="*/ 173904 h 482444"/>
                      <a:gd name="connsiteX11" fmla="*/ 319760 w 695750"/>
                      <a:gd name="connsiteY11" fmla="*/ 179514 h 482444"/>
                      <a:gd name="connsiteX12" fmla="*/ 336589 w 695750"/>
                      <a:gd name="connsiteY12" fmla="*/ 185124 h 482444"/>
                      <a:gd name="connsiteX13" fmla="*/ 504884 w 695750"/>
                      <a:gd name="connsiteY13" fmla="*/ 190734 h 482444"/>
                      <a:gd name="connsiteX14" fmla="*/ 538542 w 695750"/>
                      <a:gd name="connsiteY14" fmla="*/ 201953 h 482444"/>
                      <a:gd name="connsiteX15" fmla="*/ 555372 w 695750"/>
                      <a:gd name="connsiteY15" fmla="*/ 207563 h 482444"/>
                      <a:gd name="connsiteX16" fmla="*/ 583421 w 695750"/>
                      <a:gd name="connsiteY16" fmla="*/ 235612 h 482444"/>
                      <a:gd name="connsiteX17" fmla="*/ 600250 w 695750"/>
                      <a:gd name="connsiteY17" fmla="*/ 246832 h 482444"/>
                      <a:gd name="connsiteX18" fmla="*/ 650739 w 695750"/>
                      <a:gd name="connsiteY18" fmla="*/ 291710 h 482444"/>
                      <a:gd name="connsiteX19" fmla="*/ 661958 w 695750"/>
                      <a:gd name="connsiteY19" fmla="*/ 308540 h 482444"/>
                      <a:gd name="connsiteX20" fmla="*/ 673178 w 695750"/>
                      <a:gd name="connsiteY20" fmla="*/ 342199 h 482444"/>
                      <a:gd name="connsiteX21" fmla="*/ 684398 w 695750"/>
                      <a:gd name="connsiteY21" fmla="*/ 359028 h 482444"/>
                      <a:gd name="connsiteX22" fmla="*/ 690008 w 695750"/>
                      <a:gd name="connsiteY22" fmla="*/ 398297 h 482444"/>
                      <a:gd name="connsiteX23" fmla="*/ 695617 w 695750"/>
                      <a:gd name="connsiteY23" fmla="*/ 482444 h 482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95750" h="482444">
                        <a:moveTo>
                          <a:pt x="0" y="0"/>
                        </a:moveTo>
                        <a:cubicBezTo>
                          <a:pt x="29622" y="9874"/>
                          <a:pt x="13550" y="690"/>
                          <a:pt x="39269" y="39269"/>
                        </a:cubicBezTo>
                        <a:lnTo>
                          <a:pt x="39269" y="39269"/>
                        </a:lnTo>
                        <a:cubicBezTo>
                          <a:pt x="44879" y="43009"/>
                          <a:pt x="50919" y="46172"/>
                          <a:pt x="56098" y="50488"/>
                        </a:cubicBezTo>
                        <a:cubicBezTo>
                          <a:pt x="74709" y="65997"/>
                          <a:pt x="68865" y="68091"/>
                          <a:pt x="89757" y="78537"/>
                        </a:cubicBezTo>
                        <a:cubicBezTo>
                          <a:pt x="97805" y="82561"/>
                          <a:pt x="121836" y="87960"/>
                          <a:pt x="129026" y="89757"/>
                        </a:cubicBezTo>
                        <a:cubicBezTo>
                          <a:pt x="134636" y="93497"/>
                          <a:pt x="139542" y="98610"/>
                          <a:pt x="145855" y="100977"/>
                        </a:cubicBezTo>
                        <a:cubicBezTo>
                          <a:pt x="169946" y="110011"/>
                          <a:pt x="184153" y="102199"/>
                          <a:pt x="207563" y="117806"/>
                        </a:cubicBezTo>
                        <a:cubicBezTo>
                          <a:pt x="229313" y="132306"/>
                          <a:pt x="217997" y="126894"/>
                          <a:pt x="241222" y="134635"/>
                        </a:cubicBezTo>
                        <a:cubicBezTo>
                          <a:pt x="246832" y="140245"/>
                          <a:pt x="251957" y="146386"/>
                          <a:pt x="258052" y="151465"/>
                        </a:cubicBezTo>
                        <a:cubicBezTo>
                          <a:pt x="266932" y="158865"/>
                          <a:pt x="287341" y="170162"/>
                          <a:pt x="297320" y="173904"/>
                        </a:cubicBezTo>
                        <a:cubicBezTo>
                          <a:pt x="304539" y="176611"/>
                          <a:pt x="312346" y="177396"/>
                          <a:pt x="319760" y="179514"/>
                        </a:cubicBezTo>
                        <a:cubicBezTo>
                          <a:pt x="325446" y="181139"/>
                          <a:pt x="330687" y="184766"/>
                          <a:pt x="336589" y="185124"/>
                        </a:cubicBezTo>
                        <a:cubicBezTo>
                          <a:pt x="392616" y="188520"/>
                          <a:pt x="448786" y="188864"/>
                          <a:pt x="504884" y="190734"/>
                        </a:cubicBezTo>
                        <a:lnTo>
                          <a:pt x="538542" y="201953"/>
                        </a:lnTo>
                        <a:lnTo>
                          <a:pt x="555372" y="207563"/>
                        </a:lnTo>
                        <a:cubicBezTo>
                          <a:pt x="600249" y="237483"/>
                          <a:pt x="546022" y="198213"/>
                          <a:pt x="583421" y="235612"/>
                        </a:cubicBezTo>
                        <a:cubicBezTo>
                          <a:pt x="588188" y="240379"/>
                          <a:pt x="595211" y="242353"/>
                          <a:pt x="600250" y="246832"/>
                        </a:cubicBezTo>
                        <a:cubicBezTo>
                          <a:pt x="657881" y="298060"/>
                          <a:pt x="612546" y="266250"/>
                          <a:pt x="650739" y="291710"/>
                        </a:cubicBezTo>
                        <a:cubicBezTo>
                          <a:pt x="654479" y="297320"/>
                          <a:pt x="659220" y="302379"/>
                          <a:pt x="661958" y="308540"/>
                        </a:cubicBezTo>
                        <a:cubicBezTo>
                          <a:pt x="666761" y="319347"/>
                          <a:pt x="666618" y="332359"/>
                          <a:pt x="673178" y="342199"/>
                        </a:cubicBezTo>
                        <a:lnTo>
                          <a:pt x="684398" y="359028"/>
                        </a:lnTo>
                        <a:cubicBezTo>
                          <a:pt x="686268" y="372118"/>
                          <a:pt x="688754" y="385134"/>
                          <a:pt x="690008" y="398297"/>
                        </a:cubicBezTo>
                        <a:cubicBezTo>
                          <a:pt x="695750" y="458594"/>
                          <a:pt x="695617" y="452021"/>
                          <a:pt x="695617" y="482444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22" name="Volný tvar 221"/>
                  <p:cNvSpPr/>
                  <p:nvPr/>
                </p:nvSpPr>
                <p:spPr>
                  <a:xfrm>
                    <a:off x="1324606" y="4309717"/>
                    <a:ext cx="246142" cy="1221562"/>
                  </a:xfrm>
                  <a:custGeom>
                    <a:avLst/>
                    <a:gdLst>
                      <a:gd name="connsiteX0" fmla="*/ 4920 w 246142"/>
                      <a:gd name="connsiteY0" fmla="*/ 9841 h 1221562"/>
                      <a:gd name="connsiteX1" fmla="*/ 21750 w 246142"/>
                      <a:gd name="connsiteY1" fmla="*/ 43500 h 1221562"/>
                      <a:gd name="connsiteX2" fmla="*/ 32969 w 246142"/>
                      <a:gd name="connsiteY2" fmla="*/ 82769 h 1221562"/>
                      <a:gd name="connsiteX3" fmla="*/ 44189 w 246142"/>
                      <a:gd name="connsiteY3" fmla="*/ 105208 h 1221562"/>
                      <a:gd name="connsiteX4" fmla="*/ 49799 w 246142"/>
                      <a:gd name="connsiteY4" fmla="*/ 133257 h 1221562"/>
                      <a:gd name="connsiteX5" fmla="*/ 55409 w 246142"/>
                      <a:gd name="connsiteY5" fmla="*/ 155696 h 1221562"/>
                      <a:gd name="connsiteX6" fmla="*/ 38579 w 246142"/>
                      <a:gd name="connsiteY6" fmla="*/ 318381 h 1221562"/>
                      <a:gd name="connsiteX7" fmla="*/ 27360 w 246142"/>
                      <a:gd name="connsiteY7" fmla="*/ 340820 h 1221562"/>
                      <a:gd name="connsiteX8" fmla="*/ 32969 w 246142"/>
                      <a:gd name="connsiteY8" fmla="*/ 419358 h 1221562"/>
                      <a:gd name="connsiteX9" fmla="*/ 49799 w 246142"/>
                      <a:gd name="connsiteY9" fmla="*/ 481066 h 1221562"/>
                      <a:gd name="connsiteX10" fmla="*/ 66628 w 246142"/>
                      <a:gd name="connsiteY10" fmla="*/ 537164 h 1221562"/>
                      <a:gd name="connsiteX11" fmla="*/ 72238 w 246142"/>
                      <a:gd name="connsiteY11" fmla="*/ 553993 h 1221562"/>
                      <a:gd name="connsiteX12" fmla="*/ 89068 w 246142"/>
                      <a:gd name="connsiteY12" fmla="*/ 587652 h 1221562"/>
                      <a:gd name="connsiteX13" fmla="*/ 100287 w 246142"/>
                      <a:gd name="connsiteY13" fmla="*/ 604482 h 1221562"/>
                      <a:gd name="connsiteX14" fmla="*/ 111507 w 246142"/>
                      <a:gd name="connsiteY14" fmla="*/ 626921 h 1221562"/>
                      <a:gd name="connsiteX15" fmla="*/ 122727 w 246142"/>
                      <a:gd name="connsiteY15" fmla="*/ 643750 h 1221562"/>
                      <a:gd name="connsiteX16" fmla="*/ 133946 w 246142"/>
                      <a:gd name="connsiteY16" fmla="*/ 666190 h 1221562"/>
                      <a:gd name="connsiteX17" fmla="*/ 150776 w 246142"/>
                      <a:gd name="connsiteY17" fmla="*/ 671800 h 1221562"/>
                      <a:gd name="connsiteX18" fmla="*/ 161995 w 246142"/>
                      <a:gd name="connsiteY18" fmla="*/ 705458 h 1221562"/>
                      <a:gd name="connsiteX19" fmla="*/ 184434 w 246142"/>
                      <a:gd name="connsiteY19" fmla="*/ 739117 h 1221562"/>
                      <a:gd name="connsiteX20" fmla="*/ 195654 w 246142"/>
                      <a:gd name="connsiteY20" fmla="*/ 778386 h 1221562"/>
                      <a:gd name="connsiteX21" fmla="*/ 201264 w 246142"/>
                      <a:gd name="connsiteY21" fmla="*/ 795216 h 1221562"/>
                      <a:gd name="connsiteX22" fmla="*/ 223703 w 246142"/>
                      <a:gd name="connsiteY22" fmla="*/ 828874 h 1221562"/>
                      <a:gd name="connsiteX23" fmla="*/ 234923 w 246142"/>
                      <a:gd name="connsiteY23" fmla="*/ 862533 h 1221562"/>
                      <a:gd name="connsiteX24" fmla="*/ 246142 w 246142"/>
                      <a:gd name="connsiteY24" fmla="*/ 935461 h 1221562"/>
                      <a:gd name="connsiteX25" fmla="*/ 240533 w 246142"/>
                      <a:gd name="connsiteY25" fmla="*/ 1058877 h 1221562"/>
                      <a:gd name="connsiteX26" fmla="*/ 229313 w 246142"/>
                      <a:gd name="connsiteY26" fmla="*/ 1092536 h 1221562"/>
                      <a:gd name="connsiteX27" fmla="*/ 218093 w 246142"/>
                      <a:gd name="connsiteY27" fmla="*/ 1126195 h 1221562"/>
                      <a:gd name="connsiteX28" fmla="*/ 212484 w 246142"/>
                      <a:gd name="connsiteY28" fmla="*/ 1143024 h 1221562"/>
                      <a:gd name="connsiteX29" fmla="*/ 201264 w 246142"/>
                      <a:gd name="connsiteY29" fmla="*/ 1159854 h 1221562"/>
                      <a:gd name="connsiteX30" fmla="*/ 190044 w 246142"/>
                      <a:gd name="connsiteY30" fmla="*/ 1210342 h 1221562"/>
                      <a:gd name="connsiteX31" fmla="*/ 184434 w 246142"/>
                      <a:gd name="connsiteY31" fmla="*/ 1221562 h 122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46142" h="1221562">
                        <a:moveTo>
                          <a:pt x="4920" y="9841"/>
                        </a:moveTo>
                        <a:cubicBezTo>
                          <a:pt x="19021" y="52144"/>
                          <a:pt x="0" y="0"/>
                          <a:pt x="21750" y="43500"/>
                        </a:cubicBezTo>
                        <a:cubicBezTo>
                          <a:pt x="28534" y="57067"/>
                          <a:pt x="27575" y="68384"/>
                          <a:pt x="32969" y="82769"/>
                        </a:cubicBezTo>
                        <a:cubicBezTo>
                          <a:pt x="35905" y="90599"/>
                          <a:pt x="40449" y="97728"/>
                          <a:pt x="44189" y="105208"/>
                        </a:cubicBezTo>
                        <a:cubicBezTo>
                          <a:pt x="46059" y="114558"/>
                          <a:pt x="47731" y="123949"/>
                          <a:pt x="49799" y="133257"/>
                        </a:cubicBezTo>
                        <a:cubicBezTo>
                          <a:pt x="51472" y="140783"/>
                          <a:pt x="55409" y="147986"/>
                          <a:pt x="55409" y="155696"/>
                        </a:cubicBezTo>
                        <a:cubicBezTo>
                          <a:pt x="55409" y="170398"/>
                          <a:pt x="56846" y="281845"/>
                          <a:pt x="38579" y="318381"/>
                        </a:cubicBezTo>
                        <a:lnTo>
                          <a:pt x="27360" y="340820"/>
                        </a:lnTo>
                        <a:cubicBezTo>
                          <a:pt x="29230" y="366999"/>
                          <a:pt x="30222" y="393256"/>
                          <a:pt x="32969" y="419358"/>
                        </a:cubicBezTo>
                        <a:cubicBezTo>
                          <a:pt x="36497" y="452873"/>
                          <a:pt x="41023" y="445965"/>
                          <a:pt x="49799" y="481066"/>
                        </a:cubicBezTo>
                        <a:cubicBezTo>
                          <a:pt x="58276" y="514974"/>
                          <a:pt x="52973" y="496197"/>
                          <a:pt x="66628" y="537164"/>
                        </a:cubicBezTo>
                        <a:cubicBezTo>
                          <a:pt x="68498" y="542774"/>
                          <a:pt x="68958" y="549073"/>
                          <a:pt x="72238" y="553993"/>
                        </a:cubicBezTo>
                        <a:cubicBezTo>
                          <a:pt x="104388" y="602218"/>
                          <a:pt x="65847" y="541208"/>
                          <a:pt x="89068" y="587652"/>
                        </a:cubicBezTo>
                        <a:cubicBezTo>
                          <a:pt x="92083" y="593682"/>
                          <a:pt x="96942" y="598628"/>
                          <a:pt x="100287" y="604482"/>
                        </a:cubicBezTo>
                        <a:cubicBezTo>
                          <a:pt x="104436" y="611743"/>
                          <a:pt x="107358" y="619660"/>
                          <a:pt x="111507" y="626921"/>
                        </a:cubicBezTo>
                        <a:cubicBezTo>
                          <a:pt x="114852" y="632775"/>
                          <a:pt x="119382" y="637896"/>
                          <a:pt x="122727" y="643750"/>
                        </a:cubicBezTo>
                        <a:cubicBezTo>
                          <a:pt x="126876" y="651011"/>
                          <a:pt x="128033" y="660277"/>
                          <a:pt x="133946" y="666190"/>
                        </a:cubicBezTo>
                        <a:cubicBezTo>
                          <a:pt x="138127" y="670372"/>
                          <a:pt x="145166" y="669930"/>
                          <a:pt x="150776" y="671800"/>
                        </a:cubicBezTo>
                        <a:cubicBezTo>
                          <a:pt x="154516" y="683019"/>
                          <a:pt x="155435" y="695618"/>
                          <a:pt x="161995" y="705458"/>
                        </a:cubicBezTo>
                        <a:cubicBezTo>
                          <a:pt x="169475" y="716678"/>
                          <a:pt x="180170" y="726325"/>
                          <a:pt x="184434" y="739117"/>
                        </a:cubicBezTo>
                        <a:cubicBezTo>
                          <a:pt x="197885" y="779470"/>
                          <a:pt x="181565" y="729077"/>
                          <a:pt x="195654" y="778386"/>
                        </a:cubicBezTo>
                        <a:cubicBezTo>
                          <a:pt x="197279" y="784072"/>
                          <a:pt x="198392" y="790047"/>
                          <a:pt x="201264" y="795216"/>
                        </a:cubicBezTo>
                        <a:cubicBezTo>
                          <a:pt x="207812" y="807003"/>
                          <a:pt x="219439" y="816082"/>
                          <a:pt x="223703" y="828874"/>
                        </a:cubicBezTo>
                        <a:cubicBezTo>
                          <a:pt x="227443" y="840094"/>
                          <a:pt x="232604" y="850936"/>
                          <a:pt x="234923" y="862533"/>
                        </a:cubicBezTo>
                        <a:cubicBezTo>
                          <a:pt x="243490" y="905365"/>
                          <a:pt x="239351" y="881121"/>
                          <a:pt x="246142" y="935461"/>
                        </a:cubicBezTo>
                        <a:cubicBezTo>
                          <a:pt x="244272" y="976600"/>
                          <a:pt x="244920" y="1017930"/>
                          <a:pt x="240533" y="1058877"/>
                        </a:cubicBezTo>
                        <a:cubicBezTo>
                          <a:pt x="239273" y="1070636"/>
                          <a:pt x="233053" y="1081316"/>
                          <a:pt x="229313" y="1092536"/>
                        </a:cubicBezTo>
                        <a:lnTo>
                          <a:pt x="218093" y="1126195"/>
                        </a:lnTo>
                        <a:cubicBezTo>
                          <a:pt x="216223" y="1131805"/>
                          <a:pt x="215764" y="1138104"/>
                          <a:pt x="212484" y="1143024"/>
                        </a:cubicBezTo>
                        <a:lnTo>
                          <a:pt x="201264" y="1159854"/>
                        </a:lnTo>
                        <a:cubicBezTo>
                          <a:pt x="199041" y="1170970"/>
                          <a:pt x="194005" y="1198458"/>
                          <a:pt x="190044" y="1210342"/>
                        </a:cubicBezTo>
                        <a:cubicBezTo>
                          <a:pt x="188722" y="1214309"/>
                          <a:pt x="186304" y="1217822"/>
                          <a:pt x="184434" y="1221562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23" name="Volný tvar 222"/>
                  <p:cNvSpPr/>
                  <p:nvPr/>
                </p:nvSpPr>
                <p:spPr>
                  <a:xfrm>
                    <a:off x="1357575" y="4779563"/>
                    <a:ext cx="399334" cy="336589"/>
                  </a:xfrm>
                  <a:custGeom>
                    <a:avLst/>
                    <a:gdLst>
                      <a:gd name="connsiteX0" fmla="*/ 0 w 399334"/>
                      <a:gd name="connsiteY0" fmla="*/ 0 h 336589"/>
                      <a:gd name="connsiteX1" fmla="*/ 16830 w 399334"/>
                      <a:gd name="connsiteY1" fmla="*/ 5610 h 336589"/>
                      <a:gd name="connsiteX2" fmla="*/ 56099 w 399334"/>
                      <a:gd name="connsiteY2" fmla="*/ 28049 h 336589"/>
                      <a:gd name="connsiteX3" fmla="*/ 100977 w 399334"/>
                      <a:gd name="connsiteY3" fmla="*/ 39269 h 336589"/>
                      <a:gd name="connsiteX4" fmla="*/ 140246 w 399334"/>
                      <a:gd name="connsiteY4" fmla="*/ 61708 h 336589"/>
                      <a:gd name="connsiteX5" fmla="*/ 190734 w 399334"/>
                      <a:gd name="connsiteY5" fmla="*/ 78538 h 336589"/>
                      <a:gd name="connsiteX6" fmla="*/ 207564 w 399334"/>
                      <a:gd name="connsiteY6" fmla="*/ 84147 h 336589"/>
                      <a:gd name="connsiteX7" fmla="*/ 235613 w 399334"/>
                      <a:gd name="connsiteY7" fmla="*/ 89757 h 336589"/>
                      <a:gd name="connsiteX8" fmla="*/ 274881 w 399334"/>
                      <a:gd name="connsiteY8" fmla="*/ 134636 h 336589"/>
                      <a:gd name="connsiteX9" fmla="*/ 319760 w 399334"/>
                      <a:gd name="connsiteY9" fmla="*/ 185124 h 336589"/>
                      <a:gd name="connsiteX10" fmla="*/ 336589 w 399334"/>
                      <a:gd name="connsiteY10" fmla="*/ 218783 h 336589"/>
                      <a:gd name="connsiteX11" fmla="*/ 342199 w 399334"/>
                      <a:gd name="connsiteY11" fmla="*/ 235612 h 336589"/>
                      <a:gd name="connsiteX12" fmla="*/ 359029 w 399334"/>
                      <a:gd name="connsiteY12" fmla="*/ 246832 h 336589"/>
                      <a:gd name="connsiteX13" fmla="*/ 381468 w 399334"/>
                      <a:gd name="connsiteY13" fmla="*/ 297320 h 336589"/>
                      <a:gd name="connsiteX14" fmla="*/ 387078 w 399334"/>
                      <a:gd name="connsiteY14" fmla="*/ 314150 h 336589"/>
                      <a:gd name="connsiteX15" fmla="*/ 398297 w 399334"/>
                      <a:gd name="connsiteY15" fmla="*/ 336589 h 336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99334" h="336589">
                        <a:moveTo>
                          <a:pt x="0" y="0"/>
                        </a:moveTo>
                        <a:cubicBezTo>
                          <a:pt x="5610" y="1870"/>
                          <a:pt x="11541" y="2965"/>
                          <a:pt x="16830" y="5610"/>
                        </a:cubicBezTo>
                        <a:cubicBezTo>
                          <a:pt x="41459" y="17925"/>
                          <a:pt x="26584" y="18211"/>
                          <a:pt x="56099" y="28049"/>
                        </a:cubicBezTo>
                        <a:cubicBezTo>
                          <a:pt x="75302" y="34450"/>
                          <a:pt x="84185" y="30873"/>
                          <a:pt x="100977" y="39269"/>
                        </a:cubicBezTo>
                        <a:cubicBezTo>
                          <a:pt x="136172" y="56867"/>
                          <a:pt x="97629" y="45317"/>
                          <a:pt x="140246" y="61708"/>
                        </a:cubicBezTo>
                        <a:cubicBezTo>
                          <a:pt x="156803" y="68076"/>
                          <a:pt x="173905" y="72928"/>
                          <a:pt x="190734" y="78538"/>
                        </a:cubicBezTo>
                        <a:cubicBezTo>
                          <a:pt x="196344" y="80408"/>
                          <a:pt x="201765" y="82987"/>
                          <a:pt x="207564" y="84147"/>
                        </a:cubicBezTo>
                        <a:lnTo>
                          <a:pt x="235613" y="89757"/>
                        </a:lnTo>
                        <a:cubicBezTo>
                          <a:pt x="283299" y="121549"/>
                          <a:pt x="209428" y="69183"/>
                          <a:pt x="274881" y="134636"/>
                        </a:cubicBezTo>
                        <a:cubicBezTo>
                          <a:pt x="313307" y="173062"/>
                          <a:pt x="299738" y="155093"/>
                          <a:pt x="319760" y="185124"/>
                        </a:cubicBezTo>
                        <a:cubicBezTo>
                          <a:pt x="333860" y="227424"/>
                          <a:pt x="314841" y="175287"/>
                          <a:pt x="336589" y="218783"/>
                        </a:cubicBezTo>
                        <a:cubicBezTo>
                          <a:pt x="339233" y="224072"/>
                          <a:pt x="338505" y="230995"/>
                          <a:pt x="342199" y="235612"/>
                        </a:cubicBezTo>
                        <a:cubicBezTo>
                          <a:pt x="346411" y="240877"/>
                          <a:pt x="353419" y="243092"/>
                          <a:pt x="359029" y="246832"/>
                        </a:cubicBezTo>
                        <a:cubicBezTo>
                          <a:pt x="376807" y="273502"/>
                          <a:pt x="368116" y="257267"/>
                          <a:pt x="381468" y="297320"/>
                        </a:cubicBezTo>
                        <a:cubicBezTo>
                          <a:pt x="383338" y="302930"/>
                          <a:pt x="383798" y="309230"/>
                          <a:pt x="387078" y="314150"/>
                        </a:cubicBezTo>
                        <a:cubicBezTo>
                          <a:pt x="399334" y="332535"/>
                          <a:pt x="398297" y="324237"/>
                          <a:pt x="398297" y="336589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24" name="Volný tvar 223"/>
                  <p:cNvSpPr/>
                  <p:nvPr/>
                </p:nvSpPr>
                <p:spPr>
                  <a:xfrm>
                    <a:off x="1217330" y="4241021"/>
                    <a:ext cx="145202" cy="1215429"/>
                  </a:xfrm>
                  <a:custGeom>
                    <a:avLst/>
                    <a:gdLst>
                      <a:gd name="connsiteX0" fmla="*/ 28049 w 145202"/>
                      <a:gd name="connsiteY0" fmla="*/ 0 h 1215429"/>
                      <a:gd name="connsiteX1" fmla="*/ 44879 w 145202"/>
                      <a:gd name="connsiteY1" fmla="*/ 5610 h 1215429"/>
                      <a:gd name="connsiteX2" fmla="*/ 50488 w 145202"/>
                      <a:gd name="connsiteY2" fmla="*/ 22439 h 1215429"/>
                      <a:gd name="connsiteX3" fmla="*/ 61708 w 145202"/>
                      <a:gd name="connsiteY3" fmla="*/ 39269 h 1215429"/>
                      <a:gd name="connsiteX4" fmla="*/ 44879 w 145202"/>
                      <a:gd name="connsiteY4" fmla="*/ 112196 h 1215429"/>
                      <a:gd name="connsiteX5" fmla="*/ 22439 w 145202"/>
                      <a:gd name="connsiteY5" fmla="*/ 145855 h 1215429"/>
                      <a:gd name="connsiteX6" fmla="*/ 11220 w 145202"/>
                      <a:gd name="connsiteY6" fmla="*/ 201953 h 1215429"/>
                      <a:gd name="connsiteX7" fmla="*/ 5610 w 145202"/>
                      <a:gd name="connsiteY7" fmla="*/ 302930 h 1215429"/>
                      <a:gd name="connsiteX8" fmla="*/ 0 w 145202"/>
                      <a:gd name="connsiteY8" fmla="*/ 364638 h 1215429"/>
                      <a:gd name="connsiteX9" fmla="*/ 5610 w 145202"/>
                      <a:gd name="connsiteY9" fmla="*/ 409516 h 1215429"/>
                      <a:gd name="connsiteX10" fmla="*/ 16830 w 145202"/>
                      <a:gd name="connsiteY10" fmla="*/ 443175 h 1215429"/>
                      <a:gd name="connsiteX11" fmla="*/ 28049 w 145202"/>
                      <a:gd name="connsiteY11" fmla="*/ 488054 h 1215429"/>
                      <a:gd name="connsiteX12" fmla="*/ 33659 w 145202"/>
                      <a:gd name="connsiteY12" fmla="*/ 510493 h 1215429"/>
                      <a:gd name="connsiteX13" fmla="*/ 39269 w 145202"/>
                      <a:gd name="connsiteY13" fmla="*/ 527323 h 1215429"/>
                      <a:gd name="connsiteX14" fmla="*/ 44879 w 145202"/>
                      <a:gd name="connsiteY14" fmla="*/ 560981 h 1215429"/>
                      <a:gd name="connsiteX15" fmla="*/ 56098 w 145202"/>
                      <a:gd name="connsiteY15" fmla="*/ 594640 h 1215429"/>
                      <a:gd name="connsiteX16" fmla="*/ 61708 w 145202"/>
                      <a:gd name="connsiteY16" fmla="*/ 617080 h 1215429"/>
                      <a:gd name="connsiteX17" fmla="*/ 67318 w 145202"/>
                      <a:gd name="connsiteY17" fmla="*/ 633909 h 1215429"/>
                      <a:gd name="connsiteX18" fmla="*/ 72928 w 145202"/>
                      <a:gd name="connsiteY18" fmla="*/ 661958 h 1215429"/>
                      <a:gd name="connsiteX19" fmla="*/ 78537 w 145202"/>
                      <a:gd name="connsiteY19" fmla="*/ 678788 h 1215429"/>
                      <a:gd name="connsiteX20" fmla="*/ 84147 w 145202"/>
                      <a:gd name="connsiteY20" fmla="*/ 701227 h 1215429"/>
                      <a:gd name="connsiteX21" fmla="*/ 95367 w 145202"/>
                      <a:gd name="connsiteY21" fmla="*/ 734886 h 1215429"/>
                      <a:gd name="connsiteX22" fmla="*/ 106587 w 145202"/>
                      <a:gd name="connsiteY22" fmla="*/ 768545 h 1215429"/>
                      <a:gd name="connsiteX23" fmla="*/ 112196 w 145202"/>
                      <a:gd name="connsiteY23" fmla="*/ 785374 h 1215429"/>
                      <a:gd name="connsiteX24" fmla="*/ 117806 w 145202"/>
                      <a:gd name="connsiteY24" fmla="*/ 802204 h 1215429"/>
                      <a:gd name="connsiteX25" fmla="*/ 129026 w 145202"/>
                      <a:gd name="connsiteY25" fmla="*/ 841472 h 1215429"/>
                      <a:gd name="connsiteX26" fmla="*/ 129026 w 145202"/>
                      <a:gd name="connsiteY26" fmla="*/ 1206110 h 1215429"/>
                      <a:gd name="connsiteX27" fmla="*/ 112196 w 145202"/>
                      <a:gd name="connsiteY27" fmla="*/ 1183671 h 1215429"/>
                      <a:gd name="connsiteX28" fmla="*/ 95367 w 145202"/>
                      <a:gd name="connsiteY28" fmla="*/ 1155622 h 1215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5202" h="1215429">
                        <a:moveTo>
                          <a:pt x="28049" y="0"/>
                        </a:moveTo>
                        <a:cubicBezTo>
                          <a:pt x="33659" y="1870"/>
                          <a:pt x="40698" y="1429"/>
                          <a:pt x="44879" y="5610"/>
                        </a:cubicBezTo>
                        <a:cubicBezTo>
                          <a:pt x="49060" y="9791"/>
                          <a:pt x="47844" y="17150"/>
                          <a:pt x="50488" y="22439"/>
                        </a:cubicBezTo>
                        <a:cubicBezTo>
                          <a:pt x="53503" y="28470"/>
                          <a:pt x="57968" y="33659"/>
                          <a:pt x="61708" y="39269"/>
                        </a:cubicBezTo>
                        <a:cubicBezTo>
                          <a:pt x="56905" y="82498"/>
                          <a:pt x="62816" y="82301"/>
                          <a:pt x="44879" y="112196"/>
                        </a:cubicBezTo>
                        <a:cubicBezTo>
                          <a:pt x="37941" y="123759"/>
                          <a:pt x="22439" y="145855"/>
                          <a:pt x="22439" y="145855"/>
                        </a:cubicBezTo>
                        <a:cubicBezTo>
                          <a:pt x="17568" y="165341"/>
                          <a:pt x="12939" y="181326"/>
                          <a:pt x="11220" y="201953"/>
                        </a:cubicBezTo>
                        <a:cubicBezTo>
                          <a:pt x="8420" y="235547"/>
                          <a:pt x="7929" y="269299"/>
                          <a:pt x="5610" y="302930"/>
                        </a:cubicBezTo>
                        <a:cubicBezTo>
                          <a:pt x="4189" y="323535"/>
                          <a:pt x="1870" y="344069"/>
                          <a:pt x="0" y="364638"/>
                        </a:cubicBezTo>
                        <a:cubicBezTo>
                          <a:pt x="1870" y="379597"/>
                          <a:pt x="2451" y="394775"/>
                          <a:pt x="5610" y="409516"/>
                        </a:cubicBezTo>
                        <a:cubicBezTo>
                          <a:pt x="8088" y="421080"/>
                          <a:pt x="13962" y="431701"/>
                          <a:pt x="16830" y="443175"/>
                        </a:cubicBezTo>
                        <a:lnTo>
                          <a:pt x="28049" y="488054"/>
                        </a:lnTo>
                        <a:cubicBezTo>
                          <a:pt x="29919" y="495534"/>
                          <a:pt x="31221" y="503179"/>
                          <a:pt x="33659" y="510493"/>
                        </a:cubicBezTo>
                        <a:cubicBezTo>
                          <a:pt x="35529" y="516103"/>
                          <a:pt x="37986" y="521550"/>
                          <a:pt x="39269" y="527323"/>
                        </a:cubicBezTo>
                        <a:cubicBezTo>
                          <a:pt x="41736" y="538426"/>
                          <a:pt x="42120" y="549946"/>
                          <a:pt x="44879" y="560981"/>
                        </a:cubicBezTo>
                        <a:cubicBezTo>
                          <a:pt x="47747" y="572454"/>
                          <a:pt x="53230" y="583167"/>
                          <a:pt x="56098" y="594640"/>
                        </a:cubicBezTo>
                        <a:cubicBezTo>
                          <a:pt x="57968" y="602120"/>
                          <a:pt x="59590" y="609666"/>
                          <a:pt x="61708" y="617080"/>
                        </a:cubicBezTo>
                        <a:cubicBezTo>
                          <a:pt x="63333" y="622766"/>
                          <a:pt x="65884" y="628172"/>
                          <a:pt x="67318" y="633909"/>
                        </a:cubicBezTo>
                        <a:cubicBezTo>
                          <a:pt x="69631" y="643159"/>
                          <a:pt x="70616" y="652708"/>
                          <a:pt x="72928" y="661958"/>
                        </a:cubicBezTo>
                        <a:cubicBezTo>
                          <a:pt x="74362" y="667695"/>
                          <a:pt x="76913" y="673102"/>
                          <a:pt x="78537" y="678788"/>
                        </a:cubicBezTo>
                        <a:cubicBezTo>
                          <a:pt x="80655" y="686201"/>
                          <a:pt x="81932" y="693842"/>
                          <a:pt x="84147" y="701227"/>
                        </a:cubicBezTo>
                        <a:cubicBezTo>
                          <a:pt x="87545" y="712555"/>
                          <a:pt x="91627" y="723666"/>
                          <a:pt x="95367" y="734886"/>
                        </a:cubicBezTo>
                        <a:lnTo>
                          <a:pt x="106587" y="768545"/>
                        </a:lnTo>
                        <a:lnTo>
                          <a:pt x="112196" y="785374"/>
                        </a:lnTo>
                        <a:cubicBezTo>
                          <a:pt x="114066" y="790984"/>
                          <a:pt x="116372" y="796467"/>
                          <a:pt x="117806" y="802204"/>
                        </a:cubicBezTo>
                        <a:cubicBezTo>
                          <a:pt x="124850" y="830380"/>
                          <a:pt x="120978" y="817329"/>
                          <a:pt x="129026" y="841472"/>
                        </a:cubicBezTo>
                        <a:cubicBezTo>
                          <a:pt x="140564" y="979929"/>
                          <a:pt x="145202" y="1007964"/>
                          <a:pt x="129026" y="1206110"/>
                        </a:cubicBezTo>
                        <a:cubicBezTo>
                          <a:pt x="128265" y="1215429"/>
                          <a:pt x="117151" y="1191600"/>
                          <a:pt x="112196" y="1183671"/>
                        </a:cubicBezTo>
                        <a:cubicBezTo>
                          <a:pt x="91524" y="1150596"/>
                          <a:pt x="109506" y="1169761"/>
                          <a:pt x="95367" y="1155622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25" name="Volný tvar 224"/>
                  <p:cNvSpPr/>
                  <p:nvPr/>
                </p:nvSpPr>
                <p:spPr>
                  <a:xfrm>
                    <a:off x="1110744" y="4274680"/>
                    <a:ext cx="112196" cy="2350513"/>
                  </a:xfrm>
                  <a:custGeom>
                    <a:avLst/>
                    <a:gdLst>
                      <a:gd name="connsiteX0" fmla="*/ 112196 w 112196"/>
                      <a:gd name="connsiteY0" fmla="*/ 0 h 2350513"/>
                      <a:gd name="connsiteX1" fmla="*/ 106586 w 112196"/>
                      <a:gd name="connsiteY1" fmla="*/ 336589 h 2350513"/>
                      <a:gd name="connsiteX2" fmla="*/ 95366 w 112196"/>
                      <a:gd name="connsiteY2" fmla="*/ 353418 h 2350513"/>
                      <a:gd name="connsiteX3" fmla="*/ 89757 w 112196"/>
                      <a:gd name="connsiteY3" fmla="*/ 375857 h 2350513"/>
                      <a:gd name="connsiteX4" fmla="*/ 78537 w 112196"/>
                      <a:gd name="connsiteY4" fmla="*/ 398297 h 2350513"/>
                      <a:gd name="connsiteX5" fmla="*/ 61708 w 112196"/>
                      <a:gd name="connsiteY5" fmla="*/ 448785 h 2350513"/>
                      <a:gd name="connsiteX6" fmla="*/ 50488 w 112196"/>
                      <a:gd name="connsiteY6" fmla="*/ 471224 h 2350513"/>
                      <a:gd name="connsiteX7" fmla="*/ 39268 w 112196"/>
                      <a:gd name="connsiteY7" fmla="*/ 499273 h 2350513"/>
                      <a:gd name="connsiteX8" fmla="*/ 33658 w 112196"/>
                      <a:gd name="connsiteY8" fmla="*/ 532932 h 2350513"/>
                      <a:gd name="connsiteX9" fmla="*/ 22439 w 112196"/>
                      <a:gd name="connsiteY9" fmla="*/ 549762 h 2350513"/>
                      <a:gd name="connsiteX10" fmla="*/ 16829 w 112196"/>
                      <a:gd name="connsiteY10" fmla="*/ 572201 h 2350513"/>
                      <a:gd name="connsiteX11" fmla="*/ 5609 w 112196"/>
                      <a:gd name="connsiteY11" fmla="*/ 605860 h 2350513"/>
                      <a:gd name="connsiteX12" fmla="*/ 0 w 112196"/>
                      <a:gd name="connsiteY12" fmla="*/ 622689 h 2350513"/>
                      <a:gd name="connsiteX13" fmla="*/ 5609 w 112196"/>
                      <a:gd name="connsiteY13" fmla="*/ 690007 h 2350513"/>
                      <a:gd name="connsiteX14" fmla="*/ 22439 w 112196"/>
                      <a:gd name="connsiteY14" fmla="*/ 729276 h 2350513"/>
                      <a:gd name="connsiteX15" fmla="*/ 44878 w 112196"/>
                      <a:gd name="connsiteY15" fmla="*/ 790984 h 2350513"/>
                      <a:gd name="connsiteX16" fmla="*/ 50488 w 112196"/>
                      <a:gd name="connsiteY16" fmla="*/ 807813 h 2350513"/>
                      <a:gd name="connsiteX17" fmla="*/ 56098 w 112196"/>
                      <a:gd name="connsiteY17" fmla="*/ 835862 h 2350513"/>
                      <a:gd name="connsiteX18" fmla="*/ 61708 w 112196"/>
                      <a:gd name="connsiteY18" fmla="*/ 970498 h 2350513"/>
                      <a:gd name="connsiteX19" fmla="*/ 67317 w 112196"/>
                      <a:gd name="connsiteY19" fmla="*/ 1144402 h 2350513"/>
                      <a:gd name="connsiteX20" fmla="*/ 84147 w 112196"/>
                      <a:gd name="connsiteY20" fmla="*/ 1217330 h 2350513"/>
                      <a:gd name="connsiteX21" fmla="*/ 89757 w 112196"/>
                      <a:gd name="connsiteY21" fmla="*/ 1250989 h 2350513"/>
                      <a:gd name="connsiteX22" fmla="*/ 84147 w 112196"/>
                      <a:gd name="connsiteY22" fmla="*/ 1660505 h 2350513"/>
                      <a:gd name="connsiteX23" fmla="*/ 78537 w 112196"/>
                      <a:gd name="connsiteY23" fmla="*/ 1677335 h 2350513"/>
                      <a:gd name="connsiteX24" fmla="*/ 72927 w 112196"/>
                      <a:gd name="connsiteY24" fmla="*/ 1705384 h 2350513"/>
                      <a:gd name="connsiteX25" fmla="*/ 67317 w 112196"/>
                      <a:gd name="connsiteY25" fmla="*/ 1722213 h 2350513"/>
                      <a:gd name="connsiteX26" fmla="*/ 56098 w 112196"/>
                      <a:gd name="connsiteY26" fmla="*/ 1767092 h 2350513"/>
                      <a:gd name="connsiteX27" fmla="*/ 50488 w 112196"/>
                      <a:gd name="connsiteY27" fmla="*/ 1789531 h 2350513"/>
                      <a:gd name="connsiteX28" fmla="*/ 39268 w 112196"/>
                      <a:gd name="connsiteY28" fmla="*/ 1811970 h 2350513"/>
                      <a:gd name="connsiteX29" fmla="*/ 22439 w 112196"/>
                      <a:gd name="connsiteY29" fmla="*/ 1868068 h 2350513"/>
                      <a:gd name="connsiteX30" fmla="*/ 16829 w 112196"/>
                      <a:gd name="connsiteY30" fmla="*/ 1884898 h 2350513"/>
                      <a:gd name="connsiteX31" fmla="*/ 11219 w 112196"/>
                      <a:gd name="connsiteY31" fmla="*/ 1980265 h 2350513"/>
                      <a:gd name="connsiteX32" fmla="*/ 5609 w 112196"/>
                      <a:gd name="connsiteY32" fmla="*/ 1997094 h 2350513"/>
                      <a:gd name="connsiteX33" fmla="*/ 16829 w 112196"/>
                      <a:gd name="connsiteY33" fmla="*/ 2070022 h 2350513"/>
                      <a:gd name="connsiteX34" fmla="*/ 28049 w 112196"/>
                      <a:gd name="connsiteY34" fmla="*/ 2086851 h 2350513"/>
                      <a:gd name="connsiteX35" fmla="*/ 39268 w 112196"/>
                      <a:gd name="connsiteY35" fmla="*/ 2120510 h 2350513"/>
                      <a:gd name="connsiteX36" fmla="*/ 44878 w 112196"/>
                      <a:gd name="connsiteY36" fmla="*/ 2137340 h 2350513"/>
                      <a:gd name="connsiteX37" fmla="*/ 39268 w 112196"/>
                      <a:gd name="connsiteY37" fmla="*/ 2328073 h 2350513"/>
                      <a:gd name="connsiteX38" fmla="*/ 33658 w 112196"/>
                      <a:gd name="connsiteY38" fmla="*/ 2344903 h 2350513"/>
                      <a:gd name="connsiteX39" fmla="*/ 33658 w 112196"/>
                      <a:gd name="connsiteY39" fmla="*/ 2311244 h 2350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12196" h="2350513">
                        <a:moveTo>
                          <a:pt x="112196" y="0"/>
                        </a:moveTo>
                        <a:cubicBezTo>
                          <a:pt x="110326" y="112196"/>
                          <a:pt x="111924" y="224504"/>
                          <a:pt x="106586" y="336589"/>
                        </a:cubicBezTo>
                        <a:cubicBezTo>
                          <a:pt x="106265" y="343323"/>
                          <a:pt x="98022" y="347221"/>
                          <a:pt x="95366" y="353418"/>
                        </a:cubicBezTo>
                        <a:cubicBezTo>
                          <a:pt x="92329" y="360504"/>
                          <a:pt x="92464" y="368638"/>
                          <a:pt x="89757" y="375857"/>
                        </a:cubicBezTo>
                        <a:cubicBezTo>
                          <a:pt x="86821" y="383687"/>
                          <a:pt x="81934" y="390655"/>
                          <a:pt x="78537" y="398297"/>
                        </a:cubicBezTo>
                        <a:cubicBezTo>
                          <a:pt x="39245" y="486703"/>
                          <a:pt x="89060" y="375847"/>
                          <a:pt x="61708" y="448785"/>
                        </a:cubicBezTo>
                        <a:cubicBezTo>
                          <a:pt x="58772" y="456615"/>
                          <a:pt x="53884" y="463582"/>
                          <a:pt x="50488" y="471224"/>
                        </a:cubicBezTo>
                        <a:cubicBezTo>
                          <a:pt x="46398" y="480426"/>
                          <a:pt x="43008" y="489923"/>
                          <a:pt x="39268" y="499273"/>
                        </a:cubicBezTo>
                        <a:cubicBezTo>
                          <a:pt x="37398" y="510493"/>
                          <a:pt x="37255" y="522141"/>
                          <a:pt x="33658" y="532932"/>
                        </a:cubicBezTo>
                        <a:cubicBezTo>
                          <a:pt x="31526" y="539328"/>
                          <a:pt x="25095" y="543565"/>
                          <a:pt x="22439" y="549762"/>
                        </a:cubicBezTo>
                        <a:cubicBezTo>
                          <a:pt x="19402" y="556849"/>
                          <a:pt x="19044" y="564816"/>
                          <a:pt x="16829" y="572201"/>
                        </a:cubicBezTo>
                        <a:cubicBezTo>
                          <a:pt x="13431" y="583529"/>
                          <a:pt x="9349" y="594640"/>
                          <a:pt x="5609" y="605860"/>
                        </a:cubicBezTo>
                        <a:lnTo>
                          <a:pt x="0" y="622689"/>
                        </a:lnTo>
                        <a:cubicBezTo>
                          <a:pt x="1870" y="645128"/>
                          <a:pt x="2633" y="667687"/>
                          <a:pt x="5609" y="690007"/>
                        </a:cubicBezTo>
                        <a:cubicBezTo>
                          <a:pt x="7255" y="702354"/>
                          <a:pt x="17920" y="719107"/>
                          <a:pt x="22439" y="729276"/>
                        </a:cubicBezTo>
                        <a:cubicBezTo>
                          <a:pt x="32843" y="752686"/>
                          <a:pt x="36589" y="766117"/>
                          <a:pt x="44878" y="790984"/>
                        </a:cubicBezTo>
                        <a:cubicBezTo>
                          <a:pt x="46748" y="796594"/>
                          <a:pt x="49328" y="802015"/>
                          <a:pt x="50488" y="807813"/>
                        </a:cubicBezTo>
                        <a:lnTo>
                          <a:pt x="56098" y="835862"/>
                        </a:lnTo>
                        <a:cubicBezTo>
                          <a:pt x="57968" y="880741"/>
                          <a:pt x="60076" y="925610"/>
                          <a:pt x="61708" y="970498"/>
                        </a:cubicBezTo>
                        <a:cubicBezTo>
                          <a:pt x="63816" y="1028458"/>
                          <a:pt x="64269" y="1086484"/>
                          <a:pt x="67317" y="1144402"/>
                        </a:cubicBezTo>
                        <a:cubicBezTo>
                          <a:pt x="71850" y="1230540"/>
                          <a:pt x="71205" y="1139677"/>
                          <a:pt x="84147" y="1217330"/>
                        </a:cubicBezTo>
                        <a:lnTo>
                          <a:pt x="89757" y="1250989"/>
                        </a:lnTo>
                        <a:cubicBezTo>
                          <a:pt x="87887" y="1387494"/>
                          <a:pt x="87738" y="1524034"/>
                          <a:pt x="84147" y="1660505"/>
                        </a:cubicBezTo>
                        <a:cubicBezTo>
                          <a:pt x="83991" y="1666416"/>
                          <a:pt x="79971" y="1671598"/>
                          <a:pt x="78537" y="1677335"/>
                        </a:cubicBezTo>
                        <a:cubicBezTo>
                          <a:pt x="76224" y="1686585"/>
                          <a:pt x="75240" y="1696134"/>
                          <a:pt x="72927" y="1705384"/>
                        </a:cubicBezTo>
                        <a:cubicBezTo>
                          <a:pt x="71493" y="1711121"/>
                          <a:pt x="68751" y="1716476"/>
                          <a:pt x="67317" y="1722213"/>
                        </a:cubicBezTo>
                        <a:cubicBezTo>
                          <a:pt x="33114" y="1859031"/>
                          <a:pt x="81738" y="1677355"/>
                          <a:pt x="56098" y="1767092"/>
                        </a:cubicBezTo>
                        <a:cubicBezTo>
                          <a:pt x="53980" y="1774505"/>
                          <a:pt x="53195" y="1782312"/>
                          <a:pt x="50488" y="1789531"/>
                        </a:cubicBezTo>
                        <a:cubicBezTo>
                          <a:pt x="47552" y="1797361"/>
                          <a:pt x="43008" y="1804490"/>
                          <a:pt x="39268" y="1811970"/>
                        </a:cubicBezTo>
                        <a:cubicBezTo>
                          <a:pt x="30790" y="1845882"/>
                          <a:pt x="36096" y="1827097"/>
                          <a:pt x="22439" y="1868068"/>
                        </a:cubicBezTo>
                        <a:lnTo>
                          <a:pt x="16829" y="1884898"/>
                        </a:lnTo>
                        <a:cubicBezTo>
                          <a:pt x="14959" y="1916687"/>
                          <a:pt x="14388" y="1948579"/>
                          <a:pt x="11219" y="1980265"/>
                        </a:cubicBezTo>
                        <a:cubicBezTo>
                          <a:pt x="10631" y="1986149"/>
                          <a:pt x="5609" y="1991181"/>
                          <a:pt x="5609" y="1997094"/>
                        </a:cubicBezTo>
                        <a:cubicBezTo>
                          <a:pt x="5609" y="2009964"/>
                          <a:pt x="7227" y="2050818"/>
                          <a:pt x="16829" y="2070022"/>
                        </a:cubicBezTo>
                        <a:cubicBezTo>
                          <a:pt x="19844" y="2076052"/>
                          <a:pt x="24309" y="2081241"/>
                          <a:pt x="28049" y="2086851"/>
                        </a:cubicBezTo>
                        <a:lnTo>
                          <a:pt x="39268" y="2120510"/>
                        </a:lnTo>
                        <a:lnTo>
                          <a:pt x="44878" y="2137340"/>
                        </a:lnTo>
                        <a:cubicBezTo>
                          <a:pt x="43008" y="2200918"/>
                          <a:pt x="42701" y="2264561"/>
                          <a:pt x="39268" y="2328073"/>
                        </a:cubicBezTo>
                        <a:cubicBezTo>
                          <a:pt x="38949" y="2333978"/>
                          <a:pt x="35528" y="2350513"/>
                          <a:pt x="33658" y="2344903"/>
                        </a:cubicBezTo>
                        <a:cubicBezTo>
                          <a:pt x="30110" y="2334259"/>
                          <a:pt x="33658" y="2322464"/>
                          <a:pt x="33658" y="2311244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26" name="Volný tvar 225"/>
                  <p:cNvSpPr/>
                  <p:nvPr/>
                </p:nvSpPr>
                <p:spPr>
                  <a:xfrm>
                    <a:off x="835863" y="5362984"/>
                    <a:ext cx="330979" cy="336589"/>
                  </a:xfrm>
                  <a:custGeom>
                    <a:avLst/>
                    <a:gdLst>
                      <a:gd name="connsiteX0" fmla="*/ 330979 w 330979"/>
                      <a:gd name="connsiteY0" fmla="*/ 0 h 336589"/>
                      <a:gd name="connsiteX1" fmla="*/ 302930 w 330979"/>
                      <a:gd name="connsiteY1" fmla="*/ 50488 h 336589"/>
                      <a:gd name="connsiteX2" fmla="*/ 286100 w 330979"/>
                      <a:gd name="connsiteY2" fmla="*/ 61708 h 336589"/>
                      <a:gd name="connsiteX3" fmla="*/ 269271 w 330979"/>
                      <a:gd name="connsiteY3" fmla="*/ 84147 h 336589"/>
                      <a:gd name="connsiteX4" fmla="*/ 230002 w 330979"/>
                      <a:gd name="connsiteY4" fmla="*/ 112196 h 336589"/>
                      <a:gd name="connsiteX5" fmla="*/ 213173 w 330979"/>
                      <a:gd name="connsiteY5" fmla="*/ 162685 h 336589"/>
                      <a:gd name="connsiteX6" fmla="*/ 207563 w 330979"/>
                      <a:gd name="connsiteY6" fmla="*/ 179514 h 336589"/>
                      <a:gd name="connsiteX7" fmla="*/ 196343 w 330979"/>
                      <a:gd name="connsiteY7" fmla="*/ 218783 h 336589"/>
                      <a:gd name="connsiteX8" fmla="*/ 151465 w 330979"/>
                      <a:gd name="connsiteY8" fmla="*/ 258052 h 336589"/>
                      <a:gd name="connsiteX9" fmla="*/ 123416 w 330979"/>
                      <a:gd name="connsiteY9" fmla="*/ 280491 h 336589"/>
                      <a:gd name="connsiteX10" fmla="*/ 106586 w 330979"/>
                      <a:gd name="connsiteY10" fmla="*/ 286101 h 336589"/>
                      <a:gd name="connsiteX11" fmla="*/ 84147 w 330979"/>
                      <a:gd name="connsiteY11" fmla="*/ 297320 h 336589"/>
                      <a:gd name="connsiteX12" fmla="*/ 67317 w 330979"/>
                      <a:gd name="connsiteY12" fmla="*/ 308540 h 336589"/>
                      <a:gd name="connsiteX13" fmla="*/ 39268 w 330979"/>
                      <a:gd name="connsiteY13" fmla="*/ 314150 h 336589"/>
                      <a:gd name="connsiteX14" fmla="*/ 16829 w 330979"/>
                      <a:gd name="connsiteY14" fmla="*/ 325369 h 336589"/>
                      <a:gd name="connsiteX15" fmla="*/ 0 w 330979"/>
                      <a:gd name="connsiteY15" fmla="*/ 336589 h 336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30979" h="336589">
                        <a:moveTo>
                          <a:pt x="330979" y="0"/>
                        </a:moveTo>
                        <a:cubicBezTo>
                          <a:pt x="325133" y="17537"/>
                          <a:pt x="319463" y="39466"/>
                          <a:pt x="302930" y="50488"/>
                        </a:cubicBezTo>
                        <a:lnTo>
                          <a:pt x="286100" y="61708"/>
                        </a:lnTo>
                        <a:cubicBezTo>
                          <a:pt x="280490" y="69188"/>
                          <a:pt x="275882" y="77536"/>
                          <a:pt x="269271" y="84147"/>
                        </a:cubicBezTo>
                        <a:cubicBezTo>
                          <a:pt x="262311" y="91107"/>
                          <a:pt x="239559" y="105825"/>
                          <a:pt x="230002" y="112196"/>
                        </a:cubicBezTo>
                        <a:lnTo>
                          <a:pt x="213173" y="162685"/>
                        </a:lnTo>
                        <a:cubicBezTo>
                          <a:pt x="211303" y="168295"/>
                          <a:pt x="208997" y="173777"/>
                          <a:pt x="207563" y="179514"/>
                        </a:cubicBezTo>
                        <a:cubicBezTo>
                          <a:pt x="205766" y="186704"/>
                          <a:pt x="200367" y="210735"/>
                          <a:pt x="196343" y="218783"/>
                        </a:cubicBezTo>
                        <a:cubicBezTo>
                          <a:pt x="184055" y="243359"/>
                          <a:pt x="177911" y="238819"/>
                          <a:pt x="151465" y="258052"/>
                        </a:cubicBezTo>
                        <a:cubicBezTo>
                          <a:pt x="141782" y="265094"/>
                          <a:pt x="133569" y="274145"/>
                          <a:pt x="123416" y="280491"/>
                        </a:cubicBezTo>
                        <a:cubicBezTo>
                          <a:pt x="118401" y="283625"/>
                          <a:pt x="112021" y="283772"/>
                          <a:pt x="106586" y="286101"/>
                        </a:cubicBezTo>
                        <a:cubicBezTo>
                          <a:pt x="98900" y="289395"/>
                          <a:pt x="91408" y="293171"/>
                          <a:pt x="84147" y="297320"/>
                        </a:cubicBezTo>
                        <a:cubicBezTo>
                          <a:pt x="78293" y="300665"/>
                          <a:pt x="73630" y="306173"/>
                          <a:pt x="67317" y="308540"/>
                        </a:cubicBezTo>
                        <a:cubicBezTo>
                          <a:pt x="58389" y="311888"/>
                          <a:pt x="48618" y="312280"/>
                          <a:pt x="39268" y="314150"/>
                        </a:cubicBezTo>
                        <a:cubicBezTo>
                          <a:pt x="31788" y="317890"/>
                          <a:pt x="24090" y="321220"/>
                          <a:pt x="16829" y="325369"/>
                        </a:cubicBezTo>
                        <a:cubicBezTo>
                          <a:pt x="10975" y="328714"/>
                          <a:pt x="0" y="336589"/>
                          <a:pt x="0" y="336589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14" name="Skupina 201"/>
              <p:cNvGrpSpPr/>
              <p:nvPr/>
            </p:nvGrpSpPr>
            <p:grpSpPr>
              <a:xfrm>
                <a:off x="863912" y="4414925"/>
                <a:ext cx="904954" cy="1537090"/>
                <a:chOff x="863912" y="4414925"/>
                <a:chExt cx="904954" cy="1537090"/>
              </a:xfrm>
            </p:grpSpPr>
            <p:sp>
              <p:nvSpPr>
                <p:cNvPr id="207" name="Volný tvar 206"/>
                <p:cNvSpPr/>
                <p:nvPr/>
              </p:nvSpPr>
              <p:spPr>
                <a:xfrm>
                  <a:off x="1110744" y="5553718"/>
                  <a:ext cx="78537" cy="100976"/>
                </a:xfrm>
                <a:custGeom>
                  <a:avLst/>
                  <a:gdLst>
                    <a:gd name="connsiteX0" fmla="*/ 78537 w 78537"/>
                    <a:gd name="connsiteY0" fmla="*/ 0 h 100976"/>
                    <a:gd name="connsiteX1" fmla="*/ 22439 w 78537"/>
                    <a:gd name="connsiteY1" fmla="*/ 44878 h 100976"/>
                    <a:gd name="connsiteX2" fmla="*/ 11219 w 78537"/>
                    <a:gd name="connsiteY2" fmla="*/ 61708 h 100976"/>
                    <a:gd name="connsiteX3" fmla="*/ 5609 w 78537"/>
                    <a:gd name="connsiteY3" fmla="*/ 84147 h 100976"/>
                    <a:gd name="connsiteX4" fmla="*/ 0 w 78537"/>
                    <a:gd name="connsiteY4" fmla="*/ 100976 h 100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537" h="100976">
                      <a:moveTo>
                        <a:pt x="78537" y="0"/>
                      </a:moveTo>
                      <a:cubicBezTo>
                        <a:pt x="32085" y="15483"/>
                        <a:pt x="51438" y="1379"/>
                        <a:pt x="22439" y="44878"/>
                      </a:cubicBezTo>
                      <a:lnTo>
                        <a:pt x="11219" y="61708"/>
                      </a:lnTo>
                      <a:cubicBezTo>
                        <a:pt x="9349" y="69188"/>
                        <a:pt x="7727" y="76734"/>
                        <a:pt x="5609" y="84147"/>
                      </a:cubicBezTo>
                      <a:cubicBezTo>
                        <a:pt x="3985" y="89833"/>
                        <a:pt x="0" y="100976"/>
                        <a:pt x="0" y="100976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8" name="Volný tvar 207"/>
                <p:cNvSpPr/>
                <p:nvPr/>
              </p:nvSpPr>
              <p:spPr>
                <a:xfrm>
                  <a:off x="863912" y="5213491"/>
                  <a:ext cx="246832" cy="82175"/>
                </a:xfrm>
                <a:custGeom>
                  <a:avLst/>
                  <a:gdLst>
                    <a:gd name="connsiteX0" fmla="*/ 246832 w 246832"/>
                    <a:gd name="connsiteY0" fmla="*/ 82175 h 82175"/>
                    <a:gd name="connsiteX1" fmla="*/ 0 w 246832"/>
                    <a:gd name="connsiteY1" fmla="*/ 65346 h 82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6832" h="82175">
                      <a:moveTo>
                        <a:pt x="246832" y="82175"/>
                      </a:moveTo>
                      <a:cubicBezTo>
                        <a:pt x="192046" y="0"/>
                        <a:pt x="242354" y="65346"/>
                        <a:pt x="0" y="65346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9" name="Volný tvar 208"/>
                <p:cNvSpPr/>
                <p:nvPr/>
              </p:nvSpPr>
              <p:spPr>
                <a:xfrm>
                  <a:off x="1452351" y="4947858"/>
                  <a:ext cx="45470" cy="101078"/>
                </a:xfrm>
                <a:custGeom>
                  <a:avLst/>
                  <a:gdLst>
                    <a:gd name="connsiteX0" fmla="*/ 45470 w 45470"/>
                    <a:gd name="connsiteY0" fmla="*/ 0 h 101078"/>
                    <a:gd name="connsiteX1" fmla="*/ 28640 w 45470"/>
                    <a:gd name="connsiteY1" fmla="*/ 5609 h 101078"/>
                    <a:gd name="connsiteX2" fmla="*/ 11811 w 45470"/>
                    <a:gd name="connsiteY2" fmla="*/ 61708 h 101078"/>
                    <a:gd name="connsiteX3" fmla="*/ 591 w 45470"/>
                    <a:gd name="connsiteY3" fmla="*/ 100976 h 101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470" h="101078">
                      <a:moveTo>
                        <a:pt x="45470" y="0"/>
                      </a:moveTo>
                      <a:cubicBezTo>
                        <a:pt x="39860" y="1870"/>
                        <a:pt x="32077" y="797"/>
                        <a:pt x="28640" y="5609"/>
                      </a:cubicBezTo>
                      <a:cubicBezTo>
                        <a:pt x="21802" y="15182"/>
                        <a:pt x="15844" y="48266"/>
                        <a:pt x="11811" y="61708"/>
                      </a:cubicBezTo>
                      <a:cubicBezTo>
                        <a:pt x="0" y="101078"/>
                        <a:pt x="591" y="82918"/>
                        <a:pt x="591" y="100976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0" name="Volný tvar 209"/>
                <p:cNvSpPr/>
                <p:nvPr/>
              </p:nvSpPr>
              <p:spPr>
                <a:xfrm>
                  <a:off x="1172452" y="5822989"/>
                  <a:ext cx="50488" cy="129026"/>
                </a:xfrm>
                <a:custGeom>
                  <a:avLst/>
                  <a:gdLst>
                    <a:gd name="connsiteX0" fmla="*/ 0 w 50488"/>
                    <a:gd name="connsiteY0" fmla="*/ 0 h 129026"/>
                    <a:gd name="connsiteX1" fmla="*/ 22439 w 50488"/>
                    <a:gd name="connsiteY1" fmla="*/ 33659 h 129026"/>
                    <a:gd name="connsiteX2" fmla="*/ 33658 w 50488"/>
                    <a:gd name="connsiteY2" fmla="*/ 50488 h 129026"/>
                    <a:gd name="connsiteX3" fmla="*/ 39268 w 50488"/>
                    <a:gd name="connsiteY3" fmla="*/ 67318 h 129026"/>
                    <a:gd name="connsiteX4" fmla="*/ 44878 w 50488"/>
                    <a:gd name="connsiteY4" fmla="*/ 112196 h 129026"/>
                    <a:gd name="connsiteX5" fmla="*/ 50488 w 50488"/>
                    <a:gd name="connsiteY5" fmla="*/ 129026 h 12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88" h="129026">
                      <a:moveTo>
                        <a:pt x="0" y="0"/>
                      </a:moveTo>
                      <a:lnTo>
                        <a:pt x="22439" y="33659"/>
                      </a:lnTo>
                      <a:cubicBezTo>
                        <a:pt x="26179" y="39269"/>
                        <a:pt x="31526" y="44092"/>
                        <a:pt x="33658" y="50488"/>
                      </a:cubicBezTo>
                      <a:lnTo>
                        <a:pt x="39268" y="67318"/>
                      </a:lnTo>
                      <a:cubicBezTo>
                        <a:pt x="41138" y="82277"/>
                        <a:pt x="42181" y="97363"/>
                        <a:pt x="44878" y="112196"/>
                      </a:cubicBezTo>
                      <a:cubicBezTo>
                        <a:pt x="45936" y="118014"/>
                        <a:pt x="50488" y="129026"/>
                        <a:pt x="50488" y="129026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1" name="Volný tvar 210"/>
                <p:cNvSpPr/>
                <p:nvPr/>
              </p:nvSpPr>
              <p:spPr>
                <a:xfrm>
                  <a:off x="875131" y="4622488"/>
                  <a:ext cx="20853" cy="207564"/>
                </a:xfrm>
                <a:custGeom>
                  <a:avLst/>
                  <a:gdLst>
                    <a:gd name="connsiteX0" fmla="*/ 0 w 20853"/>
                    <a:gd name="connsiteY0" fmla="*/ 0 h 207564"/>
                    <a:gd name="connsiteX1" fmla="*/ 5610 w 20853"/>
                    <a:gd name="connsiteY1" fmla="*/ 16830 h 207564"/>
                    <a:gd name="connsiteX2" fmla="*/ 5610 w 20853"/>
                    <a:gd name="connsiteY2" fmla="*/ 190734 h 207564"/>
                    <a:gd name="connsiteX3" fmla="*/ 0 w 20853"/>
                    <a:gd name="connsiteY3" fmla="*/ 207564 h 207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53" h="207564">
                      <a:moveTo>
                        <a:pt x="0" y="0"/>
                      </a:moveTo>
                      <a:cubicBezTo>
                        <a:pt x="1870" y="5610"/>
                        <a:pt x="4176" y="11093"/>
                        <a:pt x="5610" y="16830"/>
                      </a:cubicBezTo>
                      <a:cubicBezTo>
                        <a:pt x="20853" y="77801"/>
                        <a:pt x="11122" y="110807"/>
                        <a:pt x="5610" y="190734"/>
                      </a:cubicBezTo>
                      <a:cubicBezTo>
                        <a:pt x="5203" y="196633"/>
                        <a:pt x="0" y="207564"/>
                        <a:pt x="0" y="207564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2" name="Volný tvar 211"/>
                <p:cNvSpPr/>
                <p:nvPr/>
              </p:nvSpPr>
              <p:spPr>
                <a:xfrm>
                  <a:off x="935656" y="4846881"/>
                  <a:ext cx="107770" cy="157075"/>
                </a:xfrm>
                <a:custGeom>
                  <a:avLst/>
                  <a:gdLst>
                    <a:gd name="connsiteX0" fmla="*/ 107770 w 107770"/>
                    <a:gd name="connsiteY0" fmla="*/ 0 h 157075"/>
                    <a:gd name="connsiteX1" fmla="*/ 90940 w 107770"/>
                    <a:gd name="connsiteY1" fmla="*/ 33659 h 157075"/>
                    <a:gd name="connsiteX2" fmla="*/ 74111 w 107770"/>
                    <a:gd name="connsiteY2" fmla="*/ 44879 h 157075"/>
                    <a:gd name="connsiteX3" fmla="*/ 46062 w 107770"/>
                    <a:gd name="connsiteY3" fmla="*/ 78537 h 157075"/>
                    <a:gd name="connsiteX4" fmla="*/ 29232 w 107770"/>
                    <a:gd name="connsiteY4" fmla="*/ 89757 h 157075"/>
                    <a:gd name="connsiteX5" fmla="*/ 23623 w 107770"/>
                    <a:gd name="connsiteY5" fmla="*/ 112196 h 157075"/>
                    <a:gd name="connsiteX6" fmla="*/ 6793 w 107770"/>
                    <a:gd name="connsiteY6" fmla="*/ 129026 h 157075"/>
                    <a:gd name="connsiteX7" fmla="*/ 1183 w 107770"/>
                    <a:gd name="connsiteY7" fmla="*/ 157075 h 157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770" h="157075">
                      <a:moveTo>
                        <a:pt x="107770" y="0"/>
                      </a:moveTo>
                      <a:cubicBezTo>
                        <a:pt x="103207" y="13688"/>
                        <a:pt x="101815" y="22784"/>
                        <a:pt x="90940" y="33659"/>
                      </a:cubicBezTo>
                      <a:cubicBezTo>
                        <a:pt x="86173" y="38426"/>
                        <a:pt x="79721" y="41139"/>
                        <a:pt x="74111" y="44879"/>
                      </a:cubicBezTo>
                      <a:cubicBezTo>
                        <a:pt x="63079" y="61425"/>
                        <a:pt x="62258" y="65040"/>
                        <a:pt x="46062" y="78537"/>
                      </a:cubicBezTo>
                      <a:cubicBezTo>
                        <a:pt x="40882" y="82853"/>
                        <a:pt x="34842" y="86017"/>
                        <a:pt x="29232" y="89757"/>
                      </a:cubicBezTo>
                      <a:cubicBezTo>
                        <a:pt x="27362" y="97237"/>
                        <a:pt x="27448" y="105502"/>
                        <a:pt x="23623" y="112196"/>
                      </a:cubicBezTo>
                      <a:cubicBezTo>
                        <a:pt x="19687" y="119084"/>
                        <a:pt x="11194" y="122425"/>
                        <a:pt x="6793" y="129026"/>
                      </a:cubicBezTo>
                      <a:cubicBezTo>
                        <a:pt x="0" y="139215"/>
                        <a:pt x="1183" y="146386"/>
                        <a:pt x="1183" y="157075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3" name="Volný tvar 212"/>
                <p:cNvSpPr/>
                <p:nvPr/>
              </p:nvSpPr>
              <p:spPr>
                <a:xfrm>
                  <a:off x="1402454" y="4527121"/>
                  <a:ext cx="78537" cy="100977"/>
                </a:xfrm>
                <a:custGeom>
                  <a:avLst/>
                  <a:gdLst>
                    <a:gd name="connsiteX0" fmla="*/ 0 w 78537"/>
                    <a:gd name="connsiteY0" fmla="*/ 0 h 100977"/>
                    <a:gd name="connsiteX1" fmla="*/ 39269 w 78537"/>
                    <a:gd name="connsiteY1" fmla="*/ 44879 h 100977"/>
                    <a:gd name="connsiteX2" fmla="*/ 50488 w 78537"/>
                    <a:gd name="connsiteY2" fmla="*/ 61708 h 100977"/>
                    <a:gd name="connsiteX3" fmla="*/ 67318 w 78537"/>
                    <a:gd name="connsiteY3" fmla="*/ 95367 h 100977"/>
                    <a:gd name="connsiteX4" fmla="*/ 78537 w 78537"/>
                    <a:gd name="connsiteY4" fmla="*/ 100977 h 100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537" h="100977">
                      <a:moveTo>
                        <a:pt x="0" y="0"/>
                      </a:moveTo>
                      <a:cubicBezTo>
                        <a:pt x="28048" y="18700"/>
                        <a:pt x="13090" y="5611"/>
                        <a:pt x="39269" y="44879"/>
                      </a:cubicBezTo>
                      <a:cubicBezTo>
                        <a:pt x="43009" y="50489"/>
                        <a:pt x="48356" y="55312"/>
                        <a:pt x="50488" y="61708"/>
                      </a:cubicBezTo>
                      <a:cubicBezTo>
                        <a:pt x="55051" y="75397"/>
                        <a:pt x="56442" y="84491"/>
                        <a:pt x="67318" y="95367"/>
                      </a:cubicBezTo>
                      <a:cubicBezTo>
                        <a:pt x="70275" y="98324"/>
                        <a:pt x="74797" y="99107"/>
                        <a:pt x="78537" y="100977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4" name="Volný tvar 213"/>
                <p:cNvSpPr/>
                <p:nvPr/>
              </p:nvSpPr>
              <p:spPr>
                <a:xfrm>
                  <a:off x="1682945" y="4414925"/>
                  <a:ext cx="85921" cy="245967"/>
                </a:xfrm>
                <a:custGeom>
                  <a:avLst/>
                  <a:gdLst>
                    <a:gd name="connsiteX0" fmla="*/ 0 w 85921"/>
                    <a:gd name="connsiteY0" fmla="*/ 0 h 245967"/>
                    <a:gd name="connsiteX1" fmla="*/ 22439 w 85921"/>
                    <a:gd name="connsiteY1" fmla="*/ 11220 h 245967"/>
                    <a:gd name="connsiteX2" fmla="*/ 33659 w 85921"/>
                    <a:gd name="connsiteY2" fmla="*/ 28049 h 245967"/>
                    <a:gd name="connsiteX3" fmla="*/ 61708 w 85921"/>
                    <a:gd name="connsiteY3" fmla="*/ 61708 h 245967"/>
                    <a:gd name="connsiteX4" fmla="*/ 78537 w 85921"/>
                    <a:gd name="connsiteY4" fmla="*/ 179514 h 245967"/>
                    <a:gd name="connsiteX5" fmla="*/ 84147 w 85921"/>
                    <a:gd name="connsiteY5" fmla="*/ 213173 h 245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1" h="245967">
                      <a:moveTo>
                        <a:pt x="0" y="0"/>
                      </a:moveTo>
                      <a:cubicBezTo>
                        <a:pt x="7480" y="3740"/>
                        <a:pt x="16015" y="5866"/>
                        <a:pt x="22439" y="11220"/>
                      </a:cubicBezTo>
                      <a:cubicBezTo>
                        <a:pt x="27618" y="15536"/>
                        <a:pt x="29343" y="22870"/>
                        <a:pt x="33659" y="28049"/>
                      </a:cubicBezTo>
                      <a:cubicBezTo>
                        <a:pt x="69654" y="71243"/>
                        <a:pt x="33851" y="19925"/>
                        <a:pt x="61708" y="61708"/>
                      </a:cubicBezTo>
                      <a:cubicBezTo>
                        <a:pt x="84507" y="130110"/>
                        <a:pt x="65743" y="64375"/>
                        <a:pt x="78537" y="179514"/>
                      </a:cubicBezTo>
                      <a:cubicBezTo>
                        <a:pt x="85921" y="245967"/>
                        <a:pt x="84147" y="148405"/>
                        <a:pt x="84147" y="213173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grpSp>
          <p:nvGrpSpPr>
            <p:cNvPr id="315" name="Skupina 226"/>
            <p:cNvGrpSpPr/>
            <p:nvPr/>
          </p:nvGrpSpPr>
          <p:grpSpPr>
            <a:xfrm>
              <a:off x="1177326" y="4221088"/>
              <a:ext cx="1363318" cy="2151527"/>
              <a:chOff x="577811" y="4229801"/>
              <a:chExt cx="1363318" cy="2151527"/>
            </a:xfrm>
          </p:grpSpPr>
          <p:grpSp>
            <p:nvGrpSpPr>
              <p:cNvPr id="316" name="Skupina 191"/>
              <p:cNvGrpSpPr/>
              <p:nvPr/>
            </p:nvGrpSpPr>
            <p:grpSpPr>
              <a:xfrm>
                <a:off x="577811" y="4229801"/>
                <a:ext cx="1363318" cy="2151527"/>
                <a:chOff x="577811" y="4229801"/>
                <a:chExt cx="1363318" cy="2395392"/>
              </a:xfrm>
            </p:grpSpPr>
            <p:sp>
              <p:nvSpPr>
                <p:cNvPr id="238" name="Volný tvar 237"/>
                <p:cNvSpPr/>
                <p:nvPr/>
              </p:nvSpPr>
              <p:spPr>
                <a:xfrm>
                  <a:off x="1194891" y="4263460"/>
                  <a:ext cx="132251" cy="1559529"/>
                </a:xfrm>
                <a:custGeom>
                  <a:avLst/>
                  <a:gdLst>
                    <a:gd name="connsiteX0" fmla="*/ 0 w 132251"/>
                    <a:gd name="connsiteY0" fmla="*/ 0 h 1559529"/>
                    <a:gd name="connsiteX1" fmla="*/ 11219 w 132251"/>
                    <a:gd name="connsiteY1" fmla="*/ 16830 h 1559529"/>
                    <a:gd name="connsiteX2" fmla="*/ 22439 w 132251"/>
                    <a:gd name="connsiteY2" fmla="*/ 117806 h 1559529"/>
                    <a:gd name="connsiteX3" fmla="*/ 28049 w 132251"/>
                    <a:gd name="connsiteY3" fmla="*/ 134636 h 1559529"/>
                    <a:gd name="connsiteX4" fmla="*/ 33659 w 132251"/>
                    <a:gd name="connsiteY4" fmla="*/ 168295 h 1559529"/>
                    <a:gd name="connsiteX5" fmla="*/ 39269 w 132251"/>
                    <a:gd name="connsiteY5" fmla="*/ 190734 h 1559529"/>
                    <a:gd name="connsiteX6" fmla="*/ 44878 w 132251"/>
                    <a:gd name="connsiteY6" fmla="*/ 235612 h 1559529"/>
                    <a:gd name="connsiteX7" fmla="*/ 56098 w 132251"/>
                    <a:gd name="connsiteY7" fmla="*/ 269271 h 1559529"/>
                    <a:gd name="connsiteX8" fmla="*/ 56098 w 132251"/>
                    <a:gd name="connsiteY8" fmla="*/ 370248 h 1559529"/>
                    <a:gd name="connsiteX9" fmla="*/ 50488 w 132251"/>
                    <a:gd name="connsiteY9" fmla="*/ 387077 h 1559529"/>
                    <a:gd name="connsiteX10" fmla="*/ 44878 w 132251"/>
                    <a:gd name="connsiteY10" fmla="*/ 409517 h 1559529"/>
                    <a:gd name="connsiteX11" fmla="*/ 33659 w 132251"/>
                    <a:gd name="connsiteY11" fmla="*/ 448785 h 1559529"/>
                    <a:gd name="connsiteX12" fmla="*/ 44878 w 132251"/>
                    <a:gd name="connsiteY12" fmla="*/ 544152 h 1559529"/>
                    <a:gd name="connsiteX13" fmla="*/ 50488 w 132251"/>
                    <a:gd name="connsiteY13" fmla="*/ 560982 h 1559529"/>
                    <a:gd name="connsiteX14" fmla="*/ 56098 w 132251"/>
                    <a:gd name="connsiteY14" fmla="*/ 622690 h 1559529"/>
                    <a:gd name="connsiteX15" fmla="*/ 61708 w 132251"/>
                    <a:gd name="connsiteY15" fmla="*/ 656349 h 1559529"/>
                    <a:gd name="connsiteX16" fmla="*/ 50488 w 132251"/>
                    <a:gd name="connsiteY16" fmla="*/ 790984 h 1559529"/>
                    <a:gd name="connsiteX17" fmla="*/ 44878 w 132251"/>
                    <a:gd name="connsiteY17" fmla="*/ 807814 h 1559529"/>
                    <a:gd name="connsiteX18" fmla="*/ 39269 w 132251"/>
                    <a:gd name="connsiteY18" fmla="*/ 1026596 h 1559529"/>
                    <a:gd name="connsiteX19" fmla="*/ 44878 w 132251"/>
                    <a:gd name="connsiteY19" fmla="*/ 1161232 h 1559529"/>
                    <a:gd name="connsiteX20" fmla="*/ 67318 w 132251"/>
                    <a:gd name="connsiteY20" fmla="*/ 1211720 h 1559529"/>
                    <a:gd name="connsiteX21" fmla="*/ 95367 w 132251"/>
                    <a:gd name="connsiteY21" fmla="*/ 1262209 h 1559529"/>
                    <a:gd name="connsiteX22" fmla="*/ 112196 w 132251"/>
                    <a:gd name="connsiteY22" fmla="*/ 1279038 h 1559529"/>
                    <a:gd name="connsiteX23" fmla="*/ 112196 w 132251"/>
                    <a:gd name="connsiteY23" fmla="*/ 1436113 h 1559529"/>
                    <a:gd name="connsiteX24" fmla="*/ 100976 w 132251"/>
                    <a:gd name="connsiteY24" fmla="*/ 1492211 h 1559529"/>
                    <a:gd name="connsiteX25" fmla="*/ 84147 w 132251"/>
                    <a:gd name="connsiteY25" fmla="*/ 1509041 h 1559529"/>
                    <a:gd name="connsiteX26" fmla="*/ 50488 w 132251"/>
                    <a:gd name="connsiteY26" fmla="*/ 1542700 h 1559529"/>
                    <a:gd name="connsiteX27" fmla="*/ 39269 w 132251"/>
                    <a:gd name="connsiteY27" fmla="*/ 1559529 h 155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2251" h="1559529">
                      <a:moveTo>
                        <a:pt x="0" y="0"/>
                      </a:moveTo>
                      <a:cubicBezTo>
                        <a:pt x="3740" y="5610"/>
                        <a:pt x="8204" y="10800"/>
                        <a:pt x="11219" y="16830"/>
                      </a:cubicBezTo>
                      <a:cubicBezTo>
                        <a:pt x="24730" y="43854"/>
                        <a:pt x="21136" y="106077"/>
                        <a:pt x="22439" y="117806"/>
                      </a:cubicBezTo>
                      <a:cubicBezTo>
                        <a:pt x="23092" y="123683"/>
                        <a:pt x="26766" y="128863"/>
                        <a:pt x="28049" y="134636"/>
                      </a:cubicBezTo>
                      <a:cubicBezTo>
                        <a:pt x="30517" y="145740"/>
                        <a:pt x="31428" y="157141"/>
                        <a:pt x="33659" y="168295"/>
                      </a:cubicBezTo>
                      <a:cubicBezTo>
                        <a:pt x="35171" y="175855"/>
                        <a:pt x="37399" y="183254"/>
                        <a:pt x="39269" y="190734"/>
                      </a:cubicBezTo>
                      <a:cubicBezTo>
                        <a:pt x="41139" y="205693"/>
                        <a:pt x="41719" y="220871"/>
                        <a:pt x="44878" y="235612"/>
                      </a:cubicBezTo>
                      <a:cubicBezTo>
                        <a:pt x="47356" y="247176"/>
                        <a:pt x="56098" y="269271"/>
                        <a:pt x="56098" y="269271"/>
                      </a:cubicBezTo>
                      <a:cubicBezTo>
                        <a:pt x="63384" y="320271"/>
                        <a:pt x="64850" y="308986"/>
                        <a:pt x="56098" y="370248"/>
                      </a:cubicBezTo>
                      <a:cubicBezTo>
                        <a:pt x="55262" y="376102"/>
                        <a:pt x="52113" y="381391"/>
                        <a:pt x="50488" y="387077"/>
                      </a:cubicBezTo>
                      <a:cubicBezTo>
                        <a:pt x="48370" y="394491"/>
                        <a:pt x="46996" y="402103"/>
                        <a:pt x="44878" y="409517"/>
                      </a:cubicBezTo>
                      <a:cubicBezTo>
                        <a:pt x="28780" y="465863"/>
                        <a:pt x="51201" y="378621"/>
                        <a:pt x="33659" y="448785"/>
                      </a:cubicBezTo>
                      <a:cubicBezTo>
                        <a:pt x="37100" y="490077"/>
                        <a:pt x="36107" y="509067"/>
                        <a:pt x="44878" y="544152"/>
                      </a:cubicBezTo>
                      <a:cubicBezTo>
                        <a:pt x="46312" y="549889"/>
                        <a:pt x="48618" y="555372"/>
                        <a:pt x="50488" y="560982"/>
                      </a:cubicBezTo>
                      <a:cubicBezTo>
                        <a:pt x="52358" y="581551"/>
                        <a:pt x="53685" y="602177"/>
                        <a:pt x="56098" y="622690"/>
                      </a:cubicBezTo>
                      <a:cubicBezTo>
                        <a:pt x="57427" y="633987"/>
                        <a:pt x="61708" y="644975"/>
                        <a:pt x="61708" y="656349"/>
                      </a:cubicBezTo>
                      <a:cubicBezTo>
                        <a:pt x="61708" y="691023"/>
                        <a:pt x="59534" y="750276"/>
                        <a:pt x="50488" y="790984"/>
                      </a:cubicBezTo>
                      <a:cubicBezTo>
                        <a:pt x="49205" y="796757"/>
                        <a:pt x="46748" y="802204"/>
                        <a:pt x="44878" y="807814"/>
                      </a:cubicBezTo>
                      <a:cubicBezTo>
                        <a:pt x="43008" y="880741"/>
                        <a:pt x="39269" y="953645"/>
                        <a:pt x="39269" y="1026596"/>
                      </a:cubicBezTo>
                      <a:cubicBezTo>
                        <a:pt x="39269" y="1071514"/>
                        <a:pt x="40409" y="1116537"/>
                        <a:pt x="44878" y="1161232"/>
                      </a:cubicBezTo>
                      <a:cubicBezTo>
                        <a:pt x="47846" y="1190916"/>
                        <a:pt x="55457" y="1190963"/>
                        <a:pt x="67318" y="1211720"/>
                      </a:cubicBezTo>
                      <a:cubicBezTo>
                        <a:pt x="80111" y="1234108"/>
                        <a:pt x="78540" y="1239773"/>
                        <a:pt x="95367" y="1262209"/>
                      </a:cubicBezTo>
                      <a:cubicBezTo>
                        <a:pt x="100127" y="1268556"/>
                        <a:pt x="106586" y="1273428"/>
                        <a:pt x="112196" y="1279038"/>
                      </a:cubicBezTo>
                      <a:cubicBezTo>
                        <a:pt x="132251" y="1339203"/>
                        <a:pt x="120812" y="1298267"/>
                        <a:pt x="112196" y="1436113"/>
                      </a:cubicBezTo>
                      <a:cubicBezTo>
                        <a:pt x="112016" y="1438998"/>
                        <a:pt x="107965" y="1481727"/>
                        <a:pt x="100976" y="1492211"/>
                      </a:cubicBezTo>
                      <a:cubicBezTo>
                        <a:pt x="96575" y="1498812"/>
                        <a:pt x="89310" y="1503017"/>
                        <a:pt x="84147" y="1509041"/>
                      </a:cubicBezTo>
                      <a:cubicBezTo>
                        <a:pt x="56316" y="1541512"/>
                        <a:pt x="80114" y="1522949"/>
                        <a:pt x="50488" y="1542700"/>
                      </a:cubicBezTo>
                      <a:lnTo>
                        <a:pt x="39269" y="1559529"/>
                      </a:lnTo>
                    </a:path>
                  </a:pathLst>
                </a:custGeom>
                <a:ln w="317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317" name="Skupina 190"/>
                <p:cNvGrpSpPr/>
                <p:nvPr/>
              </p:nvGrpSpPr>
              <p:grpSpPr>
                <a:xfrm>
                  <a:off x="577811" y="4229801"/>
                  <a:ext cx="1363318" cy="2395392"/>
                  <a:chOff x="577811" y="4229801"/>
                  <a:chExt cx="1363318" cy="2395392"/>
                </a:xfrm>
              </p:grpSpPr>
              <p:sp>
                <p:nvSpPr>
                  <p:cNvPr id="240" name="Volný tvar 239"/>
                  <p:cNvSpPr/>
                  <p:nvPr/>
                </p:nvSpPr>
                <p:spPr>
                  <a:xfrm>
                    <a:off x="577811" y="4229801"/>
                    <a:ext cx="650739" cy="359028"/>
                  </a:xfrm>
                  <a:custGeom>
                    <a:avLst/>
                    <a:gdLst>
                      <a:gd name="connsiteX0" fmla="*/ 650739 w 650739"/>
                      <a:gd name="connsiteY0" fmla="*/ 0 h 359028"/>
                      <a:gd name="connsiteX1" fmla="*/ 566591 w 650739"/>
                      <a:gd name="connsiteY1" fmla="*/ 11220 h 359028"/>
                      <a:gd name="connsiteX2" fmla="*/ 549762 w 650739"/>
                      <a:gd name="connsiteY2" fmla="*/ 16830 h 359028"/>
                      <a:gd name="connsiteX3" fmla="*/ 510493 w 650739"/>
                      <a:gd name="connsiteY3" fmla="*/ 28049 h 359028"/>
                      <a:gd name="connsiteX4" fmla="*/ 460005 w 650739"/>
                      <a:gd name="connsiteY4" fmla="*/ 56098 h 359028"/>
                      <a:gd name="connsiteX5" fmla="*/ 426346 w 650739"/>
                      <a:gd name="connsiteY5" fmla="*/ 84147 h 359028"/>
                      <a:gd name="connsiteX6" fmla="*/ 403907 w 650739"/>
                      <a:gd name="connsiteY6" fmla="*/ 117806 h 359028"/>
                      <a:gd name="connsiteX7" fmla="*/ 392687 w 650739"/>
                      <a:gd name="connsiteY7" fmla="*/ 134636 h 359028"/>
                      <a:gd name="connsiteX8" fmla="*/ 381468 w 650739"/>
                      <a:gd name="connsiteY8" fmla="*/ 151465 h 359028"/>
                      <a:gd name="connsiteX9" fmla="*/ 375858 w 650739"/>
                      <a:gd name="connsiteY9" fmla="*/ 168295 h 359028"/>
                      <a:gd name="connsiteX10" fmla="*/ 359028 w 650739"/>
                      <a:gd name="connsiteY10" fmla="*/ 179514 h 359028"/>
                      <a:gd name="connsiteX11" fmla="*/ 347809 w 650739"/>
                      <a:gd name="connsiteY11" fmla="*/ 213173 h 359028"/>
                      <a:gd name="connsiteX12" fmla="*/ 342199 w 650739"/>
                      <a:gd name="connsiteY12" fmla="*/ 235612 h 359028"/>
                      <a:gd name="connsiteX13" fmla="*/ 308540 w 650739"/>
                      <a:gd name="connsiteY13" fmla="*/ 258052 h 359028"/>
                      <a:gd name="connsiteX14" fmla="*/ 291710 w 650739"/>
                      <a:gd name="connsiteY14" fmla="*/ 269271 h 359028"/>
                      <a:gd name="connsiteX15" fmla="*/ 269271 w 650739"/>
                      <a:gd name="connsiteY15" fmla="*/ 274881 h 359028"/>
                      <a:gd name="connsiteX16" fmla="*/ 252442 w 650739"/>
                      <a:gd name="connsiteY16" fmla="*/ 280491 h 359028"/>
                      <a:gd name="connsiteX17" fmla="*/ 207563 w 650739"/>
                      <a:gd name="connsiteY17" fmla="*/ 286101 h 359028"/>
                      <a:gd name="connsiteX18" fmla="*/ 151465 w 650739"/>
                      <a:gd name="connsiteY18" fmla="*/ 297320 h 359028"/>
                      <a:gd name="connsiteX19" fmla="*/ 106587 w 650739"/>
                      <a:gd name="connsiteY19" fmla="*/ 314150 h 359028"/>
                      <a:gd name="connsiteX20" fmla="*/ 50488 w 650739"/>
                      <a:gd name="connsiteY20" fmla="*/ 330979 h 359028"/>
                      <a:gd name="connsiteX21" fmla="*/ 0 w 650739"/>
                      <a:gd name="connsiteY21" fmla="*/ 359028 h 359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50739" h="359028">
                        <a:moveTo>
                          <a:pt x="650739" y="0"/>
                        </a:moveTo>
                        <a:cubicBezTo>
                          <a:pt x="626433" y="2701"/>
                          <a:pt x="591772" y="5624"/>
                          <a:pt x="566591" y="11220"/>
                        </a:cubicBezTo>
                        <a:cubicBezTo>
                          <a:pt x="560819" y="12503"/>
                          <a:pt x="555448" y="15206"/>
                          <a:pt x="549762" y="16830"/>
                        </a:cubicBezTo>
                        <a:cubicBezTo>
                          <a:pt x="500446" y="30920"/>
                          <a:pt x="550852" y="14596"/>
                          <a:pt x="510493" y="28049"/>
                        </a:cubicBezTo>
                        <a:cubicBezTo>
                          <a:pt x="471914" y="53769"/>
                          <a:pt x="489627" y="46225"/>
                          <a:pt x="460005" y="56098"/>
                        </a:cubicBezTo>
                        <a:cubicBezTo>
                          <a:pt x="445048" y="66070"/>
                          <a:pt x="437973" y="69198"/>
                          <a:pt x="426346" y="84147"/>
                        </a:cubicBezTo>
                        <a:cubicBezTo>
                          <a:pt x="418067" y="94791"/>
                          <a:pt x="411387" y="106586"/>
                          <a:pt x="403907" y="117806"/>
                        </a:cubicBezTo>
                        <a:lnTo>
                          <a:pt x="392687" y="134636"/>
                        </a:lnTo>
                        <a:cubicBezTo>
                          <a:pt x="388947" y="140246"/>
                          <a:pt x="383600" y="145069"/>
                          <a:pt x="381468" y="151465"/>
                        </a:cubicBezTo>
                        <a:cubicBezTo>
                          <a:pt x="379598" y="157075"/>
                          <a:pt x="379552" y="163677"/>
                          <a:pt x="375858" y="168295"/>
                        </a:cubicBezTo>
                        <a:cubicBezTo>
                          <a:pt x="371646" y="173560"/>
                          <a:pt x="364638" y="175774"/>
                          <a:pt x="359028" y="179514"/>
                        </a:cubicBezTo>
                        <a:cubicBezTo>
                          <a:pt x="355288" y="190734"/>
                          <a:pt x="350677" y="201700"/>
                          <a:pt x="347809" y="213173"/>
                        </a:cubicBezTo>
                        <a:cubicBezTo>
                          <a:pt x="345939" y="220653"/>
                          <a:pt x="347276" y="229810"/>
                          <a:pt x="342199" y="235612"/>
                        </a:cubicBezTo>
                        <a:cubicBezTo>
                          <a:pt x="333319" y="245760"/>
                          <a:pt x="319760" y="250572"/>
                          <a:pt x="308540" y="258052"/>
                        </a:cubicBezTo>
                        <a:cubicBezTo>
                          <a:pt x="302930" y="261792"/>
                          <a:pt x="298251" y="267636"/>
                          <a:pt x="291710" y="269271"/>
                        </a:cubicBezTo>
                        <a:cubicBezTo>
                          <a:pt x="284230" y="271141"/>
                          <a:pt x="276684" y="272763"/>
                          <a:pt x="269271" y="274881"/>
                        </a:cubicBezTo>
                        <a:cubicBezTo>
                          <a:pt x="263585" y="276506"/>
                          <a:pt x="258260" y="279433"/>
                          <a:pt x="252442" y="280491"/>
                        </a:cubicBezTo>
                        <a:cubicBezTo>
                          <a:pt x="237609" y="283188"/>
                          <a:pt x="222488" y="283969"/>
                          <a:pt x="207563" y="286101"/>
                        </a:cubicBezTo>
                        <a:cubicBezTo>
                          <a:pt x="175473" y="290685"/>
                          <a:pt x="178721" y="290507"/>
                          <a:pt x="151465" y="297320"/>
                        </a:cubicBezTo>
                        <a:cubicBezTo>
                          <a:pt x="105563" y="320272"/>
                          <a:pt x="152413" y="298875"/>
                          <a:pt x="106587" y="314150"/>
                        </a:cubicBezTo>
                        <a:cubicBezTo>
                          <a:pt x="51239" y="332600"/>
                          <a:pt x="105876" y="319903"/>
                          <a:pt x="50488" y="330979"/>
                        </a:cubicBezTo>
                        <a:cubicBezTo>
                          <a:pt x="3245" y="354602"/>
                          <a:pt x="17438" y="341594"/>
                          <a:pt x="0" y="359028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1" name="Volný tvar 240"/>
                  <p:cNvSpPr/>
                  <p:nvPr/>
                </p:nvSpPr>
                <p:spPr>
                  <a:xfrm>
                    <a:off x="1042835" y="4241021"/>
                    <a:ext cx="180105" cy="975826"/>
                  </a:xfrm>
                  <a:custGeom>
                    <a:avLst/>
                    <a:gdLst>
                      <a:gd name="connsiteX0" fmla="*/ 180105 w 180105"/>
                      <a:gd name="connsiteY0" fmla="*/ 0 h 975826"/>
                      <a:gd name="connsiteX1" fmla="*/ 152056 w 180105"/>
                      <a:gd name="connsiteY1" fmla="*/ 11219 h 975826"/>
                      <a:gd name="connsiteX2" fmla="*/ 118397 w 180105"/>
                      <a:gd name="connsiteY2" fmla="*/ 16829 h 975826"/>
                      <a:gd name="connsiteX3" fmla="*/ 107177 w 180105"/>
                      <a:gd name="connsiteY3" fmla="*/ 50488 h 975826"/>
                      <a:gd name="connsiteX4" fmla="*/ 95958 w 180105"/>
                      <a:gd name="connsiteY4" fmla="*/ 84147 h 975826"/>
                      <a:gd name="connsiteX5" fmla="*/ 90348 w 180105"/>
                      <a:gd name="connsiteY5" fmla="*/ 112196 h 975826"/>
                      <a:gd name="connsiteX6" fmla="*/ 95958 w 180105"/>
                      <a:gd name="connsiteY6" fmla="*/ 207563 h 975826"/>
                      <a:gd name="connsiteX7" fmla="*/ 101567 w 180105"/>
                      <a:gd name="connsiteY7" fmla="*/ 224392 h 975826"/>
                      <a:gd name="connsiteX8" fmla="*/ 112787 w 180105"/>
                      <a:gd name="connsiteY8" fmla="*/ 314150 h 975826"/>
                      <a:gd name="connsiteX9" fmla="*/ 107177 w 180105"/>
                      <a:gd name="connsiteY9" fmla="*/ 398297 h 975826"/>
                      <a:gd name="connsiteX10" fmla="*/ 101567 w 180105"/>
                      <a:gd name="connsiteY10" fmla="*/ 415126 h 975826"/>
                      <a:gd name="connsiteX11" fmla="*/ 84738 w 180105"/>
                      <a:gd name="connsiteY11" fmla="*/ 476834 h 975826"/>
                      <a:gd name="connsiteX12" fmla="*/ 73518 w 180105"/>
                      <a:gd name="connsiteY12" fmla="*/ 493664 h 975826"/>
                      <a:gd name="connsiteX13" fmla="*/ 45469 w 180105"/>
                      <a:gd name="connsiteY13" fmla="*/ 544152 h 975826"/>
                      <a:gd name="connsiteX14" fmla="*/ 34250 w 180105"/>
                      <a:gd name="connsiteY14" fmla="*/ 560981 h 975826"/>
                      <a:gd name="connsiteX15" fmla="*/ 17420 w 180105"/>
                      <a:gd name="connsiteY15" fmla="*/ 611470 h 975826"/>
                      <a:gd name="connsiteX16" fmla="*/ 11810 w 180105"/>
                      <a:gd name="connsiteY16" fmla="*/ 628299 h 975826"/>
                      <a:gd name="connsiteX17" fmla="*/ 591 w 180105"/>
                      <a:gd name="connsiteY17" fmla="*/ 751715 h 975826"/>
                      <a:gd name="connsiteX18" fmla="*/ 6201 w 180105"/>
                      <a:gd name="connsiteY18" fmla="*/ 819033 h 975826"/>
                      <a:gd name="connsiteX19" fmla="*/ 11810 w 180105"/>
                      <a:gd name="connsiteY19" fmla="*/ 835862 h 975826"/>
                      <a:gd name="connsiteX20" fmla="*/ 6201 w 180105"/>
                      <a:gd name="connsiteY20" fmla="*/ 920010 h 975826"/>
                      <a:gd name="connsiteX21" fmla="*/ 591 w 180105"/>
                      <a:gd name="connsiteY21" fmla="*/ 942449 h 975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0105" h="975826">
                        <a:moveTo>
                          <a:pt x="180105" y="0"/>
                        </a:moveTo>
                        <a:cubicBezTo>
                          <a:pt x="170755" y="3740"/>
                          <a:pt x="161771" y="8570"/>
                          <a:pt x="152056" y="11219"/>
                        </a:cubicBezTo>
                        <a:cubicBezTo>
                          <a:pt x="141082" y="14212"/>
                          <a:pt x="126957" y="9339"/>
                          <a:pt x="118397" y="16829"/>
                        </a:cubicBezTo>
                        <a:cubicBezTo>
                          <a:pt x="109497" y="24617"/>
                          <a:pt x="110917" y="39268"/>
                          <a:pt x="107177" y="50488"/>
                        </a:cubicBezTo>
                        <a:lnTo>
                          <a:pt x="95958" y="84147"/>
                        </a:lnTo>
                        <a:lnTo>
                          <a:pt x="90348" y="112196"/>
                        </a:lnTo>
                        <a:cubicBezTo>
                          <a:pt x="92218" y="143985"/>
                          <a:pt x="92790" y="175877"/>
                          <a:pt x="95958" y="207563"/>
                        </a:cubicBezTo>
                        <a:cubicBezTo>
                          <a:pt x="96546" y="213447"/>
                          <a:pt x="100731" y="218538"/>
                          <a:pt x="101567" y="224392"/>
                        </a:cubicBezTo>
                        <a:cubicBezTo>
                          <a:pt x="120982" y="360306"/>
                          <a:pt x="97152" y="235973"/>
                          <a:pt x="112787" y="314150"/>
                        </a:cubicBezTo>
                        <a:cubicBezTo>
                          <a:pt x="110917" y="342199"/>
                          <a:pt x="110281" y="370358"/>
                          <a:pt x="107177" y="398297"/>
                        </a:cubicBezTo>
                        <a:cubicBezTo>
                          <a:pt x="106524" y="404174"/>
                          <a:pt x="103001" y="409389"/>
                          <a:pt x="101567" y="415126"/>
                        </a:cubicBezTo>
                        <a:cubicBezTo>
                          <a:pt x="97351" y="431989"/>
                          <a:pt x="94369" y="462388"/>
                          <a:pt x="84738" y="476834"/>
                        </a:cubicBezTo>
                        <a:lnTo>
                          <a:pt x="73518" y="493664"/>
                        </a:lnTo>
                        <a:cubicBezTo>
                          <a:pt x="63645" y="523286"/>
                          <a:pt x="71190" y="505572"/>
                          <a:pt x="45469" y="544152"/>
                        </a:cubicBezTo>
                        <a:cubicBezTo>
                          <a:pt x="41729" y="549762"/>
                          <a:pt x="36382" y="554585"/>
                          <a:pt x="34250" y="560981"/>
                        </a:cubicBezTo>
                        <a:lnTo>
                          <a:pt x="17420" y="611470"/>
                        </a:lnTo>
                        <a:lnTo>
                          <a:pt x="11810" y="628299"/>
                        </a:lnTo>
                        <a:cubicBezTo>
                          <a:pt x="8307" y="659828"/>
                          <a:pt x="591" y="724093"/>
                          <a:pt x="591" y="751715"/>
                        </a:cubicBezTo>
                        <a:cubicBezTo>
                          <a:pt x="591" y="774232"/>
                          <a:pt x="3225" y="796713"/>
                          <a:pt x="6201" y="819033"/>
                        </a:cubicBezTo>
                        <a:cubicBezTo>
                          <a:pt x="6982" y="824894"/>
                          <a:pt x="9940" y="830252"/>
                          <a:pt x="11810" y="835862"/>
                        </a:cubicBezTo>
                        <a:cubicBezTo>
                          <a:pt x="9940" y="863911"/>
                          <a:pt x="9305" y="892070"/>
                          <a:pt x="6201" y="920010"/>
                        </a:cubicBezTo>
                        <a:cubicBezTo>
                          <a:pt x="0" y="975826"/>
                          <a:pt x="591" y="919158"/>
                          <a:pt x="591" y="942449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2" name="Volný tvar 241"/>
                  <p:cNvSpPr/>
                  <p:nvPr/>
                </p:nvSpPr>
                <p:spPr>
                  <a:xfrm>
                    <a:off x="706837" y="4628098"/>
                    <a:ext cx="420736" cy="190734"/>
                  </a:xfrm>
                  <a:custGeom>
                    <a:avLst/>
                    <a:gdLst>
                      <a:gd name="connsiteX0" fmla="*/ 420736 w 420736"/>
                      <a:gd name="connsiteY0" fmla="*/ 50489 h 190734"/>
                      <a:gd name="connsiteX1" fmla="*/ 415126 w 420736"/>
                      <a:gd name="connsiteY1" fmla="*/ 33659 h 190734"/>
                      <a:gd name="connsiteX2" fmla="*/ 392687 w 420736"/>
                      <a:gd name="connsiteY2" fmla="*/ 28049 h 190734"/>
                      <a:gd name="connsiteX3" fmla="*/ 330979 w 420736"/>
                      <a:gd name="connsiteY3" fmla="*/ 11220 h 190734"/>
                      <a:gd name="connsiteX4" fmla="*/ 274881 w 420736"/>
                      <a:gd name="connsiteY4" fmla="*/ 0 h 190734"/>
                      <a:gd name="connsiteX5" fmla="*/ 224392 w 420736"/>
                      <a:gd name="connsiteY5" fmla="*/ 5610 h 190734"/>
                      <a:gd name="connsiteX6" fmla="*/ 173904 w 420736"/>
                      <a:gd name="connsiteY6" fmla="*/ 33659 h 190734"/>
                      <a:gd name="connsiteX7" fmla="*/ 162684 w 420736"/>
                      <a:gd name="connsiteY7" fmla="*/ 56098 h 190734"/>
                      <a:gd name="connsiteX8" fmla="*/ 145855 w 420736"/>
                      <a:gd name="connsiteY8" fmla="*/ 67318 h 190734"/>
                      <a:gd name="connsiteX9" fmla="*/ 140245 w 420736"/>
                      <a:gd name="connsiteY9" fmla="*/ 84147 h 190734"/>
                      <a:gd name="connsiteX10" fmla="*/ 117806 w 420736"/>
                      <a:gd name="connsiteY10" fmla="*/ 106587 h 190734"/>
                      <a:gd name="connsiteX11" fmla="*/ 106586 w 420736"/>
                      <a:gd name="connsiteY11" fmla="*/ 123416 h 190734"/>
                      <a:gd name="connsiteX12" fmla="*/ 72927 w 420736"/>
                      <a:gd name="connsiteY12" fmla="*/ 145855 h 190734"/>
                      <a:gd name="connsiteX13" fmla="*/ 28049 w 420736"/>
                      <a:gd name="connsiteY13" fmla="*/ 173904 h 190734"/>
                      <a:gd name="connsiteX14" fmla="*/ 0 w 420736"/>
                      <a:gd name="connsiteY14" fmla="*/ 190734 h 190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20736" h="190734">
                        <a:moveTo>
                          <a:pt x="420736" y="50489"/>
                        </a:moveTo>
                        <a:cubicBezTo>
                          <a:pt x="418866" y="44879"/>
                          <a:pt x="419744" y="37353"/>
                          <a:pt x="415126" y="33659"/>
                        </a:cubicBezTo>
                        <a:cubicBezTo>
                          <a:pt x="409106" y="28843"/>
                          <a:pt x="399906" y="30756"/>
                          <a:pt x="392687" y="28049"/>
                        </a:cubicBezTo>
                        <a:cubicBezTo>
                          <a:pt x="339972" y="8281"/>
                          <a:pt x="407698" y="22180"/>
                          <a:pt x="330979" y="11220"/>
                        </a:cubicBezTo>
                        <a:cubicBezTo>
                          <a:pt x="310254" y="4311"/>
                          <a:pt x="300666" y="0"/>
                          <a:pt x="274881" y="0"/>
                        </a:cubicBezTo>
                        <a:cubicBezTo>
                          <a:pt x="257948" y="0"/>
                          <a:pt x="241222" y="3740"/>
                          <a:pt x="224392" y="5610"/>
                        </a:cubicBezTo>
                        <a:cubicBezTo>
                          <a:pt x="183208" y="19339"/>
                          <a:pt x="199097" y="8468"/>
                          <a:pt x="173904" y="33659"/>
                        </a:cubicBezTo>
                        <a:cubicBezTo>
                          <a:pt x="170164" y="41139"/>
                          <a:pt x="168038" y="49674"/>
                          <a:pt x="162684" y="56098"/>
                        </a:cubicBezTo>
                        <a:cubicBezTo>
                          <a:pt x="158368" y="61277"/>
                          <a:pt x="150067" y="62053"/>
                          <a:pt x="145855" y="67318"/>
                        </a:cubicBezTo>
                        <a:cubicBezTo>
                          <a:pt x="142161" y="71935"/>
                          <a:pt x="143682" y="79335"/>
                          <a:pt x="140245" y="84147"/>
                        </a:cubicBezTo>
                        <a:cubicBezTo>
                          <a:pt x="134097" y="92755"/>
                          <a:pt x="124690" y="98556"/>
                          <a:pt x="117806" y="106587"/>
                        </a:cubicBezTo>
                        <a:cubicBezTo>
                          <a:pt x="113418" y="111706"/>
                          <a:pt x="111660" y="118976"/>
                          <a:pt x="106586" y="123416"/>
                        </a:cubicBezTo>
                        <a:cubicBezTo>
                          <a:pt x="96438" y="132295"/>
                          <a:pt x="84147" y="138375"/>
                          <a:pt x="72927" y="145855"/>
                        </a:cubicBezTo>
                        <a:cubicBezTo>
                          <a:pt x="55382" y="157552"/>
                          <a:pt x="48365" y="162617"/>
                          <a:pt x="28049" y="173904"/>
                        </a:cubicBezTo>
                        <a:cubicBezTo>
                          <a:pt x="145" y="189406"/>
                          <a:pt x="12503" y="178231"/>
                          <a:pt x="0" y="190734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3" name="Volný tvar 242"/>
                  <p:cNvSpPr/>
                  <p:nvPr/>
                </p:nvSpPr>
                <p:spPr>
                  <a:xfrm>
                    <a:off x="1054645" y="4835661"/>
                    <a:ext cx="162685" cy="246832"/>
                  </a:xfrm>
                  <a:custGeom>
                    <a:avLst/>
                    <a:gdLst>
                      <a:gd name="connsiteX0" fmla="*/ 0 w 162685"/>
                      <a:gd name="connsiteY0" fmla="*/ 0 h 246832"/>
                      <a:gd name="connsiteX1" fmla="*/ 33659 w 162685"/>
                      <a:gd name="connsiteY1" fmla="*/ 22440 h 246832"/>
                      <a:gd name="connsiteX2" fmla="*/ 61708 w 162685"/>
                      <a:gd name="connsiteY2" fmla="*/ 50489 h 246832"/>
                      <a:gd name="connsiteX3" fmla="*/ 72928 w 162685"/>
                      <a:gd name="connsiteY3" fmla="*/ 72928 h 246832"/>
                      <a:gd name="connsiteX4" fmla="*/ 84148 w 162685"/>
                      <a:gd name="connsiteY4" fmla="*/ 89757 h 246832"/>
                      <a:gd name="connsiteX5" fmla="*/ 95367 w 162685"/>
                      <a:gd name="connsiteY5" fmla="*/ 123416 h 246832"/>
                      <a:gd name="connsiteX6" fmla="*/ 117807 w 162685"/>
                      <a:gd name="connsiteY6" fmla="*/ 157075 h 246832"/>
                      <a:gd name="connsiteX7" fmla="*/ 129026 w 162685"/>
                      <a:gd name="connsiteY7" fmla="*/ 173905 h 246832"/>
                      <a:gd name="connsiteX8" fmla="*/ 145856 w 162685"/>
                      <a:gd name="connsiteY8" fmla="*/ 207564 h 246832"/>
                      <a:gd name="connsiteX9" fmla="*/ 162685 w 162685"/>
                      <a:gd name="connsiteY9" fmla="*/ 246832 h 246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2685" h="246832">
                        <a:moveTo>
                          <a:pt x="0" y="0"/>
                        </a:moveTo>
                        <a:cubicBezTo>
                          <a:pt x="11220" y="7480"/>
                          <a:pt x="26179" y="11220"/>
                          <a:pt x="33659" y="22440"/>
                        </a:cubicBezTo>
                        <a:cubicBezTo>
                          <a:pt x="48619" y="44879"/>
                          <a:pt x="39269" y="35529"/>
                          <a:pt x="61708" y="50489"/>
                        </a:cubicBezTo>
                        <a:cubicBezTo>
                          <a:pt x="65448" y="57969"/>
                          <a:pt x="68779" y="65667"/>
                          <a:pt x="72928" y="72928"/>
                        </a:cubicBezTo>
                        <a:cubicBezTo>
                          <a:pt x="76273" y="78782"/>
                          <a:pt x="81410" y="83596"/>
                          <a:pt x="84148" y="89757"/>
                        </a:cubicBezTo>
                        <a:cubicBezTo>
                          <a:pt x="88951" y="100564"/>
                          <a:pt x="88807" y="113576"/>
                          <a:pt x="95367" y="123416"/>
                        </a:cubicBezTo>
                        <a:lnTo>
                          <a:pt x="117807" y="157075"/>
                        </a:lnTo>
                        <a:cubicBezTo>
                          <a:pt x="121547" y="162685"/>
                          <a:pt x="126894" y="167509"/>
                          <a:pt x="129026" y="173905"/>
                        </a:cubicBezTo>
                        <a:cubicBezTo>
                          <a:pt x="136768" y="197130"/>
                          <a:pt x="131356" y="185814"/>
                          <a:pt x="145856" y="207564"/>
                        </a:cubicBezTo>
                        <a:cubicBezTo>
                          <a:pt x="157911" y="243731"/>
                          <a:pt x="148713" y="232860"/>
                          <a:pt x="162685" y="246832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4" name="Volný tvar 243"/>
                  <p:cNvSpPr/>
                  <p:nvPr/>
                </p:nvSpPr>
                <p:spPr>
                  <a:xfrm>
                    <a:off x="1245379" y="4241021"/>
                    <a:ext cx="695750" cy="482444"/>
                  </a:xfrm>
                  <a:custGeom>
                    <a:avLst/>
                    <a:gdLst>
                      <a:gd name="connsiteX0" fmla="*/ 0 w 695750"/>
                      <a:gd name="connsiteY0" fmla="*/ 0 h 482444"/>
                      <a:gd name="connsiteX1" fmla="*/ 39269 w 695750"/>
                      <a:gd name="connsiteY1" fmla="*/ 39269 h 482444"/>
                      <a:gd name="connsiteX2" fmla="*/ 39269 w 695750"/>
                      <a:gd name="connsiteY2" fmla="*/ 39269 h 482444"/>
                      <a:gd name="connsiteX3" fmla="*/ 56098 w 695750"/>
                      <a:gd name="connsiteY3" fmla="*/ 50488 h 482444"/>
                      <a:gd name="connsiteX4" fmla="*/ 89757 w 695750"/>
                      <a:gd name="connsiteY4" fmla="*/ 78537 h 482444"/>
                      <a:gd name="connsiteX5" fmla="*/ 129026 w 695750"/>
                      <a:gd name="connsiteY5" fmla="*/ 89757 h 482444"/>
                      <a:gd name="connsiteX6" fmla="*/ 145855 w 695750"/>
                      <a:gd name="connsiteY6" fmla="*/ 100977 h 482444"/>
                      <a:gd name="connsiteX7" fmla="*/ 207563 w 695750"/>
                      <a:gd name="connsiteY7" fmla="*/ 117806 h 482444"/>
                      <a:gd name="connsiteX8" fmla="*/ 241222 w 695750"/>
                      <a:gd name="connsiteY8" fmla="*/ 134635 h 482444"/>
                      <a:gd name="connsiteX9" fmla="*/ 258052 w 695750"/>
                      <a:gd name="connsiteY9" fmla="*/ 151465 h 482444"/>
                      <a:gd name="connsiteX10" fmla="*/ 297320 w 695750"/>
                      <a:gd name="connsiteY10" fmla="*/ 173904 h 482444"/>
                      <a:gd name="connsiteX11" fmla="*/ 319760 w 695750"/>
                      <a:gd name="connsiteY11" fmla="*/ 179514 h 482444"/>
                      <a:gd name="connsiteX12" fmla="*/ 336589 w 695750"/>
                      <a:gd name="connsiteY12" fmla="*/ 185124 h 482444"/>
                      <a:gd name="connsiteX13" fmla="*/ 504884 w 695750"/>
                      <a:gd name="connsiteY13" fmla="*/ 190734 h 482444"/>
                      <a:gd name="connsiteX14" fmla="*/ 538542 w 695750"/>
                      <a:gd name="connsiteY14" fmla="*/ 201953 h 482444"/>
                      <a:gd name="connsiteX15" fmla="*/ 555372 w 695750"/>
                      <a:gd name="connsiteY15" fmla="*/ 207563 h 482444"/>
                      <a:gd name="connsiteX16" fmla="*/ 583421 w 695750"/>
                      <a:gd name="connsiteY16" fmla="*/ 235612 h 482444"/>
                      <a:gd name="connsiteX17" fmla="*/ 600250 w 695750"/>
                      <a:gd name="connsiteY17" fmla="*/ 246832 h 482444"/>
                      <a:gd name="connsiteX18" fmla="*/ 650739 w 695750"/>
                      <a:gd name="connsiteY18" fmla="*/ 291710 h 482444"/>
                      <a:gd name="connsiteX19" fmla="*/ 661958 w 695750"/>
                      <a:gd name="connsiteY19" fmla="*/ 308540 h 482444"/>
                      <a:gd name="connsiteX20" fmla="*/ 673178 w 695750"/>
                      <a:gd name="connsiteY20" fmla="*/ 342199 h 482444"/>
                      <a:gd name="connsiteX21" fmla="*/ 684398 w 695750"/>
                      <a:gd name="connsiteY21" fmla="*/ 359028 h 482444"/>
                      <a:gd name="connsiteX22" fmla="*/ 690008 w 695750"/>
                      <a:gd name="connsiteY22" fmla="*/ 398297 h 482444"/>
                      <a:gd name="connsiteX23" fmla="*/ 695617 w 695750"/>
                      <a:gd name="connsiteY23" fmla="*/ 482444 h 482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95750" h="482444">
                        <a:moveTo>
                          <a:pt x="0" y="0"/>
                        </a:moveTo>
                        <a:cubicBezTo>
                          <a:pt x="29622" y="9874"/>
                          <a:pt x="13550" y="690"/>
                          <a:pt x="39269" y="39269"/>
                        </a:cubicBezTo>
                        <a:lnTo>
                          <a:pt x="39269" y="39269"/>
                        </a:lnTo>
                        <a:cubicBezTo>
                          <a:pt x="44879" y="43009"/>
                          <a:pt x="50919" y="46172"/>
                          <a:pt x="56098" y="50488"/>
                        </a:cubicBezTo>
                        <a:cubicBezTo>
                          <a:pt x="74709" y="65997"/>
                          <a:pt x="68865" y="68091"/>
                          <a:pt x="89757" y="78537"/>
                        </a:cubicBezTo>
                        <a:cubicBezTo>
                          <a:pt x="97805" y="82561"/>
                          <a:pt x="121836" y="87960"/>
                          <a:pt x="129026" y="89757"/>
                        </a:cubicBezTo>
                        <a:cubicBezTo>
                          <a:pt x="134636" y="93497"/>
                          <a:pt x="139542" y="98610"/>
                          <a:pt x="145855" y="100977"/>
                        </a:cubicBezTo>
                        <a:cubicBezTo>
                          <a:pt x="169946" y="110011"/>
                          <a:pt x="184153" y="102199"/>
                          <a:pt x="207563" y="117806"/>
                        </a:cubicBezTo>
                        <a:cubicBezTo>
                          <a:pt x="229313" y="132306"/>
                          <a:pt x="217997" y="126894"/>
                          <a:pt x="241222" y="134635"/>
                        </a:cubicBezTo>
                        <a:cubicBezTo>
                          <a:pt x="246832" y="140245"/>
                          <a:pt x="251957" y="146386"/>
                          <a:pt x="258052" y="151465"/>
                        </a:cubicBezTo>
                        <a:cubicBezTo>
                          <a:pt x="266932" y="158865"/>
                          <a:pt x="287341" y="170162"/>
                          <a:pt x="297320" y="173904"/>
                        </a:cubicBezTo>
                        <a:cubicBezTo>
                          <a:pt x="304539" y="176611"/>
                          <a:pt x="312346" y="177396"/>
                          <a:pt x="319760" y="179514"/>
                        </a:cubicBezTo>
                        <a:cubicBezTo>
                          <a:pt x="325446" y="181139"/>
                          <a:pt x="330687" y="184766"/>
                          <a:pt x="336589" y="185124"/>
                        </a:cubicBezTo>
                        <a:cubicBezTo>
                          <a:pt x="392616" y="188520"/>
                          <a:pt x="448786" y="188864"/>
                          <a:pt x="504884" y="190734"/>
                        </a:cubicBezTo>
                        <a:lnTo>
                          <a:pt x="538542" y="201953"/>
                        </a:lnTo>
                        <a:lnTo>
                          <a:pt x="555372" y="207563"/>
                        </a:lnTo>
                        <a:cubicBezTo>
                          <a:pt x="600249" y="237483"/>
                          <a:pt x="546022" y="198213"/>
                          <a:pt x="583421" y="235612"/>
                        </a:cubicBezTo>
                        <a:cubicBezTo>
                          <a:pt x="588188" y="240379"/>
                          <a:pt x="595211" y="242353"/>
                          <a:pt x="600250" y="246832"/>
                        </a:cubicBezTo>
                        <a:cubicBezTo>
                          <a:pt x="657881" y="298060"/>
                          <a:pt x="612546" y="266250"/>
                          <a:pt x="650739" y="291710"/>
                        </a:cubicBezTo>
                        <a:cubicBezTo>
                          <a:pt x="654479" y="297320"/>
                          <a:pt x="659220" y="302379"/>
                          <a:pt x="661958" y="308540"/>
                        </a:cubicBezTo>
                        <a:cubicBezTo>
                          <a:pt x="666761" y="319347"/>
                          <a:pt x="666618" y="332359"/>
                          <a:pt x="673178" y="342199"/>
                        </a:cubicBezTo>
                        <a:lnTo>
                          <a:pt x="684398" y="359028"/>
                        </a:lnTo>
                        <a:cubicBezTo>
                          <a:pt x="686268" y="372118"/>
                          <a:pt x="688754" y="385134"/>
                          <a:pt x="690008" y="398297"/>
                        </a:cubicBezTo>
                        <a:cubicBezTo>
                          <a:pt x="695750" y="458594"/>
                          <a:pt x="695617" y="452021"/>
                          <a:pt x="695617" y="482444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5" name="Volný tvar 244"/>
                  <p:cNvSpPr/>
                  <p:nvPr/>
                </p:nvSpPr>
                <p:spPr>
                  <a:xfrm>
                    <a:off x="1324606" y="4309717"/>
                    <a:ext cx="246142" cy="1221562"/>
                  </a:xfrm>
                  <a:custGeom>
                    <a:avLst/>
                    <a:gdLst>
                      <a:gd name="connsiteX0" fmla="*/ 4920 w 246142"/>
                      <a:gd name="connsiteY0" fmla="*/ 9841 h 1221562"/>
                      <a:gd name="connsiteX1" fmla="*/ 21750 w 246142"/>
                      <a:gd name="connsiteY1" fmla="*/ 43500 h 1221562"/>
                      <a:gd name="connsiteX2" fmla="*/ 32969 w 246142"/>
                      <a:gd name="connsiteY2" fmla="*/ 82769 h 1221562"/>
                      <a:gd name="connsiteX3" fmla="*/ 44189 w 246142"/>
                      <a:gd name="connsiteY3" fmla="*/ 105208 h 1221562"/>
                      <a:gd name="connsiteX4" fmla="*/ 49799 w 246142"/>
                      <a:gd name="connsiteY4" fmla="*/ 133257 h 1221562"/>
                      <a:gd name="connsiteX5" fmla="*/ 55409 w 246142"/>
                      <a:gd name="connsiteY5" fmla="*/ 155696 h 1221562"/>
                      <a:gd name="connsiteX6" fmla="*/ 38579 w 246142"/>
                      <a:gd name="connsiteY6" fmla="*/ 318381 h 1221562"/>
                      <a:gd name="connsiteX7" fmla="*/ 27360 w 246142"/>
                      <a:gd name="connsiteY7" fmla="*/ 340820 h 1221562"/>
                      <a:gd name="connsiteX8" fmla="*/ 32969 w 246142"/>
                      <a:gd name="connsiteY8" fmla="*/ 419358 h 1221562"/>
                      <a:gd name="connsiteX9" fmla="*/ 49799 w 246142"/>
                      <a:gd name="connsiteY9" fmla="*/ 481066 h 1221562"/>
                      <a:gd name="connsiteX10" fmla="*/ 66628 w 246142"/>
                      <a:gd name="connsiteY10" fmla="*/ 537164 h 1221562"/>
                      <a:gd name="connsiteX11" fmla="*/ 72238 w 246142"/>
                      <a:gd name="connsiteY11" fmla="*/ 553993 h 1221562"/>
                      <a:gd name="connsiteX12" fmla="*/ 89068 w 246142"/>
                      <a:gd name="connsiteY12" fmla="*/ 587652 h 1221562"/>
                      <a:gd name="connsiteX13" fmla="*/ 100287 w 246142"/>
                      <a:gd name="connsiteY13" fmla="*/ 604482 h 1221562"/>
                      <a:gd name="connsiteX14" fmla="*/ 111507 w 246142"/>
                      <a:gd name="connsiteY14" fmla="*/ 626921 h 1221562"/>
                      <a:gd name="connsiteX15" fmla="*/ 122727 w 246142"/>
                      <a:gd name="connsiteY15" fmla="*/ 643750 h 1221562"/>
                      <a:gd name="connsiteX16" fmla="*/ 133946 w 246142"/>
                      <a:gd name="connsiteY16" fmla="*/ 666190 h 1221562"/>
                      <a:gd name="connsiteX17" fmla="*/ 150776 w 246142"/>
                      <a:gd name="connsiteY17" fmla="*/ 671800 h 1221562"/>
                      <a:gd name="connsiteX18" fmla="*/ 161995 w 246142"/>
                      <a:gd name="connsiteY18" fmla="*/ 705458 h 1221562"/>
                      <a:gd name="connsiteX19" fmla="*/ 184434 w 246142"/>
                      <a:gd name="connsiteY19" fmla="*/ 739117 h 1221562"/>
                      <a:gd name="connsiteX20" fmla="*/ 195654 w 246142"/>
                      <a:gd name="connsiteY20" fmla="*/ 778386 h 1221562"/>
                      <a:gd name="connsiteX21" fmla="*/ 201264 w 246142"/>
                      <a:gd name="connsiteY21" fmla="*/ 795216 h 1221562"/>
                      <a:gd name="connsiteX22" fmla="*/ 223703 w 246142"/>
                      <a:gd name="connsiteY22" fmla="*/ 828874 h 1221562"/>
                      <a:gd name="connsiteX23" fmla="*/ 234923 w 246142"/>
                      <a:gd name="connsiteY23" fmla="*/ 862533 h 1221562"/>
                      <a:gd name="connsiteX24" fmla="*/ 246142 w 246142"/>
                      <a:gd name="connsiteY24" fmla="*/ 935461 h 1221562"/>
                      <a:gd name="connsiteX25" fmla="*/ 240533 w 246142"/>
                      <a:gd name="connsiteY25" fmla="*/ 1058877 h 1221562"/>
                      <a:gd name="connsiteX26" fmla="*/ 229313 w 246142"/>
                      <a:gd name="connsiteY26" fmla="*/ 1092536 h 1221562"/>
                      <a:gd name="connsiteX27" fmla="*/ 218093 w 246142"/>
                      <a:gd name="connsiteY27" fmla="*/ 1126195 h 1221562"/>
                      <a:gd name="connsiteX28" fmla="*/ 212484 w 246142"/>
                      <a:gd name="connsiteY28" fmla="*/ 1143024 h 1221562"/>
                      <a:gd name="connsiteX29" fmla="*/ 201264 w 246142"/>
                      <a:gd name="connsiteY29" fmla="*/ 1159854 h 1221562"/>
                      <a:gd name="connsiteX30" fmla="*/ 190044 w 246142"/>
                      <a:gd name="connsiteY30" fmla="*/ 1210342 h 1221562"/>
                      <a:gd name="connsiteX31" fmla="*/ 184434 w 246142"/>
                      <a:gd name="connsiteY31" fmla="*/ 1221562 h 122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46142" h="1221562">
                        <a:moveTo>
                          <a:pt x="4920" y="9841"/>
                        </a:moveTo>
                        <a:cubicBezTo>
                          <a:pt x="19021" y="52144"/>
                          <a:pt x="0" y="0"/>
                          <a:pt x="21750" y="43500"/>
                        </a:cubicBezTo>
                        <a:cubicBezTo>
                          <a:pt x="28534" y="57067"/>
                          <a:pt x="27575" y="68384"/>
                          <a:pt x="32969" y="82769"/>
                        </a:cubicBezTo>
                        <a:cubicBezTo>
                          <a:pt x="35905" y="90599"/>
                          <a:pt x="40449" y="97728"/>
                          <a:pt x="44189" y="105208"/>
                        </a:cubicBezTo>
                        <a:cubicBezTo>
                          <a:pt x="46059" y="114558"/>
                          <a:pt x="47731" y="123949"/>
                          <a:pt x="49799" y="133257"/>
                        </a:cubicBezTo>
                        <a:cubicBezTo>
                          <a:pt x="51472" y="140783"/>
                          <a:pt x="55409" y="147986"/>
                          <a:pt x="55409" y="155696"/>
                        </a:cubicBezTo>
                        <a:cubicBezTo>
                          <a:pt x="55409" y="170398"/>
                          <a:pt x="56846" y="281845"/>
                          <a:pt x="38579" y="318381"/>
                        </a:cubicBezTo>
                        <a:lnTo>
                          <a:pt x="27360" y="340820"/>
                        </a:lnTo>
                        <a:cubicBezTo>
                          <a:pt x="29230" y="366999"/>
                          <a:pt x="30222" y="393256"/>
                          <a:pt x="32969" y="419358"/>
                        </a:cubicBezTo>
                        <a:cubicBezTo>
                          <a:pt x="36497" y="452873"/>
                          <a:pt x="41023" y="445965"/>
                          <a:pt x="49799" y="481066"/>
                        </a:cubicBezTo>
                        <a:cubicBezTo>
                          <a:pt x="58276" y="514974"/>
                          <a:pt x="52973" y="496197"/>
                          <a:pt x="66628" y="537164"/>
                        </a:cubicBezTo>
                        <a:cubicBezTo>
                          <a:pt x="68498" y="542774"/>
                          <a:pt x="68958" y="549073"/>
                          <a:pt x="72238" y="553993"/>
                        </a:cubicBezTo>
                        <a:cubicBezTo>
                          <a:pt x="104388" y="602218"/>
                          <a:pt x="65847" y="541208"/>
                          <a:pt x="89068" y="587652"/>
                        </a:cubicBezTo>
                        <a:cubicBezTo>
                          <a:pt x="92083" y="593682"/>
                          <a:pt x="96942" y="598628"/>
                          <a:pt x="100287" y="604482"/>
                        </a:cubicBezTo>
                        <a:cubicBezTo>
                          <a:pt x="104436" y="611743"/>
                          <a:pt x="107358" y="619660"/>
                          <a:pt x="111507" y="626921"/>
                        </a:cubicBezTo>
                        <a:cubicBezTo>
                          <a:pt x="114852" y="632775"/>
                          <a:pt x="119382" y="637896"/>
                          <a:pt x="122727" y="643750"/>
                        </a:cubicBezTo>
                        <a:cubicBezTo>
                          <a:pt x="126876" y="651011"/>
                          <a:pt x="128033" y="660277"/>
                          <a:pt x="133946" y="666190"/>
                        </a:cubicBezTo>
                        <a:cubicBezTo>
                          <a:pt x="138127" y="670372"/>
                          <a:pt x="145166" y="669930"/>
                          <a:pt x="150776" y="671800"/>
                        </a:cubicBezTo>
                        <a:cubicBezTo>
                          <a:pt x="154516" y="683019"/>
                          <a:pt x="155435" y="695618"/>
                          <a:pt x="161995" y="705458"/>
                        </a:cubicBezTo>
                        <a:cubicBezTo>
                          <a:pt x="169475" y="716678"/>
                          <a:pt x="180170" y="726325"/>
                          <a:pt x="184434" y="739117"/>
                        </a:cubicBezTo>
                        <a:cubicBezTo>
                          <a:pt x="197885" y="779470"/>
                          <a:pt x="181565" y="729077"/>
                          <a:pt x="195654" y="778386"/>
                        </a:cubicBezTo>
                        <a:cubicBezTo>
                          <a:pt x="197279" y="784072"/>
                          <a:pt x="198392" y="790047"/>
                          <a:pt x="201264" y="795216"/>
                        </a:cubicBezTo>
                        <a:cubicBezTo>
                          <a:pt x="207812" y="807003"/>
                          <a:pt x="219439" y="816082"/>
                          <a:pt x="223703" y="828874"/>
                        </a:cubicBezTo>
                        <a:cubicBezTo>
                          <a:pt x="227443" y="840094"/>
                          <a:pt x="232604" y="850936"/>
                          <a:pt x="234923" y="862533"/>
                        </a:cubicBezTo>
                        <a:cubicBezTo>
                          <a:pt x="243490" y="905365"/>
                          <a:pt x="239351" y="881121"/>
                          <a:pt x="246142" y="935461"/>
                        </a:cubicBezTo>
                        <a:cubicBezTo>
                          <a:pt x="244272" y="976600"/>
                          <a:pt x="244920" y="1017930"/>
                          <a:pt x="240533" y="1058877"/>
                        </a:cubicBezTo>
                        <a:cubicBezTo>
                          <a:pt x="239273" y="1070636"/>
                          <a:pt x="233053" y="1081316"/>
                          <a:pt x="229313" y="1092536"/>
                        </a:cubicBezTo>
                        <a:lnTo>
                          <a:pt x="218093" y="1126195"/>
                        </a:lnTo>
                        <a:cubicBezTo>
                          <a:pt x="216223" y="1131805"/>
                          <a:pt x="215764" y="1138104"/>
                          <a:pt x="212484" y="1143024"/>
                        </a:cubicBezTo>
                        <a:lnTo>
                          <a:pt x="201264" y="1159854"/>
                        </a:lnTo>
                        <a:cubicBezTo>
                          <a:pt x="199041" y="1170970"/>
                          <a:pt x="194005" y="1198458"/>
                          <a:pt x="190044" y="1210342"/>
                        </a:cubicBezTo>
                        <a:cubicBezTo>
                          <a:pt x="188722" y="1214309"/>
                          <a:pt x="186304" y="1217822"/>
                          <a:pt x="184434" y="1221562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6" name="Volný tvar 245"/>
                  <p:cNvSpPr/>
                  <p:nvPr/>
                </p:nvSpPr>
                <p:spPr>
                  <a:xfrm>
                    <a:off x="1357575" y="4779563"/>
                    <a:ext cx="399334" cy="336589"/>
                  </a:xfrm>
                  <a:custGeom>
                    <a:avLst/>
                    <a:gdLst>
                      <a:gd name="connsiteX0" fmla="*/ 0 w 399334"/>
                      <a:gd name="connsiteY0" fmla="*/ 0 h 336589"/>
                      <a:gd name="connsiteX1" fmla="*/ 16830 w 399334"/>
                      <a:gd name="connsiteY1" fmla="*/ 5610 h 336589"/>
                      <a:gd name="connsiteX2" fmla="*/ 56099 w 399334"/>
                      <a:gd name="connsiteY2" fmla="*/ 28049 h 336589"/>
                      <a:gd name="connsiteX3" fmla="*/ 100977 w 399334"/>
                      <a:gd name="connsiteY3" fmla="*/ 39269 h 336589"/>
                      <a:gd name="connsiteX4" fmla="*/ 140246 w 399334"/>
                      <a:gd name="connsiteY4" fmla="*/ 61708 h 336589"/>
                      <a:gd name="connsiteX5" fmla="*/ 190734 w 399334"/>
                      <a:gd name="connsiteY5" fmla="*/ 78538 h 336589"/>
                      <a:gd name="connsiteX6" fmla="*/ 207564 w 399334"/>
                      <a:gd name="connsiteY6" fmla="*/ 84147 h 336589"/>
                      <a:gd name="connsiteX7" fmla="*/ 235613 w 399334"/>
                      <a:gd name="connsiteY7" fmla="*/ 89757 h 336589"/>
                      <a:gd name="connsiteX8" fmla="*/ 274881 w 399334"/>
                      <a:gd name="connsiteY8" fmla="*/ 134636 h 336589"/>
                      <a:gd name="connsiteX9" fmla="*/ 319760 w 399334"/>
                      <a:gd name="connsiteY9" fmla="*/ 185124 h 336589"/>
                      <a:gd name="connsiteX10" fmla="*/ 336589 w 399334"/>
                      <a:gd name="connsiteY10" fmla="*/ 218783 h 336589"/>
                      <a:gd name="connsiteX11" fmla="*/ 342199 w 399334"/>
                      <a:gd name="connsiteY11" fmla="*/ 235612 h 336589"/>
                      <a:gd name="connsiteX12" fmla="*/ 359029 w 399334"/>
                      <a:gd name="connsiteY12" fmla="*/ 246832 h 336589"/>
                      <a:gd name="connsiteX13" fmla="*/ 381468 w 399334"/>
                      <a:gd name="connsiteY13" fmla="*/ 297320 h 336589"/>
                      <a:gd name="connsiteX14" fmla="*/ 387078 w 399334"/>
                      <a:gd name="connsiteY14" fmla="*/ 314150 h 336589"/>
                      <a:gd name="connsiteX15" fmla="*/ 398297 w 399334"/>
                      <a:gd name="connsiteY15" fmla="*/ 336589 h 336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99334" h="336589">
                        <a:moveTo>
                          <a:pt x="0" y="0"/>
                        </a:moveTo>
                        <a:cubicBezTo>
                          <a:pt x="5610" y="1870"/>
                          <a:pt x="11541" y="2965"/>
                          <a:pt x="16830" y="5610"/>
                        </a:cubicBezTo>
                        <a:cubicBezTo>
                          <a:pt x="41459" y="17925"/>
                          <a:pt x="26584" y="18211"/>
                          <a:pt x="56099" y="28049"/>
                        </a:cubicBezTo>
                        <a:cubicBezTo>
                          <a:pt x="75302" y="34450"/>
                          <a:pt x="84185" y="30873"/>
                          <a:pt x="100977" y="39269"/>
                        </a:cubicBezTo>
                        <a:cubicBezTo>
                          <a:pt x="136172" y="56867"/>
                          <a:pt x="97629" y="45317"/>
                          <a:pt x="140246" y="61708"/>
                        </a:cubicBezTo>
                        <a:cubicBezTo>
                          <a:pt x="156803" y="68076"/>
                          <a:pt x="173905" y="72928"/>
                          <a:pt x="190734" y="78538"/>
                        </a:cubicBezTo>
                        <a:cubicBezTo>
                          <a:pt x="196344" y="80408"/>
                          <a:pt x="201765" y="82987"/>
                          <a:pt x="207564" y="84147"/>
                        </a:cubicBezTo>
                        <a:lnTo>
                          <a:pt x="235613" y="89757"/>
                        </a:lnTo>
                        <a:cubicBezTo>
                          <a:pt x="283299" y="121549"/>
                          <a:pt x="209428" y="69183"/>
                          <a:pt x="274881" y="134636"/>
                        </a:cubicBezTo>
                        <a:cubicBezTo>
                          <a:pt x="313307" y="173062"/>
                          <a:pt x="299738" y="155093"/>
                          <a:pt x="319760" y="185124"/>
                        </a:cubicBezTo>
                        <a:cubicBezTo>
                          <a:pt x="333860" y="227424"/>
                          <a:pt x="314841" y="175287"/>
                          <a:pt x="336589" y="218783"/>
                        </a:cubicBezTo>
                        <a:cubicBezTo>
                          <a:pt x="339233" y="224072"/>
                          <a:pt x="338505" y="230995"/>
                          <a:pt x="342199" y="235612"/>
                        </a:cubicBezTo>
                        <a:cubicBezTo>
                          <a:pt x="346411" y="240877"/>
                          <a:pt x="353419" y="243092"/>
                          <a:pt x="359029" y="246832"/>
                        </a:cubicBezTo>
                        <a:cubicBezTo>
                          <a:pt x="376807" y="273502"/>
                          <a:pt x="368116" y="257267"/>
                          <a:pt x="381468" y="297320"/>
                        </a:cubicBezTo>
                        <a:cubicBezTo>
                          <a:pt x="383338" y="302930"/>
                          <a:pt x="383798" y="309230"/>
                          <a:pt x="387078" y="314150"/>
                        </a:cubicBezTo>
                        <a:cubicBezTo>
                          <a:pt x="399334" y="332535"/>
                          <a:pt x="398297" y="324237"/>
                          <a:pt x="398297" y="336589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7" name="Volný tvar 246"/>
                  <p:cNvSpPr/>
                  <p:nvPr/>
                </p:nvSpPr>
                <p:spPr>
                  <a:xfrm>
                    <a:off x="1217330" y="4241021"/>
                    <a:ext cx="145202" cy="1215429"/>
                  </a:xfrm>
                  <a:custGeom>
                    <a:avLst/>
                    <a:gdLst>
                      <a:gd name="connsiteX0" fmla="*/ 28049 w 145202"/>
                      <a:gd name="connsiteY0" fmla="*/ 0 h 1215429"/>
                      <a:gd name="connsiteX1" fmla="*/ 44879 w 145202"/>
                      <a:gd name="connsiteY1" fmla="*/ 5610 h 1215429"/>
                      <a:gd name="connsiteX2" fmla="*/ 50488 w 145202"/>
                      <a:gd name="connsiteY2" fmla="*/ 22439 h 1215429"/>
                      <a:gd name="connsiteX3" fmla="*/ 61708 w 145202"/>
                      <a:gd name="connsiteY3" fmla="*/ 39269 h 1215429"/>
                      <a:gd name="connsiteX4" fmla="*/ 44879 w 145202"/>
                      <a:gd name="connsiteY4" fmla="*/ 112196 h 1215429"/>
                      <a:gd name="connsiteX5" fmla="*/ 22439 w 145202"/>
                      <a:gd name="connsiteY5" fmla="*/ 145855 h 1215429"/>
                      <a:gd name="connsiteX6" fmla="*/ 11220 w 145202"/>
                      <a:gd name="connsiteY6" fmla="*/ 201953 h 1215429"/>
                      <a:gd name="connsiteX7" fmla="*/ 5610 w 145202"/>
                      <a:gd name="connsiteY7" fmla="*/ 302930 h 1215429"/>
                      <a:gd name="connsiteX8" fmla="*/ 0 w 145202"/>
                      <a:gd name="connsiteY8" fmla="*/ 364638 h 1215429"/>
                      <a:gd name="connsiteX9" fmla="*/ 5610 w 145202"/>
                      <a:gd name="connsiteY9" fmla="*/ 409516 h 1215429"/>
                      <a:gd name="connsiteX10" fmla="*/ 16830 w 145202"/>
                      <a:gd name="connsiteY10" fmla="*/ 443175 h 1215429"/>
                      <a:gd name="connsiteX11" fmla="*/ 28049 w 145202"/>
                      <a:gd name="connsiteY11" fmla="*/ 488054 h 1215429"/>
                      <a:gd name="connsiteX12" fmla="*/ 33659 w 145202"/>
                      <a:gd name="connsiteY12" fmla="*/ 510493 h 1215429"/>
                      <a:gd name="connsiteX13" fmla="*/ 39269 w 145202"/>
                      <a:gd name="connsiteY13" fmla="*/ 527323 h 1215429"/>
                      <a:gd name="connsiteX14" fmla="*/ 44879 w 145202"/>
                      <a:gd name="connsiteY14" fmla="*/ 560981 h 1215429"/>
                      <a:gd name="connsiteX15" fmla="*/ 56098 w 145202"/>
                      <a:gd name="connsiteY15" fmla="*/ 594640 h 1215429"/>
                      <a:gd name="connsiteX16" fmla="*/ 61708 w 145202"/>
                      <a:gd name="connsiteY16" fmla="*/ 617080 h 1215429"/>
                      <a:gd name="connsiteX17" fmla="*/ 67318 w 145202"/>
                      <a:gd name="connsiteY17" fmla="*/ 633909 h 1215429"/>
                      <a:gd name="connsiteX18" fmla="*/ 72928 w 145202"/>
                      <a:gd name="connsiteY18" fmla="*/ 661958 h 1215429"/>
                      <a:gd name="connsiteX19" fmla="*/ 78537 w 145202"/>
                      <a:gd name="connsiteY19" fmla="*/ 678788 h 1215429"/>
                      <a:gd name="connsiteX20" fmla="*/ 84147 w 145202"/>
                      <a:gd name="connsiteY20" fmla="*/ 701227 h 1215429"/>
                      <a:gd name="connsiteX21" fmla="*/ 95367 w 145202"/>
                      <a:gd name="connsiteY21" fmla="*/ 734886 h 1215429"/>
                      <a:gd name="connsiteX22" fmla="*/ 106587 w 145202"/>
                      <a:gd name="connsiteY22" fmla="*/ 768545 h 1215429"/>
                      <a:gd name="connsiteX23" fmla="*/ 112196 w 145202"/>
                      <a:gd name="connsiteY23" fmla="*/ 785374 h 1215429"/>
                      <a:gd name="connsiteX24" fmla="*/ 117806 w 145202"/>
                      <a:gd name="connsiteY24" fmla="*/ 802204 h 1215429"/>
                      <a:gd name="connsiteX25" fmla="*/ 129026 w 145202"/>
                      <a:gd name="connsiteY25" fmla="*/ 841472 h 1215429"/>
                      <a:gd name="connsiteX26" fmla="*/ 129026 w 145202"/>
                      <a:gd name="connsiteY26" fmla="*/ 1206110 h 1215429"/>
                      <a:gd name="connsiteX27" fmla="*/ 112196 w 145202"/>
                      <a:gd name="connsiteY27" fmla="*/ 1183671 h 1215429"/>
                      <a:gd name="connsiteX28" fmla="*/ 95367 w 145202"/>
                      <a:gd name="connsiteY28" fmla="*/ 1155622 h 1215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5202" h="1215429">
                        <a:moveTo>
                          <a:pt x="28049" y="0"/>
                        </a:moveTo>
                        <a:cubicBezTo>
                          <a:pt x="33659" y="1870"/>
                          <a:pt x="40698" y="1429"/>
                          <a:pt x="44879" y="5610"/>
                        </a:cubicBezTo>
                        <a:cubicBezTo>
                          <a:pt x="49060" y="9791"/>
                          <a:pt x="47844" y="17150"/>
                          <a:pt x="50488" y="22439"/>
                        </a:cubicBezTo>
                        <a:cubicBezTo>
                          <a:pt x="53503" y="28470"/>
                          <a:pt x="57968" y="33659"/>
                          <a:pt x="61708" y="39269"/>
                        </a:cubicBezTo>
                        <a:cubicBezTo>
                          <a:pt x="56905" y="82498"/>
                          <a:pt x="62816" y="82301"/>
                          <a:pt x="44879" y="112196"/>
                        </a:cubicBezTo>
                        <a:cubicBezTo>
                          <a:pt x="37941" y="123759"/>
                          <a:pt x="22439" y="145855"/>
                          <a:pt x="22439" y="145855"/>
                        </a:cubicBezTo>
                        <a:cubicBezTo>
                          <a:pt x="17568" y="165341"/>
                          <a:pt x="12939" y="181326"/>
                          <a:pt x="11220" y="201953"/>
                        </a:cubicBezTo>
                        <a:cubicBezTo>
                          <a:pt x="8420" y="235547"/>
                          <a:pt x="7929" y="269299"/>
                          <a:pt x="5610" y="302930"/>
                        </a:cubicBezTo>
                        <a:cubicBezTo>
                          <a:pt x="4189" y="323535"/>
                          <a:pt x="1870" y="344069"/>
                          <a:pt x="0" y="364638"/>
                        </a:cubicBezTo>
                        <a:cubicBezTo>
                          <a:pt x="1870" y="379597"/>
                          <a:pt x="2451" y="394775"/>
                          <a:pt x="5610" y="409516"/>
                        </a:cubicBezTo>
                        <a:cubicBezTo>
                          <a:pt x="8088" y="421080"/>
                          <a:pt x="13962" y="431701"/>
                          <a:pt x="16830" y="443175"/>
                        </a:cubicBezTo>
                        <a:lnTo>
                          <a:pt x="28049" y="488054"/>
                        </a:lnTo>
                        <a:cubicBezTo>
                          <a:pt x="29919" y="495534"/>
                          <a:pt x="31221" y="503179"/>
                          <a:pt x="33659" y="510493"/>
                        </a:cubicBezTo>
                        <a:cubicBezTo>
                          <a:pt x="35529" y="516103"/>
                          <a:pt x="37986" y="521550"/>
                          <a:pt x="39269" y="527323"/>
                        </a:cubicBezTo>
                        <a:cubicBezTo>
                          <a:pt x="41736" y="538426"/>
                          <a:pt x="42120" y="549946"/>
                          <a:pt x="44879" y="560981"/>
                        </a:cubicBezTo>
                        <a:cubicBezTo>
                          <a:pt x="47747" y="572454"/>
                          <a:pt x="53230" y="583167"/>
                          <a:pt x="56098" y="594640"/>
                        </a:cubicBezTo>
                        <a:cubicBezTo>
                          <a:pt x="57968" y="602120"/>
                          <a:pt x="59590" y="609666"/>
                          <a:pt x="61708" y="617080"/>
                        </a:cubicBezTo>
                        <a:cubicBezTo>
                          <a:pt x="63333" y="622766"/>
                          <a:pt x="65884" y="628172"/>
                          <a:pt x="67318" y="633909"/>
                        </a:cubicBezTo>
                        <a:cubicBezTo>
                          <a:pt x="69631" y="643159"/>
                          <a:pt x="70616" y="652708"/>
                          <a:pt x="72928" y="661958"/>
                        </a:cubicBezTo>
                        <a:cubicBezTo>
                          <a:pt x="74362" y="667695"/>
                          <a:pt x="76913" y="673102"/>
                          <a:pt x="78537" y="678788"/>
                        </a:cubicBezTo>
                        <a:cubicBezTo>
                          <a:pt x="80655" y="686201"/>
                          <a:pt x="81932" y="693842"/>
                          <a:pt x="84147" y="701227"/>
                        </a:cubicBezTo>
                        <a:cubicBezTo>
                          <a:pt x="87545" y="712555"/>
                          <a:pt x="91627" y="723666"/>
                          <a:pt x="95367" y="734886"/>
                        </a:cubicBezTo>
                        <a:lnTo>
                          <a:pt x="106587" y="768545"/>
                        </a:lnTo>
                        <a:lnTo>
                          <a:pt x="112196" y="785374"/>
                        </a:lnTo>
                        <a:cubicBezTo>
                          <a:pt x="114066" y="790984"/>
                          <a:pt x="116372" y="796467"/>
                          <a:pt x="117806" y="802204"/>
                        </a:cubicBezTo>
                        <a:cubicBezTo>
                          <a:pt x="124850" y="830380"/>
                          <a:pt x="120978" y="817329"/>
                          <a:pt x="129026" y="841472"/>
                        </a:cubicBezTo>
                        <a:cubicBezTo>
                          <a:pt x="140564" y="979929"/>
                          <a:pt x="145202" y="1007964"/>
                          <a:pt x="129026" y="1206110"/>
                        </a:cubicBezTo>
                        <a:cubicBezTo>
                          <a:pt x="128265" y="1215429"/>
                          <a:pt x="117151" y="1191600"/>
                          <a:pt x="112196" y="1183671"/>
                        </a:cubicBezTo>
                        <a:cubicBezTo>
                          <a:pt x="91524" y="1150596"/>
                          <a:pt x="109506" y="1169761"/>
                          <a:pt x="95367" y="1155622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8" name="Volný tvar 247"/>
                  <p:cNvSpPr/>
                  <p:nvPr/>
                </p:nvSpPr>
                <p:spPr>
                  <a:xfrm>
                    <a:off x="1110744" y="4274680"/>
                    <a:ext cx="112196" cy="2350513"/>
                  </a:xfrm>
                  <a:custGeom>
                    <a:avLst/>
                    <a:gdLst>
                      <a:gd name="connsiteX0" fmla="*/ 112196 w 112196"/>
                      <a:gd name="connsiteY0" fmla="*/ 0 h 2350513"/>
                      <a:gd name="connsiteX1" fmla="*/ 106586 w 112196"/>
                      <a:gd name="connsiteY1" fmla="*/ 336589 h 2350513"/>
                      <a:gd name="connsiteX2" fmla="*/ 95366 w 112196"/>
                      <a:gd name="connsiteY2" fmla="*/ 353418 h 2350513"/>
                      <a:gd name="connsiteX3" fmla="*/ 89757 w 112196"/>
                      <a:gd name="connsiteY3" fmla="*/ 375857 h 2350513"/>
                      <a:gd name="connsiteX4" fmla="*/ 78537 w 112196"/>
                      <a:gd name="connsiteY4" fmla="*/ 398297 h 2350513"/>
                      <a:gd name="connsiteX5" fmla="*/ 61708 w 112196"/>
                      <a:gd name="connsiteY5" fmla="*/ 448785 h 2350513"/>
                      <a:gd name="connsiteX6" fmla="*/ 50488 w 112196"/>
                      <a:gd name="connsiteY6" fmla="*/ 471224 h 2350513"/>
                      <a:gd name="connsiteX7" fmla="*/ 39268 w 112196"/>
                      <a:gd name="connsiteY7" fmla="*/ 499273 h 2350513"/>
                      <a:gd name="connsiteX8" fmla="*/ 33658 w 112196"/>
                      <a:gd name="connsiteY8" fmla="*/ 532932 h 2350513"/>
                      <a:gd name="connsiteX9" fmla="*/ 22439 w 112196"/>
                      <a:gd name="connsiteY9" fmla="*/ 549762 h 2350513"/>
                      <a:gd name="connsiteX10" fmla="*/ 16829 w 112196"/>
                      <a:gd name="connsiteY10" fmla="*/ 572201 h 2350513"/>
                      <a:gd name="connsiteX11" fmla="*/ 5609 w 112196"/>
                      <a:gd name="connsiteY11" fmla="*/ 605860 h 2350513"/>
                      <a:gd name="connsiteX12" fmla="*/ 0 w 112196"/>
                      <a:gd name="connsiteY12" fmla="*/ 622689 h 2350513"/>
                      <a:gd name="connsiteX13" fmla="*/ 5609 w 112196"/>
                      <a:gd name="connsiteY13" fmla="*/ 690007 h 2350513"/>
                      <a:gd name="connsiteX14" fmla="*/ 22439 w 112196"/>
                      <a:gd name="connsiteY14" fmla="*/ 729276 h 2350513"/>
                      <a:gd name="connsiteX15" fmla="*/ 44878 w 112196"/>
                      <a:gd name="connsiteY15" fmla="*/ 790984 h 2350513"/>
                      <a:gd name="connsiteX16" fmla="*/ 50488 w 112196"/>
                      <a:gd name="connsiteY16" fmla="*/ 807813 h 2350513"/>
                      <a:gd name="connsiteX17" fmla="*/ 56098 w 112196"/>
                      <a:gd name="connsiteY17" fmla="*/ 835862 h 2350513"/>
                      <a:gd name="connsiteX18" fmla="*/ 61708 w 112196"/>
                      <a:gd name="connsiteY18" fmla="*/ 970498 h 2350513"/>
                      <a:gd name="connsiteX19" fmla="*/ 67317 w 112196"/>
                      <a:gd name="connsiteY19" fmla="*/ 1144402 h 2350513"/>
                      <a:gd name="connsiteX20" fmla="*/ 84147 w 112196"/>
                      <a:gd name="connsiteY20" fmla="*/ 1217330 h 2350513"/>
                      <a:gd name="connsiteX21" fmla="*/ 89757 w 112196"/>
                      <a:gd name="connsiteY21" fmla="*/ 1250989 h 2350513"/>
                      <a:gd name="connsiteX22" fmla="*/ 84147 w 112196"/>
                      <a:gd name="connsiteY22" fmla="*/ 1660505 h 2350513"/>
                      <a:gd name="connsiteX23" fmla="*/ 78537 w 112196"/>
                      <a:gd name="connsiteY23" fmla="*/ 1677335 h 2350513"/>
                      <a:gd name="connsiteX24" fmla="*/ 72927 w 112196"/>
                      <a:gd name="connsiteY24" fmla="*/ 1705384 h 2350513"/>
                      <a:gd name="connsiteX25" fmla="*/ 67317 w 112196"/>
                      <a:gd name="connsiteY25" fmla="*/ 1722213 h 2350513"/>
                      <a:gd name="connsiteX26" fmla="*/ 56098 w 112196"/>
                      <a:gd name="connsiteY26" fmla="*/ 1767092 h 2350513"/>
                      <a:gd name="connsiteX27" fmla="*/ 50488 w 112196"/>
                      <a:gd name="connsiteY27" fmla="*/ 1789531 h 2350513"/>
                      <a:gd name="connsiteX28" fmla="*/ 39268 w 112196"/>
                      <a:gd name="connsiteY28" fmla="*/ 1811970 h 2350513"/>
                      <a:gd name="connsiteX29" fmla="*/ 22439 w 112196"/>
                      <a:gd name="connsiteY29" fmla="*/ 1868068 h 2350513"/>
                      <a:gd name="connsiteX30" fmla="*/ 16829 w 112196"/>
                      <a:gd name="connsiteY30" fmla="*/ 1884898 h 2350513"/>
                      <a:gd name="connsiteX31" fmla="*/ 11219 w 112196"/>
                      <a:gd name="connsiteY31" fmla="*/ 1980265 h 2350513"/>
                      <a:gd name="connsiteX32" fmla="*/ 5609 w 112196"/>
                      <a:gd name="connsiteY32" fmla="*/ 1997094 h 2350513"/>
                      <a:gd name="connsiteX33" fmla="*/ 16829 w 112196"/>
                      <a:gd name="connsiteY33" fmla="*/ 2070022 h 2350513"/>
                      <a:gd name="connsiteX34" fmla="*/ 28049 w 112196"/>
                      <a:gd name="connsiteY34" fmla="*/ 2086851 h 2350513"/>
                      <a:gd name="connsiteX35" fmla="*/ 39268 w 112196"/>
                      <a:gd name="connsiteY35" fmla="*/ 2120510 h 2350513"/>
                      <a:gd name="connsiteX36" fmla="*/ 44878 w 112196"/>
                      <a:gd name="connsiteY36" fmla="*/ 2137340 h 2350513"/>
                      <a:gd name="connsiteX37" fmla="*/ 39268 w 112196"/>
                      <a:gd name="connsiteY37" fmla="*/ 2328073 h 2350513"/>
                      <a:gd name="connsiteX38" fmla="*/ 33658 w 112196"/>
                      <a:gd name="connsiteY38" fmla="*/ 2344903 h 2350513"/>
                      <a:gd name="connsiteX39" fmla="*/ 33658 w 112196"/>
                      <a:gd name="connsiteY39" fmla="*/ 2311244 h 2350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12196" h="2350513">
                        <a:moveTo>
                          <a:pt x="112196" y="0"/>
                        </a:moveTo>
                        <a:cubicBezTo>
                          <a:pt x="110326" y="112196"/>
                          <a:pt x="111924" y="224504"/>
                          <a:pt x="106586" y="336589"/>
                        </a:cubicBezTo>
                        <a:cubicBezTo>
                          <a:pt x="106265" y="343323"/>
                          <a:pt x="98022" y="347221"/>
                          <a:pt x="95366" y="353418"/>
                        </a:cubicBezTo>
                        <a:cubicBezTo>
                          <a:pt x="92329" y="360504"/>
                          <a:pt x="92464" y="368638"/>
                          <a:pt x="89757" y="375857"/>
                        </a:cubicBezTo>
                        <a:cubicBezTo>
                          <a:pt x="86821" y="383687"/>
                          <a:pt x="81934" y="390655"/>
                          <a:pt x="78537" y="398297"/>
                        </a:cubicBezTo>
                        <a:cubicBezTo>
                          <a:pt x="39245" y="486703"/>
                          <a:pt x="89060" y="375847"/>
                          <a:pt x="61708" y="448785"/>
                        </a:cubicBezTo>
                        <a:cubicBezTo>
                          <a:pt x="58772" y="456615"/>
                          <a:pt x="53884" y="463582"/>
                          <a:pt x="50488" y="471224"/>
                        </a:cubicBezTo>
                        <a:cubicBezTo>
                          <a:pt x="46398" y="480426"/>
                          <a:pt x="43008" y="489923"/>
                          <a:pt x="39268" y="499273"/>
                        </a:cubicBezTo>
                        <a:cubicBezTo>
                          <a:pt x="37398" y="510493"/>
                          <a:pt x="37255" y="522141"/>
                          <a:pt x="33658" y="532932"/>
                        </a:cubicBezTo>
                        <a:cubicBezTo>
                          <a:pt x="31526" y="539328"/>
                          <a:pt x="25095" y="543565"/>
                          <a:pt x="22439" y="549762"/>
                        </a:cubicBezTo>
                        <a:cubicBezTo>
                          <a:pt x="19402" y="556849"/>
                          <a:pt x="19044" y="564816"/>
                          <a:pt x="16829" y="572201"/>
                        </a:cubicBezTo>
                        <a:cubicBezTo>
                          <a:pt x="13431" y="583529"/>
                          <a:pt x="9349" y="594640"/>
                          <a:pt x="5609" y="605860"/>
                        </a:cubicBezTo>
                        <a:lnTo>
                          <a:pt x="0" y="622689"/>
                        </a:lnTo>
                        <a:cubicBezTo>
                          <a:pt x="1870" y="645128"/>
                          <a:pt x="2633" y="667687"/>
                          <a:pt x="5609" y="690007"/>
                        </a:cubicBezTo>
                        <a:cubicBezTo>
                          <a:pt x="7255" y="702354"/>
                          <a:pt x="17920" y="719107"/>
                          <a:pt x="22439" y="729276"/>
                        </a:cubicBezTo>
                        <a:cubicBezTo>
                          <a:pt x="32843" y="752686"/>
                          <a:pt x="36589" y="766117"/>
                          <a:pt x="44878" y="790984"/>
                        </a:cubicBezTo>
                        <a:cubicBezTo>
                          <a:pt x="46748" y="796594"/>
                          <a:pt x="49328" y="802015"/>
                          <a:pt x="50488" y="807813"/>
                        </a:cubicBezTo>
                        <a:lnTo>
                          <a:pt x="56098" y="835862"/>
                        </a:lnTo>
                        <a:cubicBezTo>
                          <a:pt x="57968" y="880741"/>
                          <a:pt x="60076" y="925610"/>
                          <a:pt x="61708" y="970498"/>
                        </a:cubicBezTo>
                        <a:cubicBezTo>
                          <a:pt x="63816" y="1028458"/>
                          <a:pt x="64269" y="1086484"/>
                          <a:pt x="67317" y="1144402"/>
                        </a:cubicBezTo>
                        <a:cubicBezTo>
                          <a:pt x="71850" y="1230540"/>
                          <a:pt x="71205" y="1139677"/>
                          <a:pt x="84147" y="1217330"/>
                        </a:cubicBezTo>
                        <a:lnTo>
                          <a:pt x="89757" y="1250989"/>
                        </a:lnTo>
                        <a:cubicBezTo>
                          <a:pt x="87887" y="1387494"/>
                          <a:pt x="87738" y="1524034"/>
                          <a:pt x="84147" y="1660505"/>
                        </a:cubicBezTo>
                        <a:cubicBezTo>
                          <a:pt x="83991" y="1666416"/>
                          <a:pt x="79971" y="1671598"/>
                          <a:pt x="78537" y="1677335"/>
                        </a:cubicBezTo>
                        <a:cubicBezTo>
                          <a:pt x="76224" y="1686585"/>
                          <a:pt x="75240" y="1696134"/>
                          <a:pt x="72927" y="1705384"/>
                        </a:cubicBezTo>
                        <a:cubicBezTo>
                          <a:pt x="71493" y="1711121"/>
                          <a:pt x="68751" y="1716476"/>
                          <a:pt x="67317" y="1722213"/>
                        </a:cubicBezTo>
                        <a:cubicBezTo>
                          <a:pt x="33114" y="1859031"/>
                          <a:pt x="81738" y="1677355"/>
                          <a:pt x="56098" y="1767092"/>
                        </a:cubicBezTo>
                        <a:cubicBezTo>
                          <a:pt x="53980" y="1774505"/>
                          <a:pt x="53195" y="1782312"/>
                          <a:pt x="50488" y="1789531"/>
                        </a:cubicBezTo>
                        <a:cubicBezTo>
                          <a:pt x="47552" y="1797361"/>
                          <a:pt x="43008" y="1804490"/>
                          <a:pt x="39268" y="1811970"/>
                        </a:cubicBezTo>
                        <a:cubicBezTo>
                          <a:pt x="30790" y="1845882"/>
                          <a:pt x="36096" y="1827097"/>
                          <a:pt x="22439" y="1868068"/>
                        </a:cubicBezTo>
                        <a:lnTo>
                          <a:pt x="16829" y="1884898"/>
                        </a:lnTo>
                        <a:cubicBezTo>
                          <a:pt x="14959" y="1916687"/>
                          <a:pt x="14388" y="1948579"/>
                          <a:pt x="11219" y="1980265"/>
                        </a:cubicBezTo>
                        <a:cubicBezTo>
                          <a:pt x="10631" y="1986149"/>
                          <a:pt x="5609" y="1991181"/>
                          <a:pt x="5609" y="1997094"/>
                        </a:cubicBezTo>
                        <a:cubicBezTo>
                          <a:pt x="5609" y="2009964"/>
                          <a:pt x="7227" y="2050818"/>
                          <a:pt x="16829" y="2070022"/>
                        </a:cubicBezTo>
                        <a:cubicBezTo>
                          <a:pt x="19844" y="2076052"/>
                          <a:pt x="24309" y="2081241"/>
                          <a:pt x="28049" y="2086851"/>
                        </a:cubicBezTo>
                        <a:lnTo>
                          <a:pt x="39268" y="2120510"/>
                        </a:lnTo>
                        <a:lnTo>
                          <a:pt x="44878" y="2137340"/>
                        </a:lnTo>
                        <a:cubicBezTo>
                          <a:pt x="43008" y="2200918"/>
                          <a:pt x="42701" y="2264561"/>
                          <a:pt x="39268" y="2328073"/>
                        </a:cubicBezTo>
                        <a:cubicBezTo>
                          <a:pt x="38949" y="2333978"/>
                          <a:pt x="35528" y="2350513"/>
                          <a:pt x="33658" y="2344903"/>
                        </a:cubicBezTo>
                        <a:cubicBezTo>
                          <a:pt x="30110" y="2334259"/>
                          <a:pt x="33658" y="2322464"/>
                          <a:pt x="33658" y="2311244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9" name="Volný tvar 248"/>
                  <p:cNvSpPr/>
                  <p:nvPr/>
                </p:nvSpPr>
                <p:spPr>
                  <a:xfrm>
                    <a:off x="835863" y="5362984"/>
                    <a:ext cx="330979" cy="336589"/>
                  </a:xfrm>
                  <a:custGeom>
                    <a:avLst/>
                    <a:gdLst>
                      <a:gd name="connsiteX0" fmla="*/ 330979 w 330979"/>
                      <a:gd name="connsiteY0" fmla="*/ 0 h 336589"/>
                      <a:gd name="connsiteX1" fmla="*/ 302930 w 330979"/>
                      <a:gd name="connsiteY1" fmla="*/ 50488 h 336589"/>
                      <a:gd name="connsiteX2" fmla="*/ 286100 w 330979"/>
                      <a:gd name="connsiteY2" fmla="*/ 61708 h 336589"/>
                      <a:gd name="connsiteX3" fmla="*/ 269271 w 330979"/>
                      <a:gd name="connsiteY3" fmla="*/ 84147 h 336589"/>
                      <a:gd name="connsiteX4" fmla="*/ 230002 w 330979"/>
                      <a:gd name="connsiteY4" fmla="*/ 112196 h 336589"/>
                      <a:gd name="connsiteX5" fmla="*/ 213173 w 330979"/>
                      <a:gd name="connsiteY5" fmla="*/ 162685 h 336589"/>
                      <a:gd name="connsiteX6" fmla="*/ 207563 w 330979"/>
                      <a:gd name="connsiteY6" fmla="*/ 179514 h 336589"/>
                      <a:gd name="connsiteX7" fmla="*/ 196343 w 330979"/>
                      <a:gd name="connsiteY7" fmla="*/ 218783 h 336589"/>
                      <a:gd name="connsiteX8" fmla="*/ 151465 w 330979"/>
                      <a:gd name="connsiteY8" fmla="*/ 258052 h 336589"/>
                      <a:gd name="connsiteX9" fmla="*/ 123416 w 330979"/>
                      <a:gd name="connsiteY9" fmla="*/ 280491 h 336589"/>
                      <a:gd name="connsiteX10" fmla="*/ 106586 w 330979"/>
                      <a:gd name="connsiteY10" fmla="*/ 286101 h 336589"/>
                      <a:gd name="connsiteX11" fmla="*/ 84147 w 330979"/>
                      <a:gd name="connsiteY11" fmla="*/ 297320 h 336589"/>
                      <a:gd name="connsiteX12" fmla="*/ 67317 w 330979"/>
                      <a:gd name="connsiteY12" fmla="*/ 308540 h 336589"/>
                      <a:gd name="connsiteX13" fmla="*/ 39268 w 330979"/>
                      <a:gd name="connsiteY13" fmla="*/ 314150 h 336589"/>
                      <a:gd name="connsiteX14" fmla="*/ 16829 w 330979"/>
                      <a:gd name="connsiteY14" fmla="*/ 325369 h 336589"/>
                      <a:gd name="connsiteX15" fmla="*/ 0 w 330979"/>
                      <a:gd name="connsiteY15" fmla="*/ 336589 h 336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30979" h="336589">
                        <a:moveTo>
                          <a:pt x="330979" y="0"/>
                        </a:moveTo>
                        <a:cubicBezTo>
                          <a:pt x="325133" y="17537"/>
                          <a:pt x="319463" y="39466"/>
                          <a:pt x="302930" y="50488"/>
                        </a:cubicBezTo>
                        <a:lnTo>
                          <a:pt x="286100" y="61708"/>
                        </a:lnTo>
                        <a:cubicBezTo>
                          <a:pt x="280490" y="69188"/>
                          <a:pt x="275882" y="77536"/>
                          <a:pt x="269271" y="84147"/>
                        </a:cubicBezTo>
                        <a:cubicBezTo>
                          <a:pt x="262311" y="91107"/>
                          <a:pt x="239559" y="105825"/>
                          <a:pt x="230002" y="112196"/>
                        </a:cubicBezTo>
                        <a:lnTo>
                          <a:pt x="213173" y="162685"/>
                        </a:lnTo>
                        <a:cubicBezTo>
                          <a:pt x="211303" y="168295"/>
                          <a:pt x="208997" y="173777"/>
                          <a:pt x="207563" y="179514"/>
                        </a:cubicBezTo>
                        <a:cubicBezTo>
                          <a:pt x="205766" y="186704"/>
                          <a:pt x="200367" y="210735"/>
                          <a:pt x="196343" y="218783"/>
                        </a:cubicBezTo>
                        <a:cubicBezTo>
                          <a:pt x="184055" y="243359"/>
                          <a:pt x="177911" y="238819"/>
                          <a:pt x="151465" y="258052"/>
                        </a:cubicBezTo>
                        <a:cubicBezTo>
                          <a:pt x="141782" y="265094"/>
                          <a:pt x="133569" y="274145"/>
                          <a:pt x="123416" y="280491"/>
                        </a:cubicBezTo>
                        <a:cubicBezTo>
                          <a:pt x="118401" y="283625"/>
                          <a:pt x="112021" y="283772"/>
                          <a:pt x="106586" y="286101"/>
                        </a:cubicBezTo>
                        <a:cubicBezTo>
                          <a:pt x="98900" y="289395"/>
                          <a:pt x="91408" y="293171"/>
                          <a:pt x="84147" y="297320"/>
                        </a:cubicBezTo>
                        <a:cubicBezTo>
                          <a:pt x="78293" y="300665"/>
                          <a:pt x="73630" y="306173"/>
                          <a:pt x="67317" y="308540"/>
                        </a:cubicBezTo>
                        <a:cubicBezTo>
                          <a:pt x="58389" y="311888"/>
                          <a:pt x="48618" y="312280"/>
                          <a:pt x="39268" y="314150"/>
                        </a:cubicBezTo>
                        <a:cubicBezTo>
                          <a:pt x="31788" y="317890"/>
                          <a:pt x="24090" y="321220"/>
                          <a:pt x="16829" y="325369"/>
                        </a:cubicBezTo>
                        <a:cubicBezTo>
                          <a:pt x="10975" y="328714"/>
                          <a:pt x="0" y="336589"/>
                          <a:pt x="0" y="336589"/>
                        </a:cubicBezTo>
                      </a:path>
                    </a:pathLst>
                  </a:custGeom>
                  <a:ln w="317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18" name="Skupina 201"/>
              <p:cNvGrpSpPr/>
              <p:nvPr/>
            </p:nvGrpSpPr>
            <p:grpSpPr>
              <a:xfrm>
                <a:off x="863912" y="4414925"/>
                <a:ext cx="904954" cy="1537090"/>
                <a:chOff x="863912" y="4414925"/>
                <a:chExt cx="904954" cy="1537090"/>
              </a:xfrm>
            </p:grpSpPr>
            <p:sp>
              <p:nvSpPr>
                <p:cNvPr id="230" name="Volný tvar 229"/>
                <p:cNvSpPr/>
                <p:nvPr/>
              </p:nvSpPr>
              <p:spPr>
                <a:xfrm>
                  <a:off x="1110744" y="5553718"/>
                  <a:ext cx="78537" cy="100976"/>
                </a:xfrm>
                <a:custGeom>
                  <a:avLst/>
                  <a:gdLst>
                    <a:gd name="connsiteX0" fmla="*/ 78537 w 78537"/>
                    <a:gd name="connsiteY0" fmla="*/ 0 h 100976"/>
                    <a:gd name="connsiteX1" fmla="*/ 22439 w 78537"/>
                    <a:gd name="connsiteY1" fmla="*/ 44878 h 100976"/>
                    <a:gd name="connsiteX2" fmla="*/ 11219 w 78537"/>
                    <a:gd name="connsiteY2" fmla="*/ 61708 h 100976"/>
                    <a:gd name="connsiteX3" fmla="*/ 5609 w 78537"/>
                    <a:gd name="connsiteY3" fmla="*/ 84147 h 100976"/>
                    <a:gd name="connsiteX4" fmla="*/ 0 w 78537"/>
                    <a:gd name="connsiteY4" fmla="*/ 100976 h 100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537" h="100976">
                      <a:moveTo>
                        <a:pt x="78537" y="0"/>
                      </a:moveTo>
                      <a:cubicBezTo>
                        <a:pt x="32085" y="15483"/>
                        <a:pt x="51438" y="1379"/>
                        <a:pt x="22439" y="44878"/>
                      </a:cubicBezTo>
                      <a:lnTo>
                        <a:pt x="11219" y="61708"/>
                      </a:lnTo>
                      <a:cubicBezTo>
                        <a:pt x="9349" y="69188"/>
                        <a:pt x="7727" y="76734"/>
                        <a:pt x="5609" y="84147"/>
                      </a:cubicBezTo>
                      <a:cubicBezTo>
                        <a:pt x="3985" y="89833"/>
                        <a:pt x="0" y="100976"/>
                        <a:pt x="0" y="100976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1" name="Volný tvar 230"/>
                <p:cNvSpPr/>
                <p:nvPr/>
              </p:nvSpPr>
              <p:spPr>
                <a:xfrm>
                  <a:off x="863912" y="5213491"/>
                  <a:ext cx="246832" cy="82175"/>
                </a:xfrm>
                <a:custGeom>
                  <a:avLst/>
                  <a:gdLst>
                    <a:gd name="connsiteX0" fmla="*/ 246832 w 246832"/>
                    <a:gd name="connsiteY0" fmla="*/ 82175 h 82175"/>
                    <a:gd name="connsiteX1" fmla="*/ 0 w 246832"/>
                    <a:gd name="connsiteY1" fmla="*/ 65346 h 82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6832" h="82175">
                      <a:moveTo>
                        <a:pt x="246832" y="82175"/>
                      </a:moveTo>
                      <a:cubicBezTo>
                        <a:pt x="192046" y="0"/>
                        <a:pt x="242354" y="65346"/>
                        <a:pt x="0" y="65346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2" name="Volný tvar 231"/>
                <p:cNvSpPr/>
                <p:nvPr/>
              </p:nvSpPr>
              <p:spPr>
                <a:xfrm>
                  <a:off x="1452351" y="4947858"/>
                  <a:ext cx="45470" cy="101078"/>
                </a:xfrm>
                <a:custGeom>
                  <a:avLst/>
                  <a:gdLst>
                    <a:gd name="connsiteX0" fmla="*/ 45470 w 45470"/>
                    <a:gd name="connsiteY0" fmla="*/ 0 h 101078"/>
                    <a:gd name="connsiteX1" fmla="*/ 28640 w 45470"/>
                    <a:gd name="connsiteY1" fmla="*/ 5609 h 101078"/>
                    <a:gd name="connsiteX2" fmla="*/ 11811 w 45470"/>
                    <a:gd name="connsiteY2" fmla="*/ 61708 h 101078"/>
                    <a:gd name="connsiteX3" fmla="*/ 591 w 45470"/>
                    <a:gd name="connsiteY3" fmla="*/ 100976 h 101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470" h="101078">
                      <a:moveTo>
                        <a:pt x="45470" y="0"/>
                      </a:moveTo>
                      <a:cubicBezTo>
                        <a:pt x="39860" y="1870"/>
                        <a:pt x="32077" y="797"/>
                        <a:pt x="28640" y="5609"/>
                      </a:cubicBezTo>
                      <a:cubicBezTo>
                        <a:pt x="21802" y="15182"/>
                        <a:pt x="15844" y="48266"/>
                        <a:pt x="11811" y="61708"/>
                      </a:cubicBezTo>
                      <a:cubicBezTo>
                        <a:pt x="0" y="101078"/>
                        <a:pt x="591" y="82918"/>
                        <a:pt x="591" y="100976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3" name="Volný tvar 232"/>
                <p:cNvSpPr/>
                <p:nvPr/>
              </p:nvSpPr>
              <p:spPr>
                <a:xfrm>
                  <a:off x="1172452" y="5822989"/>
                  <a:ext cx="50488" cy="129026"/>
                </a:xfrm>
                <a:custGeom>
                  <a:avLst/>
                  <a:gdLst>
                    <a:gd name="connsiteX0" fmla="*/ 0 w 50488"/>
                    <a:gd name="connsiteY0" fmla="*/ 0 h 129026"/>
                    <a:gd name="connsiteX1" fmla="*/ 22439 w 50488"/>
                    <a:gd name="connsiteY1" fmla="*/ 33659 h 129026"/>
                    <a:gd name="connsiteX2" fmla="*/ 33658 w 50488"/>
                    <a:gd name="connsiteY2" fmla="*/ 50488 h 129026"/>
                    <a:gd name="connsiteX3" fmla="*/ 39268 w 50488"/>
                    <a:gd name="connsiteY3" fmla="*/ 67318 h 129026"/>
                    <a:gd name="connsiteX4" fmla="*/ 44878 w 50488"/>
                    <a:gd name="connsiteY4" fmla="*/ 112196 h 129026"/>
                    <a:gd name="connsiteX5" fmla="*/ 50488 w 50488"/>
                    <a:gd name="connsiteY5" fmla="*/ 129026 h 12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88" h="129026">
                      <a:moveTo>
                        <a:pt x="0" y="0"/>
                      </a:moveTo>
                      <a:lnTo>
                        <a:pt x="22439" y="33659"/>
                      </a:lnTo>
                      <a:cubicBezTo>
                        <a:pt x="26179" y="39269"/>
                        <a:pt x="31526" y="44092"/>
                        <a:pt x="33658" y="50488"/>
                      </a:cubicBezTo>
                      <a:lnTo>
                        <a:pt x="39268" y="67318"/>
                      </a:lnTo>
                      <a:cubicBezTo>
                        <a:pt x="41138" y="82277"/>
                        <a:pt x="42181" y="97363"/>
                        <a:pt x="44878" y="112196"/>
                      </a:cubicBezTo>
                      <a:cubicBezTo>
                        <a:pt x="45936" y="118014"/>
                        <a:pt x="50488" y="129026"/>
                        <a:pt x="50488" y="129026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4" name="Volný tvar 233"/>
                <p:cNvSpPr/>
                <p:nvPr/>
              </p:nvSpPr>
              <p:spPr>
                <a:xfrm>
                  <a:off x="875131" y="4622488"/>
                  <a:ext cx="20853" cy="207564"/>
                </a:xfrm>
                <a:custGeom>
                  <a:avLst/>
                  <a:gdLst>
                    <a:gd name="connsiteX0" fmla="*/ 0 w 20853"/>
                    <a:gd name="connsiteY0" fmla="*/ 0 h 207564"/>
                    <a:gd name="connsiteX1" fmla="*/ 5610 w 20853"/>
                    <a:gd name="connsiteY1" fmla="*/ 16830 h 207564"/>
                    <a:gd name="connsiteX2" fmla="*/ 5610 w 20853"/>
                    <a:gd name="connsiteY2" fmla="*/ 190734 h 207564"/>
                    <a:gd name="connsiteX3" fmla="*/ 0 w 20853"/>
                    <a:gd name="connsiteY3" fmla="*/ 207564 h 207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53" h="207564">
                      <a:moveTo>
                        <a:pt x="0" y="0"/>
                      </a:moveTo>
                      <a:cubicBezTo>
                        <a:pt x="1870" y="5610"/>
                        <a:pt x="4176" y="11093"/>
                        <a:pt x="5610" y="16830"/>
                      </a:cubicBezTo>
                      <a:cubicBezTo>
                        <a:pt x="20853" y="77801"/>
                        <a:pt x="11122" y="110807"/>
                        <a:pt x="5610" y="190734"/>
                      </a:cubicBezTo>
                      <a:cubicBezTo>
                        <a:pt x="5203" y="196633"/>
                        <a:pt x="0" y="207564"/>
                        <a:pt x="0" y="207564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5" name="Volný tvar 234"/>
                <p:cNvSpPr/>
                <p:nvPr/>
              </p:nvSpPr>
              <p:spPr>
                <a:xfrm>
                  <a:off x="935656" y="4846881"/>
                  <a:ext cx="107770" cy="157075"/>
                </a:xfrm>
                <a:custGeom>
                  <a:avLst/>
                  <a:gdLst>
                    <a:gd name="connsiteX0" fmla="*/ 107770 w 107770"/>
                    <a:gd name="connsiteY0" fmla="*/ 0 h 157075"/>
                    <a:gd name="connsiteX1" fmla="*/ 90940 w 107770"/>
                    <a:gd name="connsiteY1" fmla="*/ 33659 h 157075"/>
                    <a:gd name="connsiteX2" fmla="*/ 74111 w 107770"/>
                    <a:gd name="connsiteY2" fmla="*/ 44879 h 157075"/>
                    <a:gd name="connsiteX3" fmla="*/ 46062 w 107770"/>
                    <a:gd name="connsiteY3" fmla="*/ 78537 h 157075"/>
                    <a:gd name="connsiteX4" fmla="*/ 29232 w 107770"/>
                    <a:gd name="connsiteY4" fmla="*/ 89757 h 157075"/>
                    <a:gd name="connsiteX5" fmla="*/ 23623 w 107770"/>
                    <a:gd name="connsiteY5" fmla="*/ 112196 h 157075"/>
                    <a:gd name="connsiteX6" fmla="*/ 6793 w 107770"/>
                    <a:gd name="connsiteY6" fmla="*/ 129026 h 157075"/>
                    <a:gd name="connsiteX7" fmla="*/ 1183 w 107770"/>
                    <a:gd name="connsiteY7" fmla="*/ 157075 h 157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770" h="157075">
                      <a:moveTo>
                        <a:pt x="107770" y="0"/>
                      </a:moveTo>
                      <a:cubicBezTo>
                        <a:pt x="103207" y="13688"/>
                        <a:pt x="101815" y="22784"/>
                        <a:pt x="90940" y="33659"/>
                      </a:cubicBezTo>
                      <a:cubicBezTo>
                        <a:pt x="86173" y="38426"/>
                        <a:pt x="79721" y="41139"/>
                        <a:pt x="74111" y="44879"/>
                      </a:cubicBezTo>
                      <a:cubicBezTo>
                        <a:pt x="63079" y="61425"/>
                        <a:pt x="62258" y="65040"/>
                        <a:pt x="46062" y="78537"/>
                      </a:cubicBezTo>
                      <a:cubicBezTo>
                        <a:pt x="40882" y="82853"/>
                        <a:pt x="34842" y="86017"/>
                        <a:pt x="29232" y="89757"/>
                      </a:cubicBezTo>
                      <a:cubicBezTo>
                        <a:pt x="27362" y="97237"/>
                        <a:pt x="27448" y="105502"/>
                        <a:pt x="23623" y="112196"/>
                      </a:cubicBezTo>
                      <a:cubicBezTo>
                        <a:pt x="19687" y="119084"/>
                        <a:pt x="11194" y="122425"/>
                        <a:pt x="6793" y="129026"/>
                      </a:cubicBezTo>
                      <a:cubicBezTo>
                        <a:pt x="0" y="139215"/>
                        <a:pt x="1183" y="146386"/>
                        <a:pt x="1183" y="157075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6" name="Volný tvar 235"/>
                <p:cNvSpPr/>
                <p:nvPr/>
              </p:nvSpPr>
              <p:spPr>
                <a:xfrm>
                  <a:off x="1402454" y="4527121"/>
                  <a:ext cx="78537" cy="100977"/>
                </a:xfrm>
                <a:custGeom>
                  <a:avLst/>
                  <a:gdLst>
                    <a:gd name="connsiteX0" fmla="*/ 0 w 78537"/>
                    <a:gd name="connsiteY0" fmla="*/ 0 h 100977"/>
                    <a:gd name="connsiteX1" fmla="*/ 39269 w 78537"/>
                    <a:gd name="connsiteY1" fmla="*/ 44879 h 100977"/>
                    <a:gd name="connsiteX2" fmla="*/ 50488 w 78537"/>
                    <a:gd name="connsiteY2" fmla="*/ 61708 h 100977"/>
                    <a:gd name="connsiteX3" fmla="*/ 67318 w 78537"/>
                    <a:gd name="connsiteY3" fmla="*/ 95367 h 100977"/>
                    <a:gd name="connsiteX4" fmla="*/ 78537 w 78537"/>
                    <a:gd name="connsiteY4" fmla="*/ 100977 h 100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537" h="100977">
                      <a:moveTo>
                        <a:pt x="0" y="0"/>
                      </a:moveTo>
                      <a:cubicBezTo>
                        <a:pt x="28048" y="18700"/>
                        <a:pt x="13090" y="5611"/>
                        <a:pt x="39269" y="44879"/>
                      </a:cubicBezTo>
                      <a:cubicBezTo>
                        <a:pt x="43009" y="50489"/>
                        <a:pt x="48356" y="55312"/>
                        <a:pt x="50488" y="61708"/>
                      </a:cubicBezTo>
                      <a:cubicBezTo>
                        <a:pt x="55051" y="75397"/>
                        <a:pt x="56442" y="84491"/>
                        <a:pt x="67318" y="95367"/>
                      </a:cubicBezTo>
                      <a:cubicBezTo>
                        <a:pt x="70275" y="98324"/>
                        <a:pt x="74797" y="99107"/>
                        <a:pt x="78537" y="100977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7" name="Volný tvar 236"/>
                <p:cNvSpPr/>
                <p:nvPr/>
              </p:nvSpPr>
              <p:spPr>
                <a:xfrm>
                  <a:off x="1682945" y="4414925"/>
                  <a:ext cx="85921" cy="245967"/>
                </a:xfrm>
                <a:custGeom>
                  <a:avLst/>
                  <a:gdLst>
                    <a:gd name="connsiteX0" fmla="*/ 0 w 85921"/>
                    <a:gd name="connsiteY0" fmla="*/ 0 h 245967"/>
                    <a:gd name="connsiteX1" fmla="*/ 22439 w 85921"/>
                    <a:gd name="connsiteY1" fmla="*/ 11220 h 245967"/>
                    <a:gd name="connsiteX2" fmla="*/ 33659 w 85921"/>
                    <a:gd name="connsiteY2" fmla="*/ 28049 h 245967"/>
                    <a:gd name="connsiteX3" fmla="*/ 61708 w 85921"/>
                    <a:gd name="connsiteY3" fmla="*/ 61708 h 245967"/>
                    <a:gd name="connsiteX4" fmla="*/ 78537 w 85921"/>
                    <a:gd name="connsiteY4" fmla="*/ 179514 h 245967"/>
                    <a:gd name="connsiteX5" fmla="*/ 84147 w 85921"/>
                    <a:gd name="connsiteY5" fmla="*/ 213173 h 245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1" h="245967">
                      <a:moveTo>
                        <a:pt x="0" y="0"/>
                      </a:moveTo>
                      <a:cubicBezTo>
                        <a:pt x="7480" y="3740"/>
                        <a:pt x="16015" y="5866"/>
                        <a:pt x="22439" y="11220"/>
                      </a:cubicBezTo>
                      <a:cubicBezTo>
                        <a:pt x="27618" y="15536"/>
                        <a:pt x="29343" y="22870"/>
                        <a:pt x="33659" y="28049"/>
                      </a:cubicBezTo>
                      <a:cubicBezTo>
                        <a:pt x="69654" y="71243"/>
                        <a:pt x="33851" y="19925"/>
                        <a:pt x="61708" y="61708"/>
                      </a:cubicBezTo>
                      <a:cubicBezTo>
                        <a:pt x="84507" y="130110"/>
                        <a:pt x="65743" y="64375"/>
                        <a:pt x="78537" y="179514"/>
                      </a:cubicBezTo>
                      <a:cubicBezTo>
                        <a:pt x="85921" y="245967"/>
                        <a:pt x="84147" y="148405"/>
                        <a:pt x="84147" y="213173"/>
                      </a:cubicBezTo>
                    </a:path>
                  </a:pathLst>
                </a:cu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grpSp>
          <p:nvGrpSpPr>
            <p:cNvPr id="319" name="Skupina 259"/>
            <p:cNvGrpSpPr/>
            <p:nvPr/>
          </p:nvGrpSpPr>
          <p:grpSpPr>
            <a:xfrm>
              <a:off x="242924" y="349908"/>
              <a:ext cx="2105454" cy="3888432"/>
              <a:chOff x="251520" y="1628800"/>
              <a:chExt cx="2105454" cy="2615717"/>
            </a:xfrm>
          </p:grpSpPr>
          <p:sp>
            <p:nvSpPr>
              <p:cNvPr id="259" name="Volný tvar 258"/>
              <p:cNvSpPr/>
              <p:nvPr/>
            </p:nvSpPr>
            <p:spPr>
              <a:xfrm>
                <a:off x="251520" y="1628800"/>
                <a:ext cx="1152128" cy="1800200"/>
              </a:xfrm>
              <a:custGeom>
                <a:avLst/>
                <a:gdLst>
                  <a:gd name="connsiteX0" fmla="*/ 494552 w 1169350"/>
                  <a:gd name="connsiteY0" fmla="*/ 179514 h 1697777"/>
                  <a:gd name="connsiteX1" fmla="*/ 494552 w 1169350"/>
                  <a:gd name="connsiteY1" fmla="*/ 179514 h 1697777"/>
                  <a:gd name="connsiteX2" fmla="*/ 376745 w 1169350"/>
                  <a:gd name="connsiteY2" fmla="*/ 185124 h 1697777"/>
                  <a:gd name="connsiteX3" fmla="*/ 359916 w 1169350"/>
                  <a:gd name="connsiteY3" fmla="*/ 196344 h 1697777"/>
                  <a:gd name="connsiteX4" fmla="*/ 337477 w 1169350"/>
                  <a:gd name="connsiteY4" fmla="*/ 207563 h 1697777"/>
                  <a:gd name="connsiteX5" fmla="*/ 309428 w 1169350"/>
                  <a:gd name="connsiteY5" fmla="*/ 235613 h 1697777"/>
                  <a:gd name="connsiteX6" fmla="*/ 298208 w 1169350"/>
                  <a:gd name="connsiteY6" fmla="*/ 252442 h 1697777"/>
                  <a:gd name="connsiteX7" fmla="*/ 281379 w 1169350"/>
                  <a:gd name="connsiteY7" fmla="*/ 269271 h 1697777"/>
                  <a:gd name="connsiteX8" fmla="*/ 275769 w 1169350"/>
                  <a:gd name="connsiteY8" fmla="*/ 370248 h 1697777"/>
                  <a:gd name="connsiteX9" fmla="*/ 253329 w 1169350"/>
                  <a:gd name="connsiteY9" fmla="*/ 403907 h 1697777"/>
                  <a:gd name="connsiteX10" fmla="*/ 230890 w 1169350"/>
                  <a:gd name="connsiteY10" fmla="*/ 415127 h 1697777"/>
                  <a:gd name="connsiteX11" fmla="*/ 214061 w 1169350"/>
                  <a:gd name="connsiteY11" fmla="*/ 420736 h 1697777"/>
                  <a:gd name="connsiteX12" fmla="*/ 169182 w 1169350"/>
                  <a:gd name="connsiteY12" fmla="*/ 437566 h 1697777"/>
                  <a:gd name="connsiteX13" fmla="*/ 152353 w 1169350"/>
                  <a:gd name="connsiteY13" fmla="*/ 454395 h 1697777"/>
                  <a:gd name="connsiteX14" fmla="*/ 141133 w 1169350"/>
                  <a:gd name="connsiteY14" fmla="*/ 488054 h 1697777"/>
                  <a:gd name="connsiteX15" fmla="*/ 146743 w 1169350"/>
                  <a:gd name="connsiteY15" fmla="*/ 549762 h 1697777"/>
                  <a:gd name="connsiteX16" fmla="*/ 157963 w 1169350"/>
                  <a:gd name="connsiteY16" fmla="*/ 583421 h 1697777"/>
                  <a:gd name="connsiteX17" fmla="*/ 152353 w 1169350"/>
                  <a:gd name="connsiteY17" fmla="*/ 622690 h 1697777"/>
                  <a:gd name="connsiteX18" fmla="*/ 141133 w 1169350"/>
                  <a:gd name="connsiteY18" fmla="*/ 639519 h 1697777"/>
                  <a:gd name="connsiteX19" fmla="*/ 85035 w 1169350"/>
                  <a:gd name="connsiteY19" fmla="*/ 673178 h 1697777"/>
                  <a:gd name="connsiteX20" fmla="*/ 51376 w 1169350"/>
                  <a:gd name="connsiteY20" fmla="*/ 695617 h 1697777"/>
                  <a:gd name="connsiteX21" fmla="*/ 17717 w 1169350"/>
                  <a:gd name="connsiteY21" fmla="*/ 723666 h 1697777"/>
                  <a:gd name="connsiteX22" fmla="*/ 12107 w 1169350"/>
                  <a:gd name="connsiteY22" fmla="*/ 740496 h 1697777"/>
                  <a:gd name="connsiteX23" fmla="*/ 888 w 1169350"/>
                  <a:gd name="connsiteY23" fmla="*/ 757325 h 1697777"/>
                  <a:gd name="connsiteX24" fmla="*/ 12107 w 1169350"/>
                  <a:gd name="connsiteY24" fmla="*/ 824643 h 1697777"/>
                  <a:gd name="connsiteX25" fmla="*/ 23327 w 1169350"/>
                  <a:gd name="connsiteY25" fmla="*/ 841473 h 1697777"/>
                  <a:gd name="connsiteX26" fmla="*/ 40156 w 1169350"/>
                  <a:gd name="connsiteY26" fmla="*/ 847082 h 1697777"/>
                  <a:gd name="connsiteX27" fmla="*/ 62596 w 1169350"/>
                  <a:gd name="connsiteY27" fmla="*/ 875132 h 1697777"/>
                  <a:gd name="connsiteX28" fmla="*/ 68206 w 1169350"/>
                  <a:gd name="connsiteY28" fmla="*/ 897571 h 1697777"/>
                  <a:gd name="connsiteX29" fmla="*/ 73815 w 1169350"/>
                  <a:gd name="connsiteY29" fmla="*/ 1009767 h 1697777"/>
                  <a:gd name="connsiteX30" fmla="*/ 79425 w 1169350"/>
                  <a:gd name="connsiteY30" fmla="*/ 1026597 h 1697777"/>
                  <a:gd name="connsiteX31" fmla="*/ 96255 w 1169350"/>
                  <a:gd name="connsiteY31" fmla="*/ 1037816 h 1697777"/>
                  <a:gd name="connsiteX32" fmla="*/ 101864 w 1169350"/>
                  <a:gd name="connsiteY32" fmla="*/ 1054646 h 1697777"/>
                  <a:gd name="connsiteX33" fmla="*/ 124304 w 1169350"/>
                  <a:gd name="connsiteY33" fmla="*/ 1088305 h 1697777"/>
                  <a:gd name="connsiteX34" fmla="*/ 135523 w 1169350"/>
                  <a:gd name="connsiteY34" fmla="*/ 1105134 h 1697777"/>
                  <a:gd name="connsiteX35" fmla="*/ 152353 w 1169350"/>
                  <a:gd name="connsiteY35" fmla="*/ 1121963 h 1697777"/>
                  <a:gd name="connsiteX36" fmla="*/ 157963 w 1169350"/>
                  <a:gd name="connsiteY36" fmla="*/ 1138793 h 1697777"/>
                  <a:gd name="connsiteX37" fmla="*/ 174792 w 1169350"/>
                  <a:gd name="connsiteY37" fmla="*/ 1150013 h 1697777"/>
                  <a:gd name="connsiteX38" fmla="*/ 186012 w 1169350"/>
                  <a:gd name="connsiteY38" fmla="*/ 1183671 h 1697777"/>
                  <a:gd name="connsiteX39" fmla="*/ 191621 w 1169350"/>
                  <a:gd name="connsiteY39" fmla="*/ 1340746 h 1697777"/>
                  <a:gd name="connsiteX40" fmla="*/ 197231 w 1169350"/>
                  <a:gd name="connsiteY40" fmla="*/ 1391235 h 1697777"/>
                  <a:gd name="connsiteX41" fmla="*/ 202841 w 1169350"/>
                  <a:gd name="connsiteY41" fmla="*/ 1408064 h 1697777"/>
                  <a:gd name="connsiteX42" fmla="*/ 208451 w 1169350"/>
                  <a:gd name="connsiteY42" fmla="*/ 1436113 h 1697777"/>
                  <a:gd name="connsiteX43" fmla="*/ 225280 w 1169350"/>
                  <a:gd name="connsiteY43" fmla="*/ 1509041 h 1697777"/>
                  <a:gd name="connsiteX44" fmla="*/ 236500 w 1169350"/>
                  <a:gd name="connsiteY44" fmla="*/ 1548309 h 1697777"/>
                  <a:gd name="connsiteX45" fmla="*/ 253329 w 1169350"/>
                  <a:gd name="connsiteY45" fmla="*/ 1565139 h 1697777"/>
                  <a:gd name="connsiteX46" fmla="*/ 270159 w 1169350"/>
                  <a:gd name="connsiteY46" fmla="*/ 1570749 h 1697777"/>
                  <a:gd name="connsiteX47" fmla="*/ 281379 w 1169350"/>
                  <a:gd name="connsiteY47" fmla="*/ 1587578 h 1697777"/>
                  <a:gd name="connsiteX48" fmla="*/ 303818 w 1169350"/>
                  <a:gd name="connsiteY48" fmla="*/ 1604408 h 1697777"/>
                  <a:gd name="connsiteX49" fmla="*/ 320647 w 1169350"/>
                  <a:gd name="connsiteY49" fmla="*/ 1621237 h 1697777"/>
                  <a:gd name="connsiteX50" fmla="*/ 376745 w 1169350"/>
                  <a:gd name="connsiteY50" fmla="*/ 1610017 h 1697777"/>
                  <a:gd name="connsiteX51" fmla="*/ 393575 w 1169350"/>
                  <a:gd name="connsiteY51" fmla="*/ 1604408 h 1697777"/>
                  <a:gd name="connsiteX52" fmla="*/ 410404 w 1169350"/>
                  <a:gd name="connsiteY52" fmla="*/ 1593188 h 1697777"/>
                  <a:gd name="connsiteX53" fmla="*/ 477722 w 1169350"/>
                  <a:gd name="connsiteY53" fmla="*/ 1598798 h 1697777"/>
                  <a:gd name="connsiteX54" fmla="*/ 494552 w 1169350"/>
                  <a:gd name="connsiteY54" fmla="*/ 1610017 h 1697777"/>
                  <a:gd name="connsiteX55" fmla="*/ 516991 w 1169350"/>
                  <a:gd name="connsiteY55" fmla="*/ 1643676 h 1697777"/>
                  <a:gd name="connsiteX56" fmla="*/ 522601 w 1169350"/>
                  <a:gd name="connsiteY56" fmla="*/ 1660506 h 1697777"/>
                  <a:gd name="connsiteX57" fmla="*/ 533820 w 1169350"/>
                  <a:gd name="connsiteY57" fmla="*/ 1677335 h 1697777"/>
                  <a:gd name="connsiteX58" fmla="*/ 606748 w 1169350"/>
                  <a:gd name="connsiteY58" fmla="*/ 1694165 h 1697777"/>
                  <a:gd name="connsiteX59" fmla="*/ 758213 w 1169350"/>
                  <a:gd name="connsiteY59" fmla="*/ 1688555 h 1697777"/>
                  <a:gd name="connsiteX60" fmla="*/ 797482 w 1169350"/>
                  <a:gd name="connsiteY60" fmla="*/ 1682945 h 1697777"/>
                  <a:gd name="connsiteX61" fmla="*/ 831140 w 1169350"/>
                  <a:gd name="connsiteY61" fmla="*/ 1671725 h 1697777"/>
                  <a:gd name="connsiteX62" fmla="*/ 842360 w 1169350"/>
                  <a:gd name="connsiteY62" fmla="*/ 1654896 h 1697777"/>
                  <a:gd name="connsiteX63" fmla="*/ 853580 w 1169350"/>
                  <a:gd name="connsiteY63" fmla="*/ 1621237 h 1697777"/>
                  <a:gd name="connsiteX64" fmla="*/ 859190 w 1169350"/>
                  <a:gd name="connsiteY64" fmla="*/ 1604408 h 1697777"/>
                  <a:gd name="connsiteX65" fmla="*/ 870409 w 1169350"/>
                  <a:gd name="connsiteY65" fmla="*/ 1570749 h 1697777"/>
                  <a:gd name="connsiteX66" fmla="*/ 881629 w 1169350"/>
                  <a:gd name="connsiteY66" fmla="*/ 1553919 h 1697777"/>
                  <a:gd name="connsiteX67" fmla="*/ 887239 w 1169350"/>
                  <a:gd name="connsiteY67" fmla="*/ 1537090 h 1697777"/>
                  <a:gd name="connsiteX68" fmla="*/ 904068 w 1169350"/>
                  <a:gd name="connsiteY68" fmla="*/ 1525870 h 1697777"/>
                  <a:gd name="connsiteX69" fmla="*/ 920898 w 1169350"/>
                  <a:gd name="connsiteY69" fmla="*/ 1509041 h 1697777"/>
                  <a:gd name="connsiteX70" fmla="*/ 937727 w 1169350"/>
                  <a:gd name="connsiteY70" fmla="*/ 1503431 h 1697777"/>
                  <a:gd name="connsiteX71" fmla="*/ 960166 w 1169350"/>
                  <a:gd name="connsiteY71" fmla="*/ 1492211 h 1697777"/>
                  <a:gd name="connsiteX72" fmla="*/ 976996 w 1169350"/>
                  <a:gd name="connsiteY72" fmla="*/ 1486601 h 1697777"/>
                  <a:gd name="connsiteX73" fmla="*/ 1027484 w 1169350"/>
                  <a:gd name="connsiteY73" fmla="*/ 1447333 h 1697777"/>
                  <a:gd name="connsiteX74" fmla="*/ 1055533 w 1169350"/>
                  <a:gd name="connsiteY74" fmla="*/ 1413674 h 1697777"/>
                  <a:gd name="connsiteX75" fmla="*/ 1061143 w 1169350"/>
                  <a:gd name="connsiteY75" fmla="*/ 1194891 h 1697777"/>
                  <a:gd name="connsiteX76" fmla="*/ 1049923 w 1169350"/>
                  <a:gd name="connsiteY76" fmla="*/ 1155622 h 1697777"/>
                  <a:gd name="connsiteX77" fmla="*/ 1038704 w 1169350"/>
                  <a:gd name="connsiteY77" fmla="*/ 1099524 h 1697777"/>
                  <a:gd name="connsiteX78" fmla="*/ 1049923 w 1169350"/>
                  <a:gd name="connsiteY78" fmla="*/ 1015377 h 1697777"/>
                  <a:gd name="connsiteX79" fmla="*/ 1066753 w 1169350"/>
                  <a:gd name="connsiteY79" fmla="*/ 964889 h 1697777"/>
                  <a:gd name="connsiteX80" fmla="*/ 1072363 w 1169350"/>
                  <a:gd name="connsiteY80" fmla="*/ 948059 h 1697777"/>
                  <a:gd name="connsiteX81" fmla="*/ 1083582 w 1169350"/>
                  <a:gd name="connsiteY81" fmla="*/ 931230 h 1697777"/>
                  <a:gd name="connsiteX82" fmla="*/ 1094802 w 1169350"/>
                  <a:gd name="connsiteY82" fmla="*/ 908790 h 1697777"/>
                  <a:gd name="connsiteX83" fmla="*/ 1128461 w 1169350"/>
                  <a:gd name="connsiteY83" fmla="*/ 869522 h 1697777"/>
                  <a:gd name="connsiteX84" fmla="*/ 1150900 w 1169350"/>
                  <a:gd name="connsiteY84" fmla="*/ 835863 h 1697777"/>
                  <a:gd name="connsiteX85" fmla="*/ 1156510 w 1169350"/>
                  <a:gd name="connsiteY85" fmla="*/ 807814 h 1697777"/>
                  <a:gd name="connsiteX86" fmla="*/ 1167729 w 1169350"/>
                  <a:gd name="connsiteY86" fmla="*/ 785374 h 1697777"/>
                  <a:gd name="connsiteX87" fmla="*/ 1162120 w 1169350"/>
                  <a:gd name="connsiteY87" fmla="*/ 639519 h 1697777"/>
                  <a:gd name="connsiteX88" fmla="*/ 1156510 w 1169350"/>
                  <a:gd name="connsiteY88" fmla="*/ 622690 h 1697777"/>
                  <a:gd name="connsiteX89" fmla="*/ 1134071 w 1169350"/>
                  <a:gd name="connsiteY89" fmla="*/ 605860 h 1697777"/>
                  <a:gd name="connsiteX90" fmla="*/ 1117241 w 1169350"/>
                  <a:gd name="connsiteY90" fmla="*/ 589031 h 1697777"/>
                  <a:gd name="connsiteX91" fmla="*/ 1100412 w 1169350"/>
                  <a:gd name="connsiteY91" fmla="*/ 577811 h 1697777"/>
                  <a:gd name="connsiteX92" fmla="*/ 1061143 w 1169350"/>
                  <a:gd name="connsiteY92" fmla="*/ 527323 h 1697777"/>
                  <a:gd name="connsiteX93" fmla="*/ 1027484 w 1169350"/>
                  <a:gd name="connsiteY93" fmla="*/ 476835 h 1697777"/>
                  <a:gd name="connsiteX94" fmla="*/ 1005045 w 1169350"/>
                  <a:gd name="connsiteY94" fmla="*/ 437566 h 1697777"/>
                  <a:gd name="connsiteX95" fmla="*/ 999435 w 1169350"/>
                  <a:gd name="connsiteY95" fmla="*/ 415127 h 1697777"/>
                  <a:gd name="connsiteX96" fmla="*/ 993825 w 1169350"/>
                  <a:gd name="connsiteY96" fmla="*/ 280491 h 1697777"/>
                  <a:gd name="connsiteX97" fmla="*/ 988215 w 1169350"/>
                  <a:gd name="connsiteY97" fmla="*/ 218783 h 1697777"/>
                  <a:gd name="connsiteX98" fmla="*/ 982606 w 1169350"/>
                  <a:gd name="connsiteY98" fmla="*/ 201954 h 1697777"/>
                  <a:gd name="connsiteX99" fmla="*/ 954556 w 1169350"/>
                  <a:gd name="connsiteY99" fmla="*/ 168295 h 1697777"/>
                  <a:gd name="connsiteX100" fmla="*/ 937727 w 1169350"/>
                  <a:gd name="connsiteY100" fmla="*/ 157075 h 1697777"/>
                  <a:gd name="connsiteX101" fmla="*/ 920898 w 1169350"/>
                  <a:gd name="connsiteY101" fmla="*/ 151465 h 1697777"/>
                  <a:gd name="connsiteX102" fmla="*/ 887239 w 1169350"/>
                  <a:gd name="connsiteY102" fmla="*/ 129026 h 1697777"/>
                  <a:gd name="connsiteX103" fmla="*/ 864799 w 1169350"/>
                  <a:gd name="connsiteY103" fmla="*/ 117806 h 1697777"/>
                  <a:gd name="connsiteX104" fmla="*/ 825531 w 1169350"/>
                  <a:gd name="connsiteY104" fmla="*/ 78538 h 1697777"/>
                  <a:gd name="connsiteX105" fmla="*/ 808701 w 1169350"/>
                  <a:gd name="connsiteY105" fmla="*/ 56098 h 1697777"/>
                  <a:gd name="connsiteX106" fmla="*/ 791872 w 1169350"/>
                  <a:gd name="connsiteY106" fmla="*/ 50489 h 1697777"/>
                  <a:gd name="connsiteX107" fmla="*/ 775042 w 1169350"/>
                  <a:gd name="connsiteY107" fmla="*/ 28049 h 1697777"/>
                  <a:gd name="connsiteX108" fmla="*/ 741383 w 1169350"/>
                  <a:gd name="connsiteY108" fmla="*/ 11220 h 1697777"/>
                  <a:gd name="connsiteX109" fmla="*/ 690895 w 1169350"/>
                  <a:gd name="connsiteY109" fmla="*/ 0 h 1697777"/>
                  <a:gd name="connsiteX110" fmla="*/ 634797 w 1169350"/>
                  <a:gd name="connsiteY110" fmla="*/ 5610 h 1697777"/>
                  <a:gd name="connsiteX111" fmla="*/ 617967 w 1169350"/>
                  <a:gd name="connsiteY111" fmla="*/ 11220 h 1697777"/>
                  <a:gd name="connsiteX112" fmla="*/ 601138 w 1169350"/>
                  <a:gd name="connsiteY112" fmla="*/ 28049 h 1697777"/>
                  <a:gd name="connsiteX113" fmla="*/ 550650 w 1169350"/>
                  <a:gd name="connsiteY113" fmla="*/ 67318 h 1697777"/>
                  <a:gd name="connsiteX114" fmla="*/ 539430 w 1169350"/>
                  <a:gd name="connsiteY114" fmla="*/ 84147 h 1697777"/>
                  <a:gd name="connsiteX115" fmla="*/ 522601 w 1169350"/>
                  <a:gd name="connsiteY115" fmla="*/ 95367 h 1697777"/>
                  <a:gd name="connsiteX116" fmla="*/ 488942 w 1169350"/>
                  <a:gd name="connsiteY116" fmla="*/ 129026 h 1697777"/>
                  <a:gd name="connsiteX117" fmla="*/ 449673 w 1169350"/>
                  <a:gd name="connsiteY117" fmla="*/ 162685 h 1697777"/>
                  <a:gd name="connsiteX118" fmla="*/ 444063 w 1169350"/>
                  <a:gd name="connsiteY118" fmla="*/ 173905 h 1697777"/>
                  <a:gd name="connsiteX119" fmla="*/ 494552 w 1169350"/>
                  <a:gd name="connsiteY119" fmla="*/ 179514 h 1697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1169350" h="1697777">
                    <a:moveTo>
                      <a:pt x="494552" y="179514"/>
                    </a:moveTo>
                    <a:lnTo>
                      <a:pt x="494552" y="179514"/>
                    </a:lnTo>
                    <a:cubicBezTo>
                      <a:pt x="455283" y="181384"/>
                      <a:pt x="415755" y="180248"/>
                      <a:pt x="376745" y="185124"/>
                    </a:cubicBezTo>
                    <a:cubicBezTo>
                      <a:pt x="370055" y="185960"/>
                      <a:pt x="365770" y="192999"/>
                      <a:pt x="359916" y="196344"/>
                    </a:cubicBezTo>
                    <a:cubicBezTo>
                      <a:pt x="352655" y="200493"/>
                      <a:pt x="344957" y="203823"/>
                      <a:pt x="337477" y="207563"/>
                    </a:cubicBezTo>
                    <a:cubicBezTo>
                      <a:pt x="307559" y="252440"/>
                      <a:pt x="346824" y="198217"/>
                      <a:pt x="309428" y="235613"/>
                    </a:cubicBezTo>
                    <a:cubicBezTo>
                      <a:pt x="304661" y="240380"/>
                      <a:pt x="302524" y="247263"/>
                      <a:pt x="298208" y="252442"/>
                    </a:cubicBezTo>
                    <a:cubicBezTo>
                      <a:pt x="293129" y="258536"/>
                      <a:pt x="286989" y="263661"/>
                      <a:pt x="281379" y="269271"/>
                    </a:cubicBezTo>
                    <a:cubicBezTo>
                      <a:pt x="279509" y="302930"/>
                      <a:pt x="278965" y="336689"/>
                      <a:pt x="275769" y="370248"/>
                    </a:cubicBezTo>
                    <a:cubicBezTo>
                      <a:pt x="274330" y="385359"/>
                      <a:pt x="265379" y="395300"/>
                      <a:pt x="253329" y="403907"/>
                    </a:cubicBezTo>
                    <a:cubicBezTo>
                      <a:pt x="246524" y="408768"/>
                      <a:pt x="238576" y="411833"/>
                      <a:pt x="230890" y="415127"/>
                    </a:cubicBezTo>
                    <a:cubicBezTo>
                      <a:pt x="225455" y="417456"/>
                      <a:pt x="219598" y="418660"/>
                      <a:pt x="214061" y="420736"/>
                    </a:cubicBezTo>
                    <a:cubicBezTo>
                      <a:pt x="160379" y="440866"/>
                      <a:pt x="207394" y="424829"/>
                      <a:pt x="169182" y="437566"/>
                    </a:cubicBezTo>
                    <a:cubicBezTo>
                      <a:pt x="163572" y="443176"/>
                      <a:pt x="156206" y="447460"/>
                      <a:pt x="152353" y="454395"/>
                    </a:cubicBezTo>
                    <a:cubicBezTo>
                      <a:pt x="146609" y="464733"/>
                      <a:pt x="141133" y="488054"/>
                      <a:pt x="141133" y="488054"/>
                    </a:cubicBezTo>
                    <a:cubicBezTo>
                      <a:pt x="143003" y="508623"/>
                      <a:pt x="143154" y="529422"/>
                      <a:pt x="146743" y="549762"/>
                    </a:cubicBezTo>
                    <a:cubicBezTo>
                      <a:pt x="148798" y="561409"/>
                      <a:pt x="157963" y="583421"/>
                      <a:pt x="157963" y="583421"/>
                    </a:cubicBezTo>
                    <a:cubicBezTo>
                      <a:pt x="156093" y="596511"/>
                      <a:pt x="156153" y="610025"/>
                      <a:pt x="152353" y="622690"/>
                    </a:cubicBezTo>
                    <a:cubicBezTo>
                      <a:pt x="150416" y="629148"/>
                      <a:pt x="146207" y="635079"/>
                      <a:pt x="141133" y="639519"/>
                    </a:cubicBezTo>
                    <a:cubicBezTo>
                      <a:pt x="111051" y="665840"/>
                      <a:pt x="113001" y="656399"/>
                      <a:pt x="85035" y="673178"/>
                    </a:cubicBezTo>
                    <a:cubicBezTo>
                      <a:pt x="73472" y="680115"/>
                      <a:pt x="60911" y="686082"/>
                      <a:pt x="51376" y="695617"/>
                    </a:cubicBezTo>
                    <a:cubicBezTo>
                      <a:pt x="29780" y="717215"/>
                      <a:pt x="41148" y="708047"/>
                      <a:pt x="17717" y="723666"/>
                    </a:cubicBezTo>
                    <a:cubicBezTo>
                      <a:pt x="15847" y="729276"/>
                      <a:pt x="14752" y="735207"/>
                      <a:pt x="12107" y="740496"/>
                    </a:cubicBezTo>
                    <a:cubicBezTo>
                      <a:pt x="9092" y="746526"/>
                      <a:pt x="1448" y="750606"/>
                      <a:pt x="888" y="757325"/>
                    </a:cubicBezTo>
                    <a:cubicBezTo>
                      <a:pt x="0" y="767984"/>
                      <a:pt x="3641" y="807710"/>
                      <a:pt x="12107" y="824643"/>
                    </a:cubicBezTo>
                    <a:cubicBezTo>
                      <a:pt x="15122" y="830674"/>
                      <a:pt x="18062" y="837261"/>
                      <a:pt x="23327" y="841473"/>
                    </a:cubicBezTo>
                    <a:cubicBezTo>
                      <a:pt x="27944" y="845167"/>
                      <a:pt x="34546" y="845212"/>
                      <a:pt x="40156" y="847082"/>
                    </a:cubicBezTo>
                    <a:cubicBezTo>
                      <a:pt x="58495" y="902100"/>
                      <a:pt x="28763" y="824384"/>
                      <a:pt x="62596" y="875132"/>
                    </a:cubicBezTo>
                    <a:cubicBezTo>
                      <a:pt x="66873" y="881547"/>
                      <a:pt x="66336" y="890091"/>
                      <a:pt x="68206" y="897571"/>
                    </a:cubicBezTo>
                    <a:cubicBezTo>
                      <a:pt x="70076" y="934970"/>
                      <a:pt x="70571" y="972462"/>
                      <a:pt x="73815" y="1009767"/>
                    </a:cubicBezTo>
                    <a:cubicBezTo>
                      <a:pt x="74327" y="1015658"/>
                      <a:pt x="75731" y="1021979"/>
                      <a:pt x="79425" y="1026597"/>
                    </a:cubicBezTo>
                    <a:cubicBezTo>
                      <a:pt x="83637" y="1031862"/>
                      <a:pt x="90645" y="1034076"/>
                      <a:pt x="96255" y="1037816"/>
                    </a:cubicBezTo>
                    <a:cubicBezTo>
                      <a:pt x="98125" y="1043426"/>
                      <a:pt x="98992" y="1049477"/>
                      <a:pt x="101864" y="1054646"/>
                    </a:cubicBezTo>
                    <a:cubicBezTo>
                      <a:pt x="108413" y="1066434"/>
                      <a:pt x="116824" y="1077085"/>
                      <a:pt x="124304" y="1088305"/>
                    </a:cubicBezTo>
                    <a:cubicBezTo>
                      <a:pt x="128044" y="1093915"/>
                      <a:pt x="130756" y="1100367"/>
                      <a:pt x="135523" y="1105134"/>
                    </a:cubicBezTo>
                    <a:lnTo>
                      <a:pt x="152353" y="1121963"/>
                    </a:lnTo>
                    <a:cubicBezTo>
                      <a:pt x="154223" y="1127573"/>
                      <a:pt x="154269" y="1134175"/>
                      <a:pt x="157963" y="1138793"/>
                    </a:cubicBezTo>
                    <a:cubicBezTo>
                      <a:pt x="162175" y="1144058"/>
                      <a:pt x="171219" y="1144296"/>
                      <a:pt x="174792" y="1150013"/>
                    </a:cubicBezTo>
                    <a:cubicBezTo>
                      <a:pt x="181060" y="1160042"/>
                      <a:pt x="186012" y="1183671"/>
                      <a:pt x="186012" y="1183671"/>
                    </a:cubicBezTo>
                    <a:cubicBezTo>
                      <a:pt x="187882" y="1236029"/>
                      <a:pt x="188793" y="1288431"/>
                      <a:pt x="191621" y="1340746"/>
                    </a:cubicBezTo>
                    <a:cubicBezTo>
                      <a:pt x="192535" y="1357655"/>
                      <a:pt x="194447" y="1374532"/>
                      <a:pt x="197231" y="1391235"/>
                    </a:cubicBezTo>
                    <a:cubicBezTo>
                      <a:pt x="198203" y="1397068"/>
                      <a:pt x="201407" y="1402327"/>
                      <a:pt x="202841" y="1408064"/>
                    </a:cubicBezTo>
                    <a:cubicBezTo>
                      <a:pt x="205154" y="1417314"/>
                      <a:pt x="207103" y="1426674"/>
                      <a:pt x="208451" y="1436113"/>
                    </a:cubicBezTo>
                    <a:cubicBezTo>
                      <a:pt x="223854" y="1543927"/>
                      <a:pt x="202109" y="1447249"/>
                      <a:pt x="225280" y="1509041"/>
                    </a:cubicBezTo>
                    <a:cubicBezTo>
                      <a:pt x="226883" y="1513317"/>
                      <a:pt x="232625" y="1542496"/>
                      <a:pt x="236500" y="1548309"/>
                    </a:cubicBezTo>
                    <a:cubicBezTo>
                      <a:pt x="240901" y="1554910"/>
                      <a:pt x="246728" y="1560738"/>
                      <a:pt x="253329" y="1565139"/>
                    </a:cubicBezTo>
                    <a:cubicBezTo>
                      <a:pt x="258249" y="1568419"/>
                      <a:pt x="264549" y="1568879"/>
                      <a:pt x="270159" y="1570749"/>
                    </a:cubicBezTo>
                    <a:cubicBezTo>
                      <a:pt x="273899" y="1576359"/>
                      <a:pt x="276612" y="1582811"/>
                      <a:pt x="281379" y="1587578"/>
                    </a:cubicBezTo>
                    <a:cubicBezTo>
                      <a:pt x="287990" y="1594189"/>
                      <a:pt x="296719" y="1598323"/>
                      <a:pt x="303818" y="1604408"/>
                    </a:cubicBezTo>
                    <a:cubicBezTo>
                      <a:pt x="309841" y="1609571"/>
                      <a:pt x="315037" y="1615627"/>
                      <a:pt x="320647" y="1621237"/>
                    </a:cubicBezTo>
                    <a:cubicBezTo>
                      <a:pt x="339346" y="1617497"/>
                      <a:pt x="358164" y="1614305"/>
                      <a:pt x="376745" y="1610017"/>
                    </a:cubicBezTo>
                    <a:cubicBezTo>
                      <a:pt x="382507" y="1608687"/>
                      <a:pt x="388286" y="1607052"/>
                      <a:pt x="393575" y="1604408"/>
                    </a:cubicBezTo>
                    <a:cubicBezTo>
                      <a:pt x="399605" y="1601393"/>
                      <a:pt x="404794" y="1596928"/>
                      <a:pt x="410404" y="1593188"/>
                    </a:cubicBezTo>
                    <a:cubicBezTo>
                      <a:pt x="432843" y="1595058"/>
                      <a:pt x="455642" y="1594382"/>
                      <a:pt x="477722" y="1598798"/>
                    </a:cubicBezTo>
                    <a:cubicBezTo>
                      <a:pt x="484333" y="1600120"/>
                      <a:pt x="490112" y="1604943"/>
                      <a:pt x="494552" y="1610017"/>
                    </a:cubicBezTo>
                    <a:cubicBezTo>
                      <a:pt x="503432" y="1620165"/>
                      <a:pt x="516991" y="1643676"/>
                      <a:pt x="516991" y="1643676"/>
                    </a:cubicBezTo>
                    <a:cubicBezTo>
                      <a:pt x="518861" y="1649286"/>
                      <a:pt x="519956" y="1655217"/>
                      <a:pt x="522601" y="1660506"/>
                    </a:cubicBezTo>
                    <a:cubicBezTo>
                      <a:pt x="525616" y="1666536"/>
                      <a:pt x="529053" y="1672568"/>
                      <a:pt x="533820" y="1677335"/>
                    </a:cubicBezTo>
                    <a:cubicBezTo>
                      <a:pt x="554262" y="1697777"/>
                      <a:pt x="577457" y="1691236"/>
                      <a:pt x="606748" y="1694165"/>
                    </a:cubicBezTo>
                    <a:cubicBezTo>
                      <a:pt x="657236" y="1692295"/>
                      <a:pt x="707777" y="1691522"/>
                      <a:pt x="758213" y="1688555"/>
                    </a:cubicBezTo>
                    <a:cubicBezTo>
                      <a:pt x="771413" y="1687779"/>
                      <a:pt x="784598" y="1685918"/>
                      <a:pt x="797482" y="1682945"/>
                    </a:cubicBezTo>
                    <a:cubicBezTo>
                      <a:pt x="809005" y="1680286"/>
                      <a:pt x="831140" y="1671725"/>
                      <a:pt x="831140" y="1671725"/>
                    </a:cubicBezTo>
                    <a:cubicBezTo>
                      <a:pt x="834880" y="1666115"/>
                      <a:pt x="839622" y="1661057"/>
                      <a:pt x="842360" y="1654896"/>
                    </a:cubicBezTo>
                    <a:cubicBezTo>
                      <a:pt x="847163" y="1644089"/>
                      <a:pt x="849840" y="1632457"/>
                      <a:pt x="853580" y="1621237"/>
                    </a:cubicBezTo>
                    <a:lnTo>
                      <a:pt x="859190" y="1604408"/>
                    </a:lnTo>
                    <a:cubicBezTo>
                      <a:pt x="859192" y="1604403"/>
                      <a:pt x="870405" y="1570754"/>
                      <a:pt x="870409" y="1570749"/>
                    </a:cubicBezTo>
                    <a:cubicBezTo>
                      <a:pt x="874149" y="1565139"/>
                      <a:pt x="878614" y="1559950"/>
                      <a:pt x="881629" y="1553919"/>
                    </a:cubicBezTo>
                    <a:cubicBezTo>
                      <a:pt x="884274" y="1548630"/>
                      <a:pt x="883545" y="1541707"/>
                      <a:pt x="887239" y="1537090"/>
                    </a:cubicBezTo>
                    <a:cubicBezTo>
                      <a:pt x="891451" y="1531825"/>
                      <a:pt x="898889" y="1530186"/>
                      <a:pt x="904068" y="1525870"/>
                    </a:cubicBezTo>
                    <a:cubicBezTo>
                      <a:pt x="910163" y="1520791"/>
                      <a:pt x="914297" y="1513442"/>
                      <a:pt x="920898" y="1509041"/>
                    </a:cubicBezTo>
                    <a:cubicBezTo>
                      <a:pt x="925818" y="1505761"/>
                      <a:pt x="932292" y="1505760"/>
                      <a:pt x="937727" y="1503431"/>
                    </a:cubicBezTo>
                    <a:cubicBezTo>
                      <a:pt x="945413" y="1500137"/>
                      <a:pt x="952480" y="1495505"/>
                      <a:pt x="960166" y="1492211"/>
                    </a:cubicBezTo>
                    <a:cubicBezTo>
                      <a:pt x="965601" y="1489882"/>
                      <a:pt x="971827" y="1489473"/>
                      <a:pt x="976996" y="1486601"/>
                    </a:cubicBezTo>
                    <a:cubicBezTo>
                      <a:pt x="996408" y="1475817"/>
                      <a:pt x="1013386" y="1464251"/>
                      <a:pt x="1027484" y="1447333"/>
                    </a:cubicBezTo>
                    <a:cubicBezTo>
                      <a:pt x="1066534" y="1400473"/>
                      <a:pt x="1006369" y="1462838"/>
                      <a:pt x="1055533" y="1413674"/>
                    </a:cubicBezTo>
                    <a:cubicBezTo>
                      <a:pt x="1085505" y="1323760"/>
                      <a:pt x="1071136" y="1379761"/>
                      <a:pt x="1061143" y="1194891"/>
                    </a:cubicBezTo>
                    <a:cubicBezTo>
                      <a:pt x="1060559" y="1184078"/>
                      <a:pt x="1053016" y="1166449"/>
                      <a:pt x="1049923" y="1155622"/>
                    </a:cubicBezTo>
                    <a:cubicBezTo>
                      <a:pt x="1043227" y="1132187"/>
                      <a:pt x="1043112" y="1125978"/>
                      <a:pt x="1038704" y="1099524"/>
                    </a:cubicBezTo>
                    <a:cubicBezTo>
                      <a:pt x="1040572" y="1082708"/>
                      <a:pt x="1044886" y="1035526"/>
                      <a:pt x="1049923" y="1015377"/>
                    </a:cubicBezTo>
                    <a:cubicBezTo>
                      <a:pt x="1049925" y="1015370"/>
                      <a:pt x="1063947" y="973307"/>
                      <a:pt x="1066753" y="964889"/>
                    </a:cubicBezTo>
                    <a:cubicBezTo>
                      <a:pt x="1068623" y="959279"/>
                      <a:pt x="1069083" y="952979"/>
                      <a:pt x="1072363" y="948059"/>
                    </a:cubicBezTo>
                    <a:cubicBezTo>
                      <a:pt x="1076103" y="942449"/>
                      <a:pt x="1080237" y="937084"/>
                      <a:pt x="1083582" y="931230"/>
                    </a:cubicBezTo>
                    <a:cubicBezTo>
                      <a:pt x="1087731" y="923969"/>
                      <a:pt x="1090370" y="915882"/>
                      <a:pt x="1094802" y="908790"/>
                    </a:cubicBezTo>
                    <a:cubicBezTo>
                      <a:pt x="1123190" y="863369"/>
                      <a:pt x="1099251" y="907077"/>
                      <a:pt x="1128461" y="869522"/>
                    </a:cubicBezTo>
                    <a:cubicBezTo>
                      <a:pt x="1136740" y="858878"/>
                      <a:pt x="1150900" y="835863"/>
                      <a:pt x="1150900" y="835863"/>
                    </a:cubicBezTo>
                    <a:cubicBezTo>
                      <a:pt x="1152770" y="826513"/>
                      <a:pt x="1153495" y="816860"/>
                      <a:pt x="1156510" y="807814"/>
                    </a:cubicBezTo>
                    <a:cubicBezTo>
                      <a:pt x="1159154" y="799880"/>
                      <a:pt x="1167450" y="793732"/>
                      <a:pt x="1167729" y="785374"/>
                    </a:cubicBezTo>
                    <a:cubicBezTo>
                      <a:pt x="1169350" y="736747"/>
                      <a:pt x="1165467" y="688058"/>
                      <a:pt x="1162120" y="639519"/>
                    </a:cubicBezTo>
                    <a:cubicBezTo>
                      <a:pt x="1161713" y="633620"/>
                      <a:pt x="1160295" y="627233"/>
                      <a:pt x="1156510" y="622690"/>
                    </a:cubicBezTo>
                    <a:cubicBezTo>
                      <a:pt x="1150524" y="615507"/>
                      <a:pt x="1141170" y="611945"/>
                      <a:pt x="1134071" y="605860"/>
                    </a:cubicBezTo>
                    <a:cubicBezTo>
                      <a:pt x="1128047" y="600697"/>
                      <a:pt x="1123336" y="594110"/>
                      <a:pt x="1117241" y="589031"/>
                    </a:cubicBezTo>
                    <a:cubicBezTo>
                      <a:pt x="1112062" y="584715"/>
                      <a:pt x="1105591" y="582127"/>
                      <a:pt x="1100412" y="577811"/>
                    </a:cubicBezTo>
                    <a:cubicBezTo>
                      <a:pt x="1080636" y="561331"/>
                      <a:pt x="1076784" y="550785"/>
                      <a:pt x="1061143" y="527323"/>
                    </a:cubicBezTo>
                    <a:lnTo>
                      <a:pt x="1027484" y="476835"/>
                    </a:lnTo>
                    <a:cubicBezTo>
                      <a:pt x="1018183" y="462884"/>
                      <a:pt x="1011146" y="453835"/>
                      <a:pt x="1005045" y="437566"/>
                    </a:cubicBezTo>
                    <a:cubicBezTo>
                      <a:pt x="1002338" y="430347"/>
                      <a:pt x="1001305" y="422607"/>
                      <a:pt x="999435" y="415127"/>
                    </a:cubicBezTo>
                    <a:cubicBezTo>
                      <a:pt x="997565" y="370248"/>
                      <a:pt x="996388" y="325335"/>
                      <a:pt x="993825" y="280491"/>
                    </a:cubicBezTo>
                    <a:cubicBezTo>
                      <a:pt x="992647" y="259870"/>
                      <a:pt x="991136" y="239230"/>
                      <a:pt x="988215" y="218783"/>
                    </a:cubicBezTo>
                    <a:cubicBezTo>
                      <a:pt x="987379" y="212929"/>
                      <a:pt x="985250" y="207243"/>
                      <a:pt x="982606" y="201954"/>
                    </a:cubicBezTo>
                    <a:cubicBezTo>
                      <a:pt x="976301" y="189345"/>
                      <a:pt x="965192" y="177158"/>
                      <a:pt x="954556" y="168295"/>
                    </a:cubicBezTo>
                    <a:cubicBezTo>
                      <a:pt x="949377" y="163979"/>
                      <a:pt x="943757" y="160090"/>
                      <a:pt x="937727" y="157075"/>
                    </a:cubicBezTo>
                    <a:cubicBezTo>
                      <a:pt x="932438" y="154430"/>
                      <a:pt x="926067" y="154337"/>
                      <a:pt x="920898" y="151465"/>
                    </a:cubicBezTo>
                    <a:cubicBezTo>
                      <a:pt x="909111" y="144916"/>
                      <a:pt x="899300" y="135056"/>
                      <a:pt x="887239" y="129026"/>
                    </a:cubicBezTo>
                    <a:cubicBezTo>
                      <a:pt x="879759" y="125286"/>
                      <a:pt x="871272" y="123102"/>
                      <a:pt x="864799" y="117806"/>
                    </a:cubicBezTo>
                    <a:cubicBezTo>
                      <a:pt x="850472" y="106084"/>
                      <a:pt x="836638" y="93347"/>
                      <a:pt x="825531" y="78538"/>
                    </a:cubicBezTo>
                    <a:cubicBezTo>
                      <a:pt x="819921" y="71058"/>
                      <a:pt x="815884" y="62084"/>
                      <a:pt x="808701" y="56098"/>
                    </a:cubicBezTo>
                    <a:cubicBezTo>
                      <a:pt x="804158" y="52313"/>
                      <a:pt x="797482" y="52359"/>
                      <a:pt x="791872" y="50489"/>
                    </a:cubicBezTo>
                    <a:cubicBezTo>
                      <a:pt x="786262" y="43009"/>
                      <a:pt x="781653" y="34660"/>
                      <a:pt x="775042" y="28049"/>
                    </a:cubicBezTo>
                    <a:cubicBezTo>
                      <a:pt x="765208" y="18215"/>
                      <a:pt x="754158" y="14870"/>
                      <a:pt x="741383" y="11220"/>
                    </a:cubicBezTo>
                    <a:cubicBezTo>
                      <a:pt x="722896" y="5938"/>
                      <a:pt x="710177" y="3856"/>
                      <a:pt x="690895" y="0"/>
                    </a:cubicBezTo>
                    <a:cubicBezTo>
                      <a:pt x="672196" y="1870"/>
                      <a:pt x="653371" y="2752"/>
                      <a:pt x="634797" y="5610"/>
                    </a:cubicBezTo>
                    <a:cubicBezTo>
                      <a:pt x="628952" y="6509"/>
                      <a:pt x="622887" y="7940"/>
                      <a:pt x="617967" y="11220"/>
                    </a:cubicBezTo>
                    <a:cubicBezTo>
                      <a:pt x="611366" y="15621"/>
                      <a:pt x="607400" y="23178"/>
                      <a:pt x="601138" y="28049"/>
                    </a:cubicBezTo>
                    <a:cubicBezTo>
                      <a:pt x="571509" y="51094"/>
                      <a:pt x="570760" y="43187"/>
                      <a:pt x="550650" y="67318"/>
                    </a:cubicBezTo>
                    <a:cubicBezTo>
                      <a:pt x="546334" y="72497"/>
                      <a:pt x="544197" y="79380"/>
                      <a:pt x="539430" y="84147"/>
                    </a:cubicBezTo>
                    <a:cubicBezTo>
                      <a:pt x="534663" y="88914"/>
                      <a:pt x="527640" y="90888"/>
                      <a:pt x="522601" y="95367"/>
                    </a:cubicBezTo>
                    <a:cubicBezTo>
                      <a:pt x="510742" y="105909"/>
                      <a:pt x="501636" y="119506"/>
                      <a:pt x="488942" y="129026"/>
                    </a:cubicBezTo>
                    <a:cubicBezTo>
                      <a:pt x="473964" y="140259"/>
                      <a:pt x="461396" y="148031"/>
                      <a:pt x="449673" y="162685"/>
                    </a:cubicBezTo>
                    <a:cubicBezTo>
                      <a:pt x="447061" y="165950"/>
                      <a:pt x="445933" y="170165"/>
                      <a:pt x="444063" y="173905"/>
                    </a:cubicBezTo>
                    <a:lnTo>
                      <a:pt x="494552" y="179514"/>
                    </a:lnTo>
                    <a:close/>
                  </a:path>
                </a:pathLst>
              </a:custGeom>
              <a:solidFill>
                <a:srgbClr val="7F9E4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58" name="Volný tvar 257"/>
              <p:cNvSpPr/>
              <p:nvPr/>
            </p:nvSpPr>
            <p:spPr>
              <a:xfrm>
                <a:off x="1187624" y="1988840"/>
                <a:ext cx="1169350" cy="1697777"/>
              </a:xfrm>
              <a:custGeom>
                <a:avLst/>
                <a:gdLst>
                  <a:gd name="connsiteX0" fmla="*/ 494552 w 1169350"/>
                  <a:gd name="connsiteY0" fmla="*/ 179514 h 1697777"/>
                  <a:gd name="connsiteX1" fmla="*/ 494552 w 1169350"/>
                  <a:gd name="connsiteY1" fmla="*/ 179514 h 1697777"/>
                  <a:gd name="connsiteX2" fmla="*/ 376745 w 1169350"/>
                  <a:gd name="connsiteY2" fmla="*/ 185124 h 1697777"/>
                  <a:gd name="connsiteX3" fmla="*/ 359916 w 1169350"/>
                  <a:gd name="connsiteY3" fmla="*/ 196344 h 1697777"/>
                  <a:gd name="connsiteX4" fmla="*/ 337477 w 1169350"/>
                  <a:gd name="connsiteY4" fmla="*/ 207563 h 1697777"/>
                  <a:gd name="connsiteX5" fmla="*/ 309428 w 1169350"/>
                  <a:gd name="connsiteY5" fmla="*/ 235613 h 1697777"/>
                  <a:gd name="connsiteX6" fmla="*/ 298208 w 1169350"/>
                  <a:gd name="connsiteY6" fmla="*/ 252442 h 1697777"/>
                  <a:gd name="connsiteX7" fmla="*/ 281379 w 1169350"/>
                  <a:gd name="connsiteY7" fmla="*/ 269271 h 1697777"/>
                  <a:gd name="connsiteX8" fmla="*/ 275769 w 1169350"/>
                  <a:gd name="connsiteY8" fmla="*/ 370248 h 1697777"/>
                  <a:gd name="connsiteX9" fmla="*/ 253329 w 1169350"/>
                  <a:gd name="connsiteY9" fmla="*/ 403907 h 1697777"/>
                  <a:gd name="connsiteX10" fmla="*/ 230890 w 1169350"/>
                  <a:gd name="connsiteY10" fmla="*/ 415127 h 1697777"/>
                  <a:gd name="connsiteX11" fmla="*/ 214061 w 1169350"/>
                  <a:gd name="connsiteY11" fmla="*/ 420736 h 1697777"/>
                  <a:gd name="connsiteX12" fmla="*/ 169182 w 1169350"/>
                  <a:gd name="connsiteY12" fmla="*/ 437566 h 1697777"/>
                  <a:gd name="connsiteX13" fmla="*/ 152353 w 1169350"/>
                  <a:gd name="connsiteY13" fmla="*/ 454395 h 1697777"/>
                  <a:gd name="connsiteX14" fmla="*/ 141133 w 1169350"/>
                  <a:gd name="connsiteY14" fmla="*/ 488054 h 1697777"/>
                  <a:gd name="connsiteX15" fmla="*/ 146743 w 1169350"/>
                  <a:gd name="connsiteY15" fmla="*/ 549762 h 1697777"/>
                  <a:gd name="connsiteX16" fmla="*/ 157963 w 1169350"/>
                  <a:gd name="connsiteY16" fmla="*/ 583421 h 1697777"/>
                  <a:gd name="connsiteX17" fmla="*/ 152353 w 1169350"/>
                  <a:gd name="connsiteY17" fmla="*/ 622690 h 1697777"/>
                  <a:gd name="connsiteX18" fmla="*/ 141133 w 1169350"/>
                  <a:gd name="connsiteY18" fmla="*/ 639519 h 1697777"/>
                  <a:gd name="connsiteX19" fmla="*/ 85035 w 1169350"/>
                  <a:gd name="connsiteY19" fmla="*/ 673178 h 1697777"/>
                  <a:gd name="connsiteX20" fmla="*/ 51376 w 1169350"/>
                  <a:gd name="connsiteY20" fmla="*/ 695617 h 1697777"/>
                  <a:gd name="connsiteX21" fmla="*/ 17717 w 1169350"/>
                  <a:gd name="connsiteY21" fmla="*/ 723666 h 1697777"/>
                  <a:gd name="connsiteX22" fmla="*/ 12107 w 1169350"/>
                  <a:gd name="connsiteY22" fmla="*/ 740496 h 1697777"/>
                  <a:gd name="connsiteX23" fmla="*/ 888 w 1169350"/>
                  <a:gd name="connsiteY23" fmla="*/ 757325 h 1697777"/>
                  <a:gd name="connsiteX24" fmla="*/ 12107 w 1169350"/>
                  <a:gd name="connsiteY24" fmla="*/ 824643 h 1697777"/>
                  <a:gd name="connsiteX25" fmla="*/ 23327 w 1169350"/>
                  <a:gd name="connsiteY25" fmla="*/ 841473 h 1697777"/>
                  <a:gd name="connsiteX26" fmla="*/ 40156 w 1169350"/>
                  <a:gd name="connsiteY26" fmla="*/ 847082 h 1697777"/>
                  <a:gd name="connsiteX27" fmla="*/ 62596 w 1169350"/>
                  <a:gd name="connsiteY27" fmla="*/ 875132 h 1697777"/>
                  <a:gd name="connsiteX28" fmla="*/ 68206 w 1169350"/>
                  <a:gd name="connsiteY28" fmla="*/ 897571 h 1697777"/>
                  <a:gd name="connsiteX29" fmla="*/ 73815 w 1169350"/>
                  <a:gd name="connsiteY29" fmla="*/ 1009767 h 1697777"/>
                  <a:gd name="connsiteX30" fmla="*/ 79425 w 1169350"/>
                  <a:gd name="connsiteY30" fmla="*/ 1026597 h 1697777"/>
                  <a:gd name="connsiteX31" fmla="*/ 96255 w 1169350"/>
                  <a:gd name="connsiteY31" fmla="*/ 1037816 h 1697777"/>
                  <a:gd name="connsiteX32" fmla="*/ 101864 w 1169350"/>
                  <a:gd name="connsiteY32" fmla="*/ 1054646 h 1697777"/>
                  <a:gd name="connsiteX33" fmla="*/ 124304 w 1169350"/>
                  <a:gd name="connsiteY33" fmla="*/ 1088305 h 1697777"/>
                  <a:gd name="connsiteX34" fmla="*/ 135523 w 1169350"/>
                  <a:gd name="connsiteY34" fmla="*/ 1105134 h 1697777"/>
                  <a:gd name="connsiteX35" fmla="*/ 152353 w 1169350"/>
                  <a:gd name="connsiteY35" fmla="*/ 1121963 h 1697777"/>
                  <a:gd name="connsiteX36" fmla="*/ 157963 w 1169350"/>
                  <a:gd name="connsiteY36" fmla="*/ 1138793 h 1697777"/>
                  <a:gd name="connsiteX37" fmla="*/ 174792 w 1169350"/>
                  <a:gd name="connsiteY37" fmla="*/ 1150013 h 1697777"/>
                  <a:gd name="connsiteX38" fmla="*/ 186012 w 1169350"/>
                  <a:gd name="connsiteY38" fmla="*/ 1183671 h 1697777"/>
                  <a:gd name="connsiteX39" fmla="*/ 191621 w 1169350"/>
                  <a:gd name="connsiteY39" fmla="*/ 1340746 h 1697777"/>
                  <a:gd name="connsiteX40" fmla="*/ 197231 w 1169350"/>
                  <a:gd name="connsiteY40" fmla="*/ 1391235 h 1697777"/>
                  <a:gd name="connsiteX41" fmla="*/ 202841 w 1169350"/>
                  <a:gd name="connsiteY41" fmla="*/ 1408064 h 1697777"/>
                  <a:gd name="connsiteX42" fmla="*/ 208451 w 1169350"/>
                  <a:gd name="connsiteY42" fmla="*/ 1436113 h 1697777"/>
                  <a:gd name="connsiteX43" fmla="*/ 225280 w 1169350"/>
                  <a:gd name="connsiteY43" fmla="*/ 1509041 h 1697777"/>
                  <a:gd name="connsiteX44" fmla="*/ 236500 w 1169350"/>
                  <a:gd name="connsiteY44" fmla="*/ 1548309 h 1697777"/>
                  <a:gd name="connsiteX45" fmla="*/ 253329 w 1169350"/>
                  <a:gd name="connsiteY45" fmla="*/ 1565139 h 1697777"/>
                  <a:gd name="connsiteX46" fmla="*/ 270159 w 1169350"/>
                  <a:gd name="connsiteY46" fmla="*/ 1570749 h 1697777"/>
                  <a:gd name="connsiteX47" fmla="*/ 281379 w 1169350"/>
                  <a:gd name="connsiteY47" fmla="*/ 1587578 h 1697777"/>
                  <a:gd name="connsiteX48" fmla="*/ 303818 w 1169350"/>
                  <a:gd name="connsiteY48" fmla="*/ 1604408 h 1697777"/>
                  <a:gd name="connsiteX49" fmla="*/ 320647 w 1169350"/>
                  <a:gd name="connsiteY49" fmla="*/ 1621237 h 1697777"/>
                  <a:gd name="connsiteX50" fmla="*/ 376745 w 1169350"/>
                  <a:gd name="connsiteY50" fmla="*/ 1610017 h 1697777"/>
                  <a:gd name="connsiteX51" fmla="*/ 393575 w 1169350"/>
                  <a:gd name="connsiteY51" fmla="*/ 1604408 h 1697777"/>
                  <a:gd name="connsiteX52" fmla="*/ 410404 w 1169350"/>
                  <a:gd name="connsiteY52" fmla="*/ 1593188 h 1697777"/>
                  <a:gd name="connsiteX53" fmla="*/ 477722 w 1169350"/>
                  <a:gd name="connsiteY53" fmla="*/ 1598798 h 1697777"/>
                  <a:gd name="connsiteX54" fmla="*/ 494552 w 1169350"/>
                  <a:gd name="connsiteY54" fmla="*/ 1610017 h 1697777"/>
                  <a:gd name="connsiteX55" fmla="*/ 516991 w 1169350"/>
                  <a:gd name="connsiteY55" fmla="*/ 1643676 h 1697777"/>
                  <a:gd name="connsiteX56" fmla="*/ 522601 w 1169350"/>
                  <a:gd name="connsiteY56" fmla="*/ 1660506 h 1697777"/>
                  <a:gd name="connsiteX57" fmla="*/ 533820 w 1169350"/>
                  <a:gd name="connsiteY57" fmla="*/ 1677335 h 1697777"/>
                  <a:gd name="connsiteX58" fmla="*/ 606748 w 1169350"/>
                  <a:gd name="connsiteY58" fmla="*/ 1694165 h 1697777"/>
                  <a:gd name="connsiteX59" fmla="*/ 758213 w 1169350"/>
                  <a:gd name="connsiteY59" fmla="*/ 1688555 h 1697777"/>
                  <a:gd name="connsiteX60" fmla="*/ 797482 w 1169350"/>
                  <a:gd name="connsiteY60" fmla="*/ 1682945 h 1697777"/>
                  <a:gd name="connsiteX61" fmla="*/ 831140 w 1169350"/>
                  <a:gd name="connsiteY61" fmla="*/ 1671725 h 1697777"/>
                  <a:gd name="connsiteX62" fmla="*/ 842360 w 1169350"/>
                  <a:gd name="connsiteY62" fmla="*/ 1654896 h 1697777"/>
                  <a:gd name="connsiteX63" fmla="*/ 853580 w 1169350"/>
                  <a:gd name="connsiteY63" fmla="*/ 1621237 h 1697777"/>
                  <a:gd name="connsiteX64" fmla="*/ 859190 w 1169350"/>
                  <a:gd name="connsiteY64" fmla="*/ 1604408 h 1697777"/>
                  <a:gd name="connsiteX65" fmla="*/ 870409 w 1169350"/>
                  <a:gd name="connsiteY65" fmla="*/ 1570749 h 1697777"/>
                  <a:gd name="connsiteX66" fmla="*/ 881629 w 1169350"/>
                  <a:gd name="connsiteY66" fmla="*/ 1553919 h 1697777"/>
                  <a:gd name="connsiteX67" fmla="*/ 887239 w 1169350"/>
                  <a:gd name="connsiteY67" fmla="*/ 1537090 h 1697777"/>
                  <a:gd name="connsiteX68" fmla="*/ 904068 w 1169350"/>
                  <a:gd name="connsiteY68" fmla="*/ 1525870 h 1697777"/>
                  <a:gd name="connsiteX69" fmla="*/ 920898 w 1169350"/>
                  <a:gd name="connsiteY69" fmla="*/ 1509041 h 1697777"/>
                  <a:gd name="connsiteX70" fmla="*/ 937727 w 1169350"/>
                  <a:gd name="connsiteY70" fmla="*/ 1503431 h 1697777"/>
                  <a:gd name="connsiteX71" fmla="*/ 960166 w 1169350"/>
                  <a:gd name="connsiteY71" fmla="*/ 1492211 h 1697777"/>
                  <a:gd name="connsiteX72" fmla="*/ 976996 w 1169350"/>
                  <a:gd name="connsiteY72" fmla="*/ 1486601 h 1697777"/>
                  <a:gd name="connsiteX73" fmla="*/ 1027484 w 1169350"/>
                  <a:gd name="connsiteY73" fmla="*/ 1447333 h 1697777"/>
                  <a:gd name="connsiteX74" fmla="*/ 1055533 w 1169350"/>
                  <a:gd name="connsiteY74" fmla="*/ 1413674 h 1697777"/>
                  <a:gd name="connsiteX75" fmla="*/ 1061143 w 1169350"/>
                  <a:gd name="connsiteY75" fmla="*/ 1194891 h 1697777"/>
                  <a:gd name="connsiteX76" fmla="*/ 1049923 w 1169350"/>
                  <a:gd name="connsiteY76" fmla="*/ 1155622 h 1697777"/>
                  <a:gd name="connsiteX77" fmla="*/ 1038704 w 1169350"/>
                  <a:gd name="connsiteY77" fmla="*/ 1099524 h 1697777"/>
                  <a:gd name="connsiteX78" fmla="*/ 1049923 w 1169350"/>
                  <a:gd name="connsiteY78" fmla="*/ 1015377 h 1697777"/>
                  <a:gd name="connsiteX79" fmla="*/ 1066753 w 1169350"/>
                  <a:gd name="connsiteY79" fmla="*/ 964889 h 1697777"/>
                  <a:gd name="connsiteX80" fmla="*/ 1072363 w 1169350"/>
                  <a:gd name="connsiteY80" fmla="*/ 948059 h 1697777"/>
                  <a:gd name="connsiteX81" fmla="*/ 1083582 w 1169350"/>
                  <a:gd name="connsiteY81" fmla="*/ 931230 h 1697777"/>
                  <a:gd name="connsiteX82" fmla="*/ 1094802 w 1169350"/>
                  <a:gd name="connsiteY82" fmla="*/ 908790 h 1697777"/>
                  <a:gd name="connsiteX83" fmla="*/ 1128461 w 1169350"/>
                  <a:gd name="connsiteY83" fmla="*/ 869522 h 1697777"/>
                  <a:gd name="connsiteX84" fmla="*/ 1150900 w 1169350"/>
                  <a:gd name="connsiteY84" fmla="*/ 835863 h 1697777"/>
                  <a:gd name="connsiteX85" fmla="*/ 1156510 w 1169350"/>
                  <a:gd name="connsiteY85" fmla="*/ 807814 h 1697777"/>
                  <a:gd name="connsiteX86" fmla="*/ 1167729 w 1169350"/>
                  <a:gd name="connsiteY86" fmla="*/ 785374 h 1697777"/>
                  <a:gd name="connsiteX87" fmla="*/ 1162120 w 1169350"/>
                  <a:gd name="connsiteY87" fmla="*/ 639519 h 1697777"/>
                  <a:gd name="connsiteX88" fmla="*/ 1156510 w 1169350"/>
                  <a:gd name="connsiteY88" fmla="*/ 622690 h 1697777"/>
                  <a:gd name="connsiteX89" fmla="*/ 1134071 w 1169350"/>
                  <a:gd name="connsiteY89" fmla="*/ 605860 h 1697777"/>
                  <a:gd name="connsiteX90" fmla="*/ 1117241 w 1169350"/>
                  <a:gd name="connsiteY90" fmla="*/ 589031 h 1697777"/>
                  <a:gd name="connsiteX91" fmla="*/ 1100412 w 1169350"/>
                  <a:gd name="connsiteY91" fmla="*/ 577811 h 1697777"/>
                  <a:gd name="connsiteX92" fmla="*/ 1061143 w 1169350"/>
                  <a:gd name="connsiteY92" fmla="*/ 527323 h 1697777"/>
                  <a:gd name="connsiteX93" fmla="*/ 1027484 w 1169350"/>
                  <a:gd name="connsiteY93" fmla="*/ 476835 h 1697777"/>
                  <a:gd name="connsiteX94" fmla="*/ 1005045 w 1169350"/>
                  <a:gd name="connsiteY94" fmla="*/ 437566 h 1697777"/>
                  <a:gd name="connsiteX95" fmla="*/ 999435 w 1169350"/>
                  <a:gd name="connsiteY95" fmla="*/ 415127 h 1697777"/>
                  <a:gd name="connsiteX96" fmla="*/ 993825 w 1169350"/>
                  <a:gd name="connsiteY96" fmla="*/ 280491 h 1697777"/>
                  <a:gd name="connsiteX97" fmla="*/ 988215 w 1169350"/>
                  <a:gd name="connsiteY97" fmla="*/ 218783 h 1697777"/>
                  <a:gd name="connsiteX98" fmla="*/ 982606 w 1169350"/>
                  <a:gd name="connsiteY98" fmla="*/ 201954 h 1697777"/>
                  <a:gd name="connsiteX99" fmla="*/ 954556 w 1169350"/>
                  <a:gd name="connsiteY99" fmla="*/ 168295 h 1697777"/>
                  <a:gd name="connsiteX100" fmla="*/ 937727 w 1169350"/>
                  <a:gd name="connsiteY100" fmla="*/ 157075 h 1697777"/>
                  <a:gd name="connsiteX101" fmla="*/ 920898 w 1169350"/>
                  <a:gd name="connsiteY101" fmla="*/ 151465 h 1697777"/>
                  <a:gd name="connsiteX102" fmla="*/ 887239 w 1169350"/>
                  <a:gd name="connsiteY102" fmla="*/ 129026 h 1697777"/>
                  <a:gd name="connsiteX103" fmla="*/ 864799 w 1169350"/>
                  <a:gd name="connsiteY103" fmla="*/ 117806 h 1697777"/>
                  <a:gd name="connsiteX104" fmla="*/ 825531 w 1169350"/>
                  <a:gd name="connsiteY104" fmla="*/ 78538 h 1697777"/>
                  <a:gd name="connsiteX105" fmla="*/ 808701 w 1169350"/>
                  <a:gd name="connsiteY105" fmla="*/ 56098 h 1697777"/>
                  <a:gd name="connsiteX106" fmla="*/ 791872 w 1169350"/>
                  <a:gd name="connsiteY106" fmla="*/ 50489 h 1697777"/>
                  <a:gd name="connsiteX107" fmla="*/ 775042 w 1169350"/>
                  <a:gd name="connsiteY107" fmla="*/ 28049 h 1697777"/>
                  <a:gd name="connsiteX108" fmla="*/ 741383 w 1169350"/>
                  <a:gd name="connsiteY108" fmla="*/ 11220 h 1697777"/>
                  <a:gd name="connsiteX109" fmla="*/ 690895 w 1169350"/>
                  <a:gd name="connsiteY109" fmla="*/ 0 h 1697777"/>
                  <a:gd name="connsiteX110" fmla="*/ 634797 w 1169350"/>
                  <a:gd name="connsiteY110" fmla="*/ 5610 h 1697777"/>
                  <a:gd name="connsiteX111" fmla="*/ 617967 w 1169350"/>
                  <a:gd name="connsiteY111" fmla="*/ 11220 h 1697777"/>
                  <a:gd name="connsiteX112" fmla="*/ 601138 w 1169350"/>
                  <a:gd name="connsiteY112" fmla="*/ 28049 h 1697777"/>
                  <a:gd name="connsiteX113" fmla="*/ 550650 w 1169350"/>
                  <a:gd name="connsiteY113" fmla="*/ 67318 h 1697777"/>
                  <a:gd name="connsiteX114" fmla="*/ 539430 w 1169350"/>
                  <a:gd name="connsiteY114" fmla="*/ 84147 h 1697777"/>
                  <a:gd name="connsiteX115" fmla="*/ 522601 w 1169350"/>
                  <a:gd name="connsiteY115" fmla="*/ 95367 h 1697777"/>
                  <a:gd name="connsiteX116" fmla="*/ 488942 w 1169350"/>
                  <a:gd name="connsiteY116" fmla="*/ 129026 h 1697777"/>
                  <a:gd name="connsiteX117" fmla="*/ 449673 w 1169350"/>
                  <a:gd name="connsiteY117" fmla="*/ 162685 h 1697777"/>
                  <a:gd name="connsiteX118" fmla="*/ 444063 w 1169350"/>
                  <a:gd name="connsiteY118" fmla="*/ 173905 h 1697777"/>
                  <a:gd name="connsiteX119" fmla="*/ 494552 w 1169350"/>
                  <a:gd name="connsiteY119" fmla="*/ 179514 h 1697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1169350" h="1697777">
                    <a:moveTo>
                      <a:pt x="494552" y="179514"/>
                    </a:moveTo>
                    <a:lnTo>
                      <a:pt x="494552" y="179514"/>
                    </a:lnTo>
                    <a:cubicBezTo>
                      <a:pt x="455283" y="181384"/>
                      <a:pt x="415755" y="180248"/>
                      <a:pt x="376745" y="185124"/>
                    </a:cubicBezTo>
                    <a:cubicBezTo>
                      <a:pt x="370055" y="185960"/>
                      <a:pt x="365770" y="192999"/>
                      <a:pt x="359916" y="196344"/>
                    </a:cubicBezTo>
                    <a:cubicBezTo>
                      <a:pt x="352655" y="200493"/>
                      <a:pt x="344957" y="203823"/>
                      <a:pt x="337477" y="207563"/>
                    </a:cubicBezTo>
                    <a:cubicBezTo>
                      <a:pt x="307559" y="252440"/>
                      <a:pt x="346824" y="198217"/>
                      <a:pt x="309428" y="235613"/>
                    </a:cubicBezTo>
                    <a:cubicBezTo>
                      <a:pt x="304661" y="240380"/>
                      <a:pt x="302524" y="247263"/>
                      <a:pt x="298208" y="252442"/>
                    </a:cubicBezTo>
                    <a:cubicBezTo>
                      <a:pt x="293129" y="258536"/>
                      <a:pt x="286989" y="263661"/>
                      <a:pt x="281379" y="269271"/>
                    </a:cubicBezTo>
                    <a:cubicBezTo>
                      <a:pt x="279509" y="302930"/>
                      <a:pt x="278965" y="336689"/>
                      <a:pt x="275769" y="370248"/>
                    </a:cubicBezTo>
                    <a:cubicBezTo>
                      <a:pt x="274330" y="385359"/>
                      <a:pt x="265379" y="395300"/>
                      <a:pt x="253329" y="403907"/>
                    </a:cubicBezTo>
                    <a:cubicBezTo>
                      <a:pt x="246524" y="408768"/>
                      <a:pt x="238576" y="411833"/>
                      <a:pt x="230890" y="415127"/>
                    </a:cubicBezTo>
                    <a:cubicBezTo>
                      <a:pt x="225455" y="417456"/>
                      <a:pt x="219598" y="418660"/>
                      <a:pt x="214061" y="420736"/>
                    </a:cubicBezTo>
                    <a:cubicBezTo>
                      <a:pt x="160379" y="440866"/>
                      <a:pt x="207394" y="424829"/>
                      <a:pt x="169182" y="437566"/>
                    </a:cubicBezTo>
                    <a:cubicBezTo>
                      <a:pt x="163572" y="443176"/>
                      <a:pt x="156206" y="447460"/>
                      <a:pt x="152353" y="454395"/>
                    </a:cubicBezTo>
                    <a:cubicBezTo>
                      <a:pt x="146609" y="464733"/>
                      <a:pt x="141133" y="488054"/>
                      <a:pt x="141133" y="488054"/>
                    </a:cubicBezTo>
                    <a:cubicBezTo>
                      <a:pt x="143003" y="508623"/>
                      <a:pt x="143154" y="529422"/>
                      <a:pt x="146743" y="549762"/>
                    </a:cubicBezTo>
                    <a:cubicBezTo>
                      <a:pt x="148798" y="561409"/>
                      <a:pt x="157963" y="583421"/>
                      <a:pt x="157963" y="583421"/>
                    </a:cubicBezTo>
                    <a:cubicBezTo>
                      <a:pt x="156093" y="596511"/>
                      <a:pt x="156153" y="610025"/>
                      <a:pt x="152353" y="622690"/>
                    </a:cubicBezTo>
                    <a:cubicBezTo>
                      <a:pt x="150416" y="629148"/>
                      <a:pt x="146207" y="635079"/>
                      <a:pt x="141133" y="639519"/>
                    </a:cubicBezTo>
                    <a:cubicBezTo>
                      <a:pt x="111051" y="665840"/>
                      <a:pt x="113001" y="656399"/>
                      <a:pt x="85035" y="673178"/>
                    </a:cubicBezTo>
                    <a:cubicBezTo>
                      <a:pt x="73472" y="680115"/>
                      <a:pt x="60911" y="686082"/>
                      <a:pt x="51376" y="695617"/>
                    </a:cubicBezTo>
                    <a:cubicBezTo>
                      <a:pt x="29780" y="717215"/>
                      <a:pt x="41148" y="708047"/>
                      <a:pt x="17717" y="723666"/>
                    </a:cubicBezTo>
                    <a:cubicBezTo>
                      <a:pt x="15847" y="729276"/>
                      <a:pt x="14752" y="735207"/>
                      <a:pt x="12107" y="740496"/>
                    </a:cubicBezTo>
                    <a:cubicBezTo>
                      <a:pt x="9092" y="746526"/>
                      <a:pt x="1448" y="750606"/>
                      <a:pt x="888" y="757325"/>
                    </a:cubicBezTo>
                    <a:cubicBezTo>
                      <a:pt x="0" y="767984"/>
                      <a:pt x="3641" y="807710"/>
                      <a:pt x="12107" y="824643"/>
                    </a:cubicBezTo>
                    <a:cubicBezTo>
                      <a:pt x="15122" y="830674"/>
                      <a:pt x="18062" y="837261"/>
                      <a:pt x="23327" y="841473"/>
                    </a:cubicBezTo>
                    <a:cubicBezTo>
                      <a:pt x="27944" y="845167"/>
                      <a:pt x="34546" y="845212"/>
                      <a:pt x="40156" y="847082"/>
                    </a:cubicBezTo>
                    <a:cubicBezTo>
                      <a:pt x="58495" y="902100"/>
                      <a:pt x="28763" y="824384"/>
                      <a:pt x="62596" y="875132"/>
                    </a:cubicBezTo>
                    <a:cubicBezTo>
                      <a:pt x="66873" y="881547"/>
                      <a:pt x="66336" y="890091"/>
                      <a:pt x="68206" y="897571"/>
                    </a:cubicBezTo>
                    <a:cubicBezTo>
                      <a:pt x="70076" y="934970"/>
                      <a:pt x="70571" y="972462"/>
                      <a:pt x="73815" y="1009767"/>
                    </a:cubicBezTo>
                    <a:cubicBezTo>
                      <a:pt x="74327" y="1015658"/>
                      <a:pt x="75731" y="1021979"/>
                      <a:pt x="79425" y="1026597"/>
                    </a:cubicBezTo>
                    <a:cubicBezTo>
                      <a:pt x="83637" y="1031862"/>
                      <a:pt x="90645" y="1034076"/>
                      <a:pt x="96255" y="1037816"/>
                    </a:cubicBezTo>
                    <a:cubicBezTo>
                      <a:pt x="98125" y="1043426"/>
                      <a:pt x="98992" y="1049477"/>
                      <a:pt x="101864" y="1054646"/>
                    </a:cubicBezTo>
                    <a:cubicBezTo>
                      <a:pt x="108413" y="1066434"/>
                      <a:pt x="116824" y="1077085"/>
                      <a:pt x="124304" y="1088305"/>
                    </a:cubicBezTo>
                    <a:cubicBezTo>
                      <a:pt x="128044" y="1093915"/>
                      <a:pt x="130756" y="1100367"/>
                      <a:pt x="135523" y="1105134"/>
                    </a:cubicBezTo>
                    <a:lnTo>
                      <a:pt x="152353" y="1121963"/>
                    </a:lnTo>
                    <a:cubicBezTo>
                      <a:pt x="154223" y="1127573"/>
                      <a:pt x="154269" y="1134175"/>
                      <a:pt x="157963" y="1138793"/>
                    </a:cubicBezTo>
                    <a:cubicBezTo>
                      <a:pt x="162175" y="1144058"/>
                      <a:pt x="171219" y="1144296"/>
                      <a:pt x="174792" y="1150013"/>
                    </a:cubicBezTo>
                    <a:cubicBezTo>
                      <a:pt x="181060" y="1160042"/>
                      <a:pt x="186012" y="1183671"/>
                      <a:pt x="186012" y="1183671"/>
                    </a:cubicBezTo>
                    <a:cubicBezTo>
                      <a:pt x="187882" y="1236029"/>
                      <a:pt x="188793" y="1288431"/>
                      <a:pt x="191621" y="1340746"/>
                    </a:cubicBezTo>
                    <a:cubicBezTo>
                      <a:pt x="192535" y="1357655"/>
                      <a:pt x="194447" y="1374532"/>
                      <a:pt x="197231" y="1391235"/>
                    </a:cubicBezTo>
                    <a:cubicBezTo>
                      <a:pt x="198203" y="1397068"/>
                      <a:pt x="201407" y="1402327"/>
                      <a:pt x="202841" y="1408064"/>
                    </a:cubicBezTo>
                    <a:cubicBezTo>
                      <a:pt x="205154" y="1417314"/>
                      <a:pt x="207103" y="1426674"/>
                      <a:pt x="208451" y="1436113"/>
                    </a:cubicBezTo>
                    <a:cubicBezTo>
                      <a:pt x="223854" y="1543927"/>
                      <a:pt x="202109" y="1447249"/>
                      <a:pt x="225280" y="1509041"/>
                    </a:cubicBezTo>
                    <a:cubicBezTo>
                      <a:pt x="226883" y="1513317"/>
                      <a:pt x="232625" y="1542496"/>
                      <a:pt x="236500" y="1548309"/>
                    </a:cubicBezTo>
                    <a:cubicBezTo>
                      <a:pt x="240901" y="1554910"/>
                      <a:pt x="246728" y="1560738"/>
                      <a:pt x="253329" y="1565139"/>
                    </a:cubicBezTo>
                    <a:cubicBezTo>
                      <a:pt x="258249" y="1568419"/>
                      <a:pt x="264549" y="1568879"/>
                      <a:pt x="270159" y="1570749"/>
                    </a:cubicBezTo>
                    <a:cubicBezTo>
                      <a:pt x="273899" y="1576359"/>
                      <a:pt x="276612" y="1582811"/>
                      <a:pt x="281379" y="1587578"/>
                    </a:cubicBezTo>
                    <a:cubicBezTo>
                      <a:pt x="287990" y="1594189"/>
                      <a:pt x="296719" y="1598323"/>
                      <a:pt x="303818" y="1604408"/>
                    </a:cubicBezTo>
                    <a:cubicBezTo>
                      <a:pt x="309841" y="1609571"/>
                      <a:pt x="315037" y="1615627"/>
                      <a:pt x="320647" y="1621237"/>
                    </a:cubicBezTo>
                    <a:cubicBezTo>
                      <a:pt x="339346" y="1617497"/>
                      <a:pt x="358164" y="1614305"/>
                      <a:pt x="376745" y="1610017"/>
                    </a:cubicBezTo>
                    <a:cubicBezTo>
                      <a:pt x="382507" y="1608687"/>
                      <a:pt x="388286" y="1607052"/>
                      <a:pt x="393575" y="1604408"/>
                    </a:cubicBezTo>
                    <a:cubicBezTo>
                      <a:pt x="399605" y="1601393"/>
                      <a:pt x="404794" y="1596928"/>
                      <a:pt x="410404" y="1593188"/>
                    </a:cubicBezTo>
                    <a:cubicBezTo>
                      <a:pt x="432843" y="1595058"/>
                      <a:pt x="455642" y="1594382"/>
                      <a:pt x="477722" y="1598798"/>
                    </a:cubicBezTo>
                    <a:cubicBezTo>
                      <a:pt x="484333" y="1600120"/>
                      <a:pt x="490112" y="1604943"/>
                      <a:pt x="494552" y="1610017"/>
                    </a:cubicBezTo>
                    <a:cubicBezTo>
                      <a:pt x="503432" y="1620165"/>
                      <a:pt x="516991" y="1643676"/>
                      <a:pt x="516991" y="1643676"/>
                    </a:cubicBezTo>
                    <a:cubicBezTo>
                      <a:pt x="518861" y="1649286"/>
                      <a:pt x="519956" y="1655217"/>
                      <a:pt x="522601" y="1660506"/>
                    </a:cubicBezTo>
                    <a:cubicBezTo>
                      <a:pt x="525616" y="1666536"/>
                      <a:pt x="529053" y="1672568"/>
                      <a:pt x="533820" y="1677335"/>
                    </a:cubicBezTo>
                    <a:cubicBezTo>
                      <a:pt x="554262" y="1697777"/>
                      <a:pt x="577457" y="1691236"/>
                      <a:pt x="606748" y="1694165"/>
                    </a:cubicBezTo>
                    <a:cubicBezTo>
                      <a:pt x="657236" y="1692295"/>
                      <a:pt x="707777" y="1691522"/>
                      <a:pt x="758213" y="1688555"/>
                    </a:cubicBezTo>
                    <a:cubicBezTo>
                      <a:pt x="771413" y="1687779"/>
                      <a:pt x="784598" y="1685918"/>
                      <a:pt x="797482" y="1682945"/>
                    </a:cubicBezTo>
                    <a:cubicBezTo>
                      <a:pt x="809005" y="1680286"/>
                      <a:pt x="831140" y="1671725"/>
                      <a:pt x="831140" y="1671725"/>
                    </a:cubicBezTo>
                    <a:cubicBezTo>
                      <a:pt x="834880" y="1666115"/>
                      <a:pt x="839622" y="1661057"/>
                      <a:pt x="842360" y="1654896"/>
                    </a:cubicBezTo>
                    <a:cubicBezTo>
                      <a:pt x="847163" y="1644089"/>
                      <a:pt x="849840" y="1632457"/>
                      <a:pt x="853580" y="1621237"/>
                    </a:cubicBezTo>
                    <a:lnTo>
                      <a:pt x="859190" y="1604408"/>
                    </a:lnTo>
                    <a:cubicBezTo>
                      <a:pt x="859192" y="1604403"/>
                      <a:pt x="870405" y="1570754"/>
                      <a:pt x="870409" y="1570749"/>
                    </a:cubicBezTo>
                    <a:cubicBezTo>
                      <a:pt x="874149" y="1565139"/>
                      <a:pt x="878614" y="1559950"/>
                      <a:pt x="881629" y="1553919"/>
                    </a:cubicBezTo>
                    <a:cubicBezTo>
                      <a:pt x="884274" y="1548630"/>
                      <a:pt x="883545" y="1541707"/>
                      <a:pt x="887239" y="1537090"/>
                    </a:cubicBezTo>
                    <a:cubicBezTo>
                      <a:pt x="891451" y="1531825"/>
                      <a:pt x="898889" y="1530186"/>
                      <a:pt x="904068" y="1525870"/>
                    </a:cubicBezTo>
                    <a:cubicBezTo>
                      <a:pt x="910163" y="1520791"/>
                      <a:pt x="914297" y="1513442"/>
                      <a:pt x="920898" y="1509041"/>
                    </a:cubicBezTo>
                    <a:cubicBezTo>
                      <a:pt x="925818" y="1505761"/>
                      <a:pt x="932292" y="1505760"/>
                      <a:pt x="937727" y="1503431"/>
                    </a:cubicBezTo>
                    <a:cubicBezTo>
                      <a:pt x="945413" y="1500137"/>
                      <a:pt x="952480" y="1495505"/>
                      <a:pt x="960166" y="1492211"/>
                    </a:cubicBezTo>
                    <a:cubicBezTo>
                      <a:pt x="965601" y="1489882"/>
                      <a:pt x="971827" y="1489473"/>
                      <a:pt x="976996" y="1486601"/>
                    </a:cubicBezTo>
                    <a:cubicBezTo>
                      <a:pt x="996408" y="1475817"/>
                      <a:pt x="1013386" y="1464251"/>
                      <a:pt x="1027484" y="1447333"/>
                    </a:cubicBezTo>
                    <a:cubicBezTo>
                      <a:pt x="1066534" y="1400473"/>
                      <a:pt x="1006369" y="1462838"/>
                      <a:pt x="1055533" y="1413674"/>
                    </a:cubicBezTo>
                    <a:cubicBezTo>
                      <a:pt x="1085505" y="1323760"/>
                      <a:pt x="1071136" y="1379761"/>
                      <a:pt x="1061143" y="1194891"/>
                    </a:cubicBezTo>
                    <a:cubicBezTo>
                      <a:pt x="1060559" y="1184078"/>
                      <a:pt x="1053016" y="1166449"/>
                      <a:pt x="1049923" y="1155622"/>
                    </a:cubicBezTo>
                    <a:cubicBezTo>
                      <a:pt x="1043227" y="1132187"/>
                      <a:pt x="1043112" y="1125978"/>
                      <a:pt x="1038704" y="1099524"/>
                    </a:cubicBezTo>
                    <a:cubicBezTo>
                      <a:pt x="1040572" y="1082708"/>
                      <a:pt x="1044886" y="1035526"/>
                      <a:pt x="1049923" y="1015377"/>
                    </a:cubicBezTo>
                    <a:cubicBezTo>
                      <a:pt x="1049925" y="1015370"/>
                      <a:pt x="1063947" y="973307"/>
                      <a:pt x="1066753" y="964889"/>
                    </a:cubicBezTo>
                    <a:cubicBezTo>
                      <a:pt x="1068623" y="959279"/>
                      <a:pt x="1069083" y="952979"/>
                      <a:pt x="1072363" y="948059"/>
                    </a:cubicBezTo>
                    <a:cubicBezTo>
                      <a:pt x="1076103" y="942449"/>
                      <a:pt x="1080237" y="937084"/>
                      <a:pt x="1083582" y="931230"/>
                    </a:cubicBezTo>
                    <a:cubicBezTo>
                      <a:pt x="1087731" y="923969"/>
                      <a:pt x="1090370" y="915882"/>
                      <a:pt x="1094802" y="908790"/>
                    </a:cubicBezTo>
                    <a:cubicBezTo>
                      <a:pt x="1123190" y="863369"/>
                      <a:pt x="1099251" y="907077"/>
                      <a:pt x="1128461" y="869522"/>
                    </a:cubicBezTo>
                    <a:cubicBezTo>
                      <a:pt x="1136740" y="858878"/>
                      <a:pt x="1150900" y="835863"/>
                      <a:pt x="1150900" y="835863"/>
                    </a:cubicBezTo>
                    <a:cubicBezTo>
                      <a:pt x="1152770" y="826513"/>
                      <a:pt x="1153495" y="816860"/>
                      <a:pt x="1156510" y="807814"/>
                    </a:cubicBezTo>
                    <a:cubicBezTo>
                      <a:pt x="1159154" y="799880"/>
                      <a:pt x="1167450" y="793732"/>
                      <a:pt x="1167729" y="785374"/>
                    </a:cubicBezTo>
                    <a:cubicBezTo>
                      <a:pt x="1169350" y="736747"/>
                      <a:pt x="1165467" y="688058"/>
                      <a:pt x="1162120" y="639519"/>
                    </a:cubicBezTo>
                    <a:cubicBezTo>
                      <a:pt x="1161713" y="633620"/>
                      <a:pt x="1160295" y="627233"/>
                      <a:pt x="1156510" y="622690"/>
                    </a:cubicBezTo>
                    <a:cubicBezTo>
                      <a:pt x="1150524" y="615507"/>
                      <a:pt x="1141170" y="611945"/>
                      <a:pt x="1134071" y="605860"/>
                    </a:cubicBezTo>
                    <a:cubicBezTo>
                      <a:pt x="1128047" y="600697"/>
                      <a:pt x="1123336" y="594110"/>
                      <a:pt x="1117241" y="589031"/>
                    </a:cubicBezTo>
                    <a:cubicBezTo>
                      <a:pt x="1112062" y="584715"/>
                      <a:pt x="1105591" y="582127"/>
                      <a:pt x="1100412" y="577811"/>
                    </a:cubicBezTo>
                    <a:cubicBezTo>
                      <a:pt x="1080636" y="561331"/>
                      <a:pt x="1076784" y="550785"/>
                      <a:pt x="1061143" y="527323"/>
                    </a:cubicBezTo>
                    <a:lnTo>
                      <a:pt x="1027484" y="476835"/>
                    </a:lnTo>
                    <a:cubicBezTo>
                      <a:pt x="1018183" y="462884"/>
                      <a:pt x="1011146" y="453835"/>
                      <a:pt x="1005045" y="437566"/>
                    </a:cubicBezTo>
                    <a:cubicBezTo>
                      <a:pt x="1002338" y="430347"/>
                      <a:pt x="1001305" y="422607"/>
                      <a:pt x="999435" y="415127"/>
                    </a:cubicBezTo>
                    <a:cubicBezTo>
                      <a:pt x="997565" y="370248"/>
                      <a:pt x="996388" y="325335"/>
                      <a:pt x="993825" y="280491"/>
                    </a:cubicBezTo>
                    <a:cubicBezTo>
                      <a:pt x="992647" y="259870"/>
                      <a:pt x="991136" y="239230"/>
                      <a:pt x="988215" y="218783"/>
                    </a:cubicBezTo>
                    <a:cubicBezTo>
                      <a:pt x="987379" y="212929"/>
                      <a:pt x="985250" y="207243"/>
                      <a:pt x="982606" y="201954"/>
                    </a:cubicBezTo>
                    <a:cubicBezTo>
                      <a:pt x="976301" y="189345"/>
                      <a:pt x="965192" y="177158"/>
                      <a:pt x="954556" y="168295"/>
                    </a:cubicBezTo>
                    <a:cubicBezTo>
                      <a:pt x="949377" y="163979"/>
                      <a:pt x="943757" y="160090"/>
                      <a:pt x="937727" y="157075"/>
                    </a:cubicBezTo>
                    <a:cubicBezTo>
                      <a:pt x="932438" y="154430"/>
                      <a:pt x="926067" y="154337"/>
                      <a:pt x="920898" y="151465"/>
                    </a:cubicBezTo>
                    <a:cubicBezTo>
                      <a:pt x="909111" y="144916"/>
                      <a:pt x="899300" y="135056"/>
                      <a:pt x="887239" y="129026"/>
                    </a:cubicBezTo>
                    <a:cubicBezTo>
                      <a:pt x="879759" y="125286"/>
                      <a:pt x="871272" y="123102"/>
                      <a:pt x="864799" y="117806"/>
                    </a:cubicBezTo>
                    <a:cubicBezTo>
                      <a:pt x="850472" y="106084"/>
                      <a:pt x="836638" y="93347"/>
                      <a:pt x="825531" y="78538"/>
                    </a:cubicBezTo>
                    <a:cubicBezTo>
                      <a:pt x="819921" y="71058"/>
                      <a:pt x="815884" y="62084"/>
                      <a:pt x="808701" y="56098"/>
                    </a:cubicBezTo>
                    <a:cubicBezTo>
                      <a:pt x="804158" y="52313"/>
                      <a:pt x="797482" y="52359"/>
                      <a:pt x="791872" y="50489"/>
                    </a:cubicBezTo>
                    <a:cubicBezTo>
                      <a:pt x="786262" y="43009"/>
                      <a:pt x="781653" y="34660"/>
                      <a:pt x="775042" y="28049"/>
                    </a:cubicBezTo>
                    <a:cubicBezTo>
                      <a:pt x="765208" y="18215"/>
                      <a:pt x="754158" y="14870"/>
                      <a:pt x="741383" y="11220"/>
                    </a:cubicBezTo>
                    <a:cubicBezTo>
                      <a:pt x="722896" y="5938"/>
                      <a:pt x="710177" y="3856"/>
                      <a:pt x="690895" y="0"/>
                    </a:cubicBezTo>
                    <a:cubicBezTo>
                      <a:pt x="672196" y="1870"/>
                      <a:pt x="653371" y="2752"/>
                      <a:pt x="634797" y="5610"/>
                    </a:cubicBezTo>
                    <a:cubicBezTo>
                      <a:pt x="628952" y="6509"/>
                      <a:pt x="622887" y="7940"/>
                      <a:pt x="617967" y="11220"/>
                    </a:cubicBezTo>
                    <a:cubicBezTo>
                      <a:pt x="611366" y="15621"/>
                      <a:pt x="607400" y="23178"/>
                      <a:pt x="601138" y="28049"/>
                    </a:cubicBezTo>
                    <a:cubicBezTo>
                      <a:pt x="571509" y="51094"/>
                      <a:pt x="570760" y="43187"/>
                      <a:pt x="550650" y="67318"/>
                    </a:cubicBezTo>
                    <a:cubicBezTo>
                      <a:pt x="546334" y="72497"/>
                      <a:pt x="544197" y="79380"/>
                      <a:pt x="539430" y="84147"/>
                    </a:cubicBezTo>
                    <a:cubicBezTo>
                      <a:pt x="534663" y="88914"/>
                      <a:pt x="527640" y="90888"/>
                      <a:pt x="522601" y="95367"/>
                    </a:cubicBezTo>
                    <a:cubicBezTo>
                      <a:pt x="510742" y="105909"/>
                      <a:pt x="501636" y="119506"/>
                      <a:pt x="488942" y="129026"/>
                    </a:cubicBezTo>
                    <a:cubicBezTo>
                      <a:pt x="473964" y="140259"/>
                      <a:pt x="461396" y="148031"/>
                      <a:pt x="449673" y="162685"/>
                    </a:cubicBezTo>
                    <a:cubicBezTo>
                      <a:pt x="447061" y="165950"/>
                      <a:pt x="445933" y="170165"/>
                      <a:pt x="444063" y="173905"/>
                    </a:cubicBezTo>
                    <a:lnTo>
                      <a:pt x="494552" y="17951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6" name="Volný tvar 255"/>
              <p:cNvSpPr/>
              <p:nvPr/>
            </p:nvSpPr>
            <p:spPr>
              <a:xfrm>
                <a:off x="251520" y="2132856"/>
                <a:ext cx="1169350" cy="1584176"/>
              </a:xfrm>
              <a:custGeom>
                <a:avLst/>
                <a:gdLst>
                  <a:gd name="connsiteX0" fmla="*/ 494552 w 1169350"/>
                  <a:gd name="connsiteY0" fmla="*/ 179514 h 1697777"/>
                  <a:gd name="connsiteX1" fmla="*/ 494552 w 1169350"/>
                  <a:gd name="connsiteY1" fmla="*/ 179514 h 1697777"/>
                  <a:gd name="connsiteX2" fmla="*/ 376745 w 1169350"/>
                  <a:gd name="connsiteY2" fmla="*/ 185124 h 1697777"/>
                  <a:gd name="connsiteX3" fmla="*/ 359916 w 1169350"/>
                  <a:gd name="connsiteY3" fmla="*/ 196344 h 1697777"/>
                  <a:gd name="connsiteX4" fmla="*/ 337477 w 1169350"/>
                  <a:gd name="connsiteY4" fmla="*/ 207563 h 1697777"/>
                  <a:gd name="connsiteX5" fmla="*/ 309428 w 1169350"/>
                  <a:gd name="connsiteY5" fmla="*/ 235613 h 1697777"/>
                  <a:gd name="connsiteX6" fmla="*/ 298208 w 1169350"/>
                  <a:gd name="connsiteY6" fmla="*/ 252442 h 1697777"/>
                  <a:gd name="connsiteX7" fmla="*/ 281379 w 1169350"/>
                  <a:gd name="connsiteY7" fmla="*/ 269271 h 1697777"/>
                  <a:gd name="connsiteX8" fmla="*/ 275769 w 1169350"/>
                  <a:gd name="connsiteY8" fmla="*/ 370248 h 1697777"/>
                  <a:gd name="connsiteX9" fmla="*/ 253329 w 1169350"/>
                  <a:gd name="connsiteY9" fmla="*/ 403907 h 1697777"/>
                  <a:gd name="connsiteX10" fmla="*/ 230890 w 1169350"/>
                  <a:gd name="connsiteY10" fmla="*/ 415127 h 1697777"/>
                  <a:gd name="connsiteX11" fmla="*/ 214061 w 1169350"/>
                  <a:gd name="connsiteY11" fmla="*/ 420736 h 1697777"/>
                  <a:gd name="connsiteX12" fmla="*/ 169182 w 1169350"/>
                  <a:gd name="connsiteY12" fmla="*/ 437566 h 1697777"/>
                  <a:gd name="connsiteX13" fmla="*/ 152353 w 1169350"/>
                  <a:gd name="connsiteY13" fmla="*/ 454395 h 1697777"/>
                  <a:gd name="connsiteX14" fmla="*/ 141133 w 1169350"/>
                  <a:gd name="connsiteY14" fmla="*/ 488054 h 1697777"/>
                  <a:gd name="connsiteX15" fmla="*/ 146743 w 1169350"/>
                  <a:gd name="connsiteY15" fmla="*/ 549762 h 1697777"/>
                  <a:gd name="connsiteX16" fmla="*/ 157963 w 1169350"/>
                  <a:gd name="connsiteY16" fmla="*/ 583421 h 1697777"/>
                  <a:gd name="connsiteX17" fmla="*/ 152353 w 1169350"/>
                  <a:gd name="connsiteY17" fmla="*/ 622690 h 1697777"/>
                  <a:gd name="connsiteX18" fmla="*/ 141133 w 1169350"/>
                  <a:gd name="connsiteY18" fmla="*/ 639519 h 1697777"/>
                  <a:gd name="connsiteX19" fmla="*/ 85035 w 1169350"/>
                  <a:gd name="connsiteY19" fmla="*/ 673178 h 1697777"/>
                  <a:gd name="connsiteX20" fmla="*/ 51376 w 1169350"/>
                  <a:gd name="connsiteY20" fmla="*/ 695617 h 1697777"/>
                  <a:gd name="connsiteX21" fmla="*/ 17717 w 1169350"/>
                  <a:gd name="connsiteY21" fmla="*/ 723666 h 1697777"/>
                  <a:gd name="connsiteX22" fmla="*/ 12107 w 1169350"/>
                  <a:gd name="connsiteY22" fmla="*/ 740496 h 1697777"/>
                  <a:gd name="connsiteX23" fmla="*/ 888 w 1169350"/>
                  <a:gd name="connsiteY23" fmla="*/ 757325 h 1697777"/>
                  <a:gd name="connsiteX24" fmla="*/ 12107 w 1169350"/>
                  <a:gd name="connsiteY24" fmla="*/ 824643 h 1697777"/>
                  <a:gd name="connsiteX25" fmla="*/ 23327 w 1169350"/>
                  <a:gd name="connsiteY25" fmla="*/ 841473 h 1697777"/>
                  <a:gd name="connsiteX26" fmla="*/ 40156 w 1169350"/>
                  <a:gd name="connsiteY26" fmla="*/ 847082 h 1697777"/>
                  <a:gd name="connsiteX27" fmla="*/ 62596 w 1169350"/>
                  <a:gd name="connsiteY27" fmla="*/ 875132 h 1697777"/>
                  <a:gd name="connsiteX28" fmla="*/ 68206 w 1169350"/>
                  <a:gd name="connsiteY28" fmla="*/ 897571 h 1697777"/>
                  <a:gd name="connsiteX29" fmla="*/ 73815 w 1169350"/>
                  <a:gd name="connsiteY29" fmla="*/ 1009767 h 1697777"/>
                  <a:gd name="connsiteX30" fmla="*/ 79425 w 1169350"/>
                  <a:gd name="connsiteY30" fmla="*/ 1026597 h 1697777"/>
                  <a:gd name="connsiteX31" fmla="*/ 96255 w 1169350"/>
                  <a:gd name="connsiteY31" fmla="*/ 1037816 h 1697777"/>
                  <a:gd name="connsiteX32" fmla="*/ 101864 w 1169350"/>
                  <a:gd name="connsiteY32" fmla="*/ 1054646 h 1697777"/>
                  <a:gd name="connsiteX33" fmla="*/ 124304 w 1169350"/>
                  <a:gd name="connsiteY33" fmla="*/ 1088305 h 1697777"/>
                  <a:gd name="connsiteX34" fmla="*/ 135523 w 1169350"/>
                  <a:gd name="connsiteY34" fmla="*/ 1105134 h 1697777"/>
                  <a:gd name="connsiteX35" fmla="*/ 152353 w 1169350"/>
                  <a:gd name="connsiteY35" fmla="*/ 1121963 h 1697777"/>
                  <a:gd name="connsiteX36" fmla="*/ 157963 w 1169350"/>
                  <a:gd name="connsiteY36" fmla="*/ 1138793 h 1697777"/>
                  <a:gd name="connsiteX37" fmla="*/ 174792 w 1169350"/>
                  <a:gd name="connsiteY37" fmla="*/ 1150013 h 1697777"/>
                  <a:gd name="connsiteX38" fmla="*/ 186012 w 1169350"/>
                  <a:gd name="connsiteY38" fmla="*/ 1183671 h 1697777"/>
                  <a:gd name="connsiteX39" fmla="*/ 191621 w 1169350"/>
                  <a:gd name="connsiteY39" fmla="*/ 1340746 h 1697777"/>
                  <a:gd name="connsiteX40" fmla="*/ 197231 w 1169350"/>
                  <a:gd name="connsiteY40" fmla="*/ 1391235 h 1697777"/>
                  <a:gd name="connsiteX41" fmla="*/ 202841 w 1169350"/>
                  <a:gd name="connsiteY41" fmla="*/ 1408064 h 1697777"/>
                  <a:gd name="connsiteX42" fmla="*/ 208451 w 1169350"/>
                  <a:gd name="connsiteY42" fmla="*/ 1436113 h 1697777"/>
                  <a:gd name="connsiteX43" fmla="*/ 225280 w 1169350"/>
                  <a:gd name="connsiteY43" fmla="*/ 1509041 h 1697777"/>
                  <a:gd name="connsiteX44" fmla="*/ 236500 w 1169350"/>
                  <a:gd name="connsiteY44" fmla="*/ 1548309 h 1697777"/>
                  <a:gd name="connsiteX45" fmla="*/ 253329 w 1169350"/>
                  <a:gd name="connsiteY45" fmla="*/ 1565139 h 1697777"/>
                  <a:gd name="connsiteX46" fmla="*/ 270159 w 1169350"/>
                  <a:gd name="connsiteY46" fmla="*/ 1570749 h 1697777"/>
                  <a:gd name="connsiteX47" fmla="*/ 281379 w 1169350"/>
                  <a:gd name="connsiteY47" fmla="*/ 1587578 h 1697777"/>
                  <a:gd name="connsiteX48" fmla="*/ 303818 w 1169350"/>
                  <a:gd name="connsiteY48" fmla="*/ 1604408 h 1697777"/>
                  <a:gd name="connsiteX49" fmla="*/ 320647 w 1169350"/>
                  <a:gd name="connsiteY49" fmla="*/ 1621237 h 1697777"/>
                  <a:gd name="connsiteX50" fmla="*/ 376745 w 1169350"/>
                  <a:gd name="connsiteY50" fmla="*/ 1610017 h 1697777"/>
                  <a:gd name="connsiteX51" fmla="*/ 393575 w 1169350"/>
                  <a:gd name="connsiteY51" fmla="*/ 1604408 h 1697777"/>
                  <a:gd name="connsiteX52" fmla="*/ 410404 w 1169350"/>
                  <a:gd name="connsiteY52" fmla="*/ 1593188 h 1697777"/>
                  <a:gd name="connsiteX53" fmla="*/ 477722 w 1169350"/>
                  <a:gd name="connsiteY53" fmla="*/ 1598798 h 1697777"/>
                  <a:gd name="connsiteX54" fmla="*/ 494552 w 1169350"/>
                  <a:gd name="connsiteY54" fmla="*/ 1610017 h 1697777"/>
                  <a:gd name="connsiteX55" fmla="*/ 516991 w 1169350"/>
                  <a:gd name="connsiteY55" fmla="*/ 1643676 h 1697777"/>
                  <a:gd name="connsiteX56" fmla="*/ 522601 w 1169350"/>
                  <a:gd name="connsiteY56" fmla="*/ 1660506 h 1697777"/>
                  <a:gd name="connsiteX57" fmla="*/ 533820 w 1169350"/>
                  <a:gd name="connsiteY57" fmla="*/ 1677335 h 1697777"/>
                  <a:gd name="connsiteX58" fmla="*/ 606748 w 1169350"/>
                  <a:gd name="connsiteY58" fmla="*/ 1694165 h 1697777"/>
                  <a:gd name="connsiteX59" fmla="*/ 758213 w 1169350"/>
                  <a:gd name="connsiteY59" fmla="*/ 1688555 h 1697777"/>
                  <a:gd name="connsiteX60" fmla="*/ 797482 w 1169350"/>
                  <a:gd name="connsiteY60" fmla="*/ 1682945 h 1697777"/>
                  <a:gd name="connsiteX61" fmla="*/ 831140 w 1169350"/>
                  <a:gd name="connsiteY61" fmla="*/ 1671725 h 1697777"/>
                  <a:gd name="connsiteX62" fmla="*/ 842360 w 1169350"/>
                  <a:gd name="connsiteY62" fmla="*/ 1654896 h 1697777"/>
                  <a:gd name="connsiteX63" fmla="*/ 853580 w 1169350"/>
                  <a:gd name="connsiteY63" fmla="*/ 1621237 h 1697777"/>
                  <a:gd name="connsiteX64" fmla="*/ 859190 w 1169350"/>
                  <a:gd name="connsiteY64" fmla="*/ 1604408 h 1697777"/>
                  <a:gd name="connsiteX65" fmla="*/ 870409 w 1169350"/>
                  <a:gd name="connsiteY65" fmla="*/ 1570749 h 1697777"/>
                  <a:gd name="connsiteX66" fmla="*/ 881629 w 1169350"/>
                  <a:gd name="connsiteY66" fmla="*/ 1553919 h 1697777"/>
                  <a:gd name="connsiteX67" fmla="*/ 887239 w 1169350"/>
                  <a:gd name="connsiteY67" fmla="*/ 1537090 h 1697777"/>
                  <a:gd name="connsiteX68" fmla="*/ 904068 w 1169350"/>
                  <a:gd name="connsiteY68" fmla="*/ 1525870 h 1697777"/>
                  <a:gd name="connsiteX69" fmla="*/ 920898 w 1169350"/>
                  <a:gd name="connsiteY69" fmla="*/ 1509041 h 1697777"/>
                  <a:gd name="connsiteX70" fmla="*/ 937727 w 1169350"/>
                  <a:gd name="connsiteY70" fmla="*/ 1503431 h 1697777"/>
                  <a:gd name="connsiteX71" fmla="*/ 960166 w 1169350"/>
                  <a:gd name="connsiteY71" fmla="*/ 1492211 h 1697777"/>
                  <a:gd name="connsiteX72" fmla="*/ 976996 w 1169350"/>
                  <a:gd name="connsiteY72" fmla="*/ 1486601 h 1697777"/>
                  <a:gd name="connsiteX73" fmla="*/ 1027484 w 1169350"/>
                  <a:gd name="connsiteY73" fmla="*/ 1447333 h 1697777"/>
                  <a:gd name="connsiteX74" fmla="*/ 1055533 w 1169350"/>
                  <a:gd name="connsiteY74" fmla="*/ 1413674 h 1697777"/>
                  <a:gd name="connsiteX75" fmla="*/ 1061143 w 1169350"/>
                  <a:gd name="connsiteY75" fmla="*/ 1194891 h 1697777"/>
                  <a:gd name="connsiteX76" fmla="*/ 1049923 w 1169350"/>
                  <a:gd name="connsiteY76" fmla="*/ 1155622 h 1697777"/>
                  <a:gd name="connsiteX77" fmla="*/ 1038704 w 1169350"/>
                  <a:gd name="connsiteY77" fmla="*/ 1099524 h 1697777"/>
                  <a:gd name="connsiteX78" fmla="*/ 1049923 w 1169350"/>
                  <a:gd name="connsiteY78" fmla="*/ 1015377 h 1697777"/>
                  <a:gd name="connsiteX79" fmla="*/ 1066753 w 1169350"/>
                  <a:gd name="connsiteY79" fmla="*/ 964889 h 1697777"/>
                  <a:gd name="connsiteX80" fmla="*/ 1072363 w 1169350"/>
                  <a:gd name="connsiteY80" fmla="*/ 948059 h 1697777"/>
                  <a:gd name="connsiteX81" fmla="*/ 1083582 w 1169350"/>
                  <a:gd name="connsiteY81" fmla="*/ 931230 h 1697777"/>
                  <a:gd name="connsiteX82" fmla="*/ 1094802 w 1169350"/>
                  <a:gd name="connsiteY82" fmla="*/ 908790 h 1697777"/>
                  <a:gd name="connsiteX83" fmla="*/ 1128461 w 1169350"/>
                  <a:gd name="connsiteY83" fmla="*/ 869522 h 1697777"/>
                  <a:gd name="connsiteX84" fmla="*/ 1150900 w 1169350"/>
                  <a:gd name="connsiteY84" fmla="*/ 835863 h 1697777"/>
                  <a:gd name="connsiteX85" fmla="*/ 1156510 w 1169350"/>
                  <a:gd name="connsiteY85" fmla="*/ 807814 h 1697777"/>
                  <a:gd name="connsiteX86" fmla="*/ 1167729 w 1169350"/>
                  <a:gd name="connsiteY86" fmla="*/ 785374 h 1697777"/>
                  <a:gd name="connsiteX87" fmla="*/ 1162120 w 1169350"/>
                  <a:gd name="connsiteY87" fmla="*/ 639519 h 1697777"/>
                  <a:gd name="connsiteX88" fmla="*/ 1156510 w 1169350"/>
                  <a:gd name="connsiteY88" fmla="*/ 622690 h 1697777"/>
                  <a:gd name="connsiteX89" fmla="*/ 1134071 w 1169350"/>
                  <a:gd name="connsiteY89" fmla="*/ 605860 h 1697777"/>
                  <a:gd name="connsiteX90" fmla="*/ 1117241 w 1169350"/>
                  <a:gd name="connsiteY90" fmla="*/ 589031 h 1697777"/>
                  <a:gd name="connsiteX91" fmla="*/ 1100412 w 1169350"/>
                  <a:gd name="connsiteY91" fmla="*/ 577811 h 1697777"/>
                  <a:gd name="connsiteX92" fmla="*/ 1061143 w 1169350"/>
                  <a:gd name="connsiteY92" fmla="*/ 527323 h 1697777"/>
                  <a:gd name="connsiteX93" fmla="*/ 1027484 w 1169350"/>
                  <a:gd name="connsiteY93" fmla="*/ 476835 h 1697777"/>
                  <a:gd name="connsiteX94" fmla="*/ 1005045 w 1169350"/>
                  <a:gd name="connsiteY94" fmla="*/ 437566 h 1697777"/>
                  <a:gd name="connsiteX95" fmla="*/ 999435 w 1169350"/>
                  <a:gd name="connsiteY95" fmla="*/ 415127 h 1697777"/>
                  <a:gd name="connsiteX96" fmla="*/ 993825 w 1169350"/>
                  <a:gd name="connsiteY96" fmla="*/ 280491 h 1697777"/>
                  <a:gd name="connsiteX97" fmla="*/ 988215 w 1169350"/>
                  <a:gd name="connsiteY97" fmla="*/ 218783 h 1697777"/>
                  <a:gd name="connsiteX98" fmla="*/ 982606 w 1169350"/>
                  <a:gd name="connsiteY98" fmla="*/ 201954 h 1697777"/>
                  <a:gd name="connsiteX99" fmla="*/ 954556 w 1169350"/>
                  <a:gd name="connsiteY99" fmla="*/ 168295 h 1697777"/>
                  <a:gd name="connsiteX100" fmla="*/ 937727 w 1169350"/>
                  <a:gd name="connsiteY100" fmla="*/ 157075 h 1697777"/>
                  <a:gd name="connsiteX101" fmla="*/ 920898 w 1169350"/>
                  <a:gd name="connsiteY101" fmla="*/ 151465 h 1697777"/>
                  <a:gd name="connsiteX102" fmla="*/ 887239 w 1169350"/>
                  <a:gd name="connsiteY102" fmla="*/ 129026 h 1697777"/>
                  <a:gd name="connsiteX103" fmla="*/ 864799 w 1169350"/>
                  <a:gd name="connsiteY103" fmla="*/ 117806 h 1697777"/>
                  <a:gd name="connsiteX104" fmla="*/ 825531 w 1169350"/>
                  <a:gd name="connsiteY104" fmla="*/ 78538 h 1697777"/>
                  <a:gd name="connsiteX105" fmla="*/ 808701 w 1169350"/>
                  <a:gd name="connsiteY105" fmla="*/ 56098 h 1697777"/>
                  <a:gd name="connsiteX106" fmla="*/ 791872 w 1169350"/>
                  <a:gd name="connsiteY106" fmla="*/ 50489 h 1697777"/>
                  <a:gd name="connsiteX107" fmla="*/ 775042 w 1169350"/>
                  <a:gd name="connsiteY107" fmla="*/ 28049 h 1697777"/>
                  <a:gd name="connsiteX108" fmla="*/ 741383 w 1169350"/>
                  <a:gd name="connsiteY108" fmla="*/ 11220 h 1697777"/>
                  <a:gd name="connsiteX109" fmla="*/ 690895 w 1169350"/>
                  <a:gd name="connsiteY109" fmla="*/ 0 h 1697777"/>
                  <a:gd name="connsiteX110" fmla="*/ 634797 w 1169350"/>
                  <a:gd name="connsiteY110" fmla="*/ 5610 h 1697777"/>
                  <a:gd name="connsiteX111" fmla="*/ 617967 w 1169350"/>
                  <a:gd name="connsiteY111" fmla="*/ 11220 h 1697777"/>
                  <a:gd name="connsiteX112" fmla="*/ 601138 w 1169350"/>
                  <a:gd name="connsiteY112" fmla="*/ 28049 h 1697777"/>
                  <a:gd name="connsiteX113" fmla="*/ 550650 w 1169350"/>
                  <a:gd name="connsiteY113" fmla="*/ 67318 h 1697777"/>
                  <a:gd name="connsiteX114" fmla="*/ 539430 w 1169350"/>
                  <a:gd name="connsiteY114" fmla="*/ 84147 h 1697777"/>
                  <a:gd name="connsiteX115" fmla="*/ 522601 w 1169350"/>
                  <a:gd name="connsiteY115" fmla="*/ 95367 h 1697777"/>
                  <a:gd name="connsiteX116" fmla="*/ 488942 w 1169350"/>
                  <a:gd name="connsiteY116" fmla="*/ 129026 h 1697777"/>
                  <a:gd name="connsiteX117" fmla="*/ 449673 w 1169350"/>
                  <a:gd name="connsiteY117" fmla="*/ 162685 h 1697777"/>
                  <a:gd name="connsiteX118" fmla="*/ 444063 w 1169350"/>
                  <a:gd name="connsiteY118" fmla="*/ 173905 h 1697777"/>
                  <a:gd name="connsiteX119" fmla="*/ 494552 w 1169350"/>
                  <a:gd name="connsiteY119" fmla="*/ 179514 h 1697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1169350" h="1697777">
                    <a:moveTo>
                      <a:pt x="494552" y="179514"/>
                    </a:moveTo>
                    <a:lnTo>
                      <a:pt x="494552" y="179514"/>
                    </a:lnTo>
                    <a:cubicBezTo>
                      <a:pt x="455283" y="181384"/>
                      <a:pt x="415755" y="180248"/>
                      <a:pt x="376745" y="185124"/>
                    </a:cubicBezTo>
                    <a:cubicBezTo>
                      <a:pt x="370055" y="185960"/>
                      <a:pt x="365770" y="192999"/>
                      <a:pt x="359916" y="196344"/>
                    </a:cubicBezTo>
                    <a:cubicBezTo>
                      <a:pt x="352655" y="200493"/>
                      <a:pt x="344957" y="203823"/>
                      <a:pt x="337477" y="207563"/>
                    </a:cubicBezTo>
                    <a:cubicBezTo>
                      <a:pt x="307559" y="252440"/>
                      <a:pt x="346824" y="198217"/>
                      <a:pt x="309428" y="235613"/>
                    </a:cubicBezTo>
                    <a:cubicBezTo>
                      <a:pt x="304661" y="240380"/>
                      <a:pt x="302524" y="247263"/>
                      <a:pt x="298208" y="252442"/>
                    </a:cubicBezTo>
                    <a:cubicBezTo>
                      <a:pt x="293129" y="258536"/>
                      <a:pt x="286989" y="263661"/>
                      <a:pt x="281379" y="269271"/>
                    </a:cubicBezTo>
                    <a:cubicBezTo>
                      <a:pt x="279509" y="302930"/>
                      <a:pt x="278965" y="336689"/>
                      <a:pt x="275769" y="370248"/>
                    </a:cubicBezTo>
                    <a:cubicBezTo>
                      <a:pt x="274330" y="385359"/>
                      <a:pt x="265379" y="395300"/>
                      <a:pt x="253329" y="403907"/>
                    </a:cubicBezTo>
                    <a:cubicBezTo>
                      <a:pt x="246524" y="408768"/>
                      <a:pt x="238576" y="411833"/>
                      <a:pt x="230890" y="415127"/>
                    </a:cubicBezTo>
                    <a:cubicBezTo>
                      <a:pt x="225455" y="417456"/>
                      <a:pt x="219598" y="418660"/>
                      <a:pt x="214061" y="420736"/>
                    </a:cubicBezTo>
                    <a:cubicBezTo>
                      <a:pt x="160379" y="440866"/>
                      <a:pt x="207394" y="424829"/>
                      <a:pt x="169182" y="437566"/>
                    </a:cubicBezTo>
                    <a:cubicBezTo>
                      <a:pt x="163572" y="443176"/>
                      <a:pt x="156206" y="447460"/>
                      <a:pt x="152353" y="454395"/>
                    </a:cubicBezTo>
                    <a:cubicBezTo>
                      <a:pt x="146609" y="464733"/>
                      <a:pt x="141133" y="488054"/>
                      <a:pt x="141133" y="488054"/>
                    </a:cubicBezTo>
                    <a:cubicBezTo>
                      <a:pt x="143003" y="508623"/>
                      <a:pt x="143154" y="529422"/>
                      <a:pt x="146743" y="549762"/>
                    </a:cubicBezTo>
                    <a:cubicBezTo>
                      <a:pt x="148798" y="561409"/>
                      <a:pt x="157963" y="583421"/>
                      <a:pt x="157963" y="583421"/>
                    </a:cubicBezTo>
                    <a:cubicBezTo>
                      <a:pt x="156093" y="596511"/>
                      <a:pt x="156153" y="610025"/>
                      <a:pt x="152353" y="622690"/>
                    </a:cubicBezTo>
                    <a:cubicBezTo>
                      <a:pt x="150416" y="629148"/>
                      <a:pt x="146207" y="635079"/>
                      <a:pt x="141133" y="639519"/>
                    </a:cubicBezTo>
                    <a:cubicBezTo>
                      <a:pt x="111051" y="665840"/>
                      <a:pt x="113001" y="656399"/>
                      <a:pt x="85035" y="673178"/>
                    </a:cubicBezTo>
                    <a:cubicBezTo>
                      <a:pt x="73472" y="680115"/>
                      <a:pt x="60911" y="686082"/>
                      <a:pt x="51376" y="695617"/>
                    </a:cubicBezTo>
                    <a:cubicBezTo>
                      <a:pt x="29780" y="717215"/>
                      <a:pt x="41148" y="708047"/>
                      <a:pt x="17717" y="723666"/>
                    </a:cubicBezTo>
                    <a:cubicBezTo>
                      <a:pt x="15847" y="729276"/>
                      <a:pt x="14752" y="735207"/>
                      <a:pt x="12107" y="740496"/>
                    </a:cubicBezTo>
                    <a:cubicBezTo>
                      <a:pt x="9092" y="746526"/>
                      <a:pt x="1448" y="750606"/>
                      <a:pt x="888" y="757325"/>
                    </a:cubicBezTo>
                    <a:cubicBezTo>
                      <a:pt x="0" y="767984"/>
                      <a:pt x="3641" y="807710"/>
                      <a:pt x="12107" y="824643"/>
                    </a:cubicBezTo>
                    <a:cubicBezTo>
                      <a:pt x="15122" y="830674"/>
                      <a:pt x="18062" y="837261"/>
                      <a:pt x="23327" y="841473"/>
                    </a:cubicBezTo>
                    <a:cubicBezTo>
                      <a:pt x="27944" y="845167"/>
                      <a:pt x="34546" y="845212"/>
                      <a:pt x="40156" y="847082"/>
                    </a:cubicBezTo>
                    <a:cubicBezTo>
                      <a:pt x="58495" y="902100"/>
                      <a:pt x="28763" y="824384"/>
                      <a:pt x="62596" y="875132"/>
                    </a:cubicBezTo>
                    <a:cubicBezTo>
                      <a:pt x="66873" y="881547"/>
                      <a:pt x="66336" y="890091"/>
                      <a:pt x="68206" y="897571"/>
                    </a:cubicBezTo>
                    <a:cubicBezTo>
                      <a:pt x="70076" y="934970"/>
                      <a:pt x="70571" y="972462"/>
                      <a:pt x="73815" y="1009767"/>
                    </a:cubicBezTo>
                    <a:cubicBezTo>
                      <a:pt x="74327" y="1015658"/>
                      <a:pt x="75731" y="1021979"/>
                      <a:pt x="79425" y="1026597"/>
                    </a:cubicBezTo>
                    <a:cubicBezTo>
                      <a:pt x="83637" y="1031862"/>
                      <a:pt x="90645" y="1034076"/>
                      <a:pt x="96255" y="1037816"/>
                    </a:cubicBezTo>
                    <a:cubicBezTo>
                      <a:pt x="98125" y="1043426"/>
                      <a:pt x="98992" y="1049477"/>
                      <a:pt x="101864" y="1054646"/>
                    </a:cubicBezTo>
                    <a:cubicBezTo>
                      <a:pt x="108413" y="1066434"/>
                      <a:pt x="116824" y="1077085"/>
                      <a:pt x="124304" y="1088305"/>
                    </a:cubicBezTo>
                    <a:cubicBezTo>
                      <a:pt x="128044" y="1093915"/>
                      <a:pt x="130756" y="1100367"/>
                      <a:pt x="135523" y="1105134"/>
                    </a:cubicBezTo>
                    <a:lnTo>
                      <a:pt x="152353" y="1121963"/>
                    </a:lnTo>
                    <a:cubicBezTo>
                      <a:pt x="154223" y="1127573"/>
                      <a:pt x="154269" y="1134175"/>
                      <a:pt x="157963" y="1138793"/>
                    </a:cubicBezTo>
                    <a:cubicBezTo>
                      <a:pt x="162175" y="1144058"/>
                      <a:pt x="171219" y="1144296"/>
                      <a:pt x="174792" y="1150013"/>
                    </a:cubicBezTo>
                    <a:cubicBezTo>
                      <a:pt x="181060" y="1160042"/>
                      <a:pt x="186012" y="1183671"/>
                      <a:pt x="186012" y="1183671"/>
                    </a:cubicBezTo>
                    <a:cubicBezTo>
                      <a:pt x="187882" y="1236029"/>
                      <a:pt x="188793" y="1288431"/>
                      <a:pt x="191621" y="1340746"/>
                    </a:cubicBezTo>
                    <a:cubicBezTo>
                      <a:pt x="192535" y="1357655"/>
                      <a:pt x="194447" y="1374532"/>
                      <a:pt x="197231" y="1391235"/>
                    </a:cubicBezTo>
                    <a:cubicBezTo>
                      <a:pt x="198203" y="1397068"/>
                      <a:pt x="201407" y="1402327"/>
                      <a:pt x="202841" y="1408064"/>
                    </a:cubicBezTo>
                    <a:cubicBezTo>
                      <a:pt x="205154" y="1417314"/>
                      <a:pt x="207103" y="1426674"/>
                      <a:pt x="208451" y="1436113"/>
                    </a:cubicBezTo>
                    <a:cubicBezTo>
                      <a:pt x="223854" y="1543927"/>
                      <a:pt x="202109" y="1447249"/>
                      <a:pt x="225280" y="1509041"/>
                    </a:cubicBezTo>
                    <a:cubicBezTo>
                      <a:pt x="226883" y="1513317"/>
                      <a:pt x="232625" y="1542496"/>
                      <a:pt x="236500" y="1548309"/>
                    </a:cubicBezTo>
                    <a:cubicBezTo>
                      <a:pt x="240901" y="1554910"/>
                      <a:pt x="246728" y="1560738"/>
                      <a:pt x="253329" y="1565139"/>
                    </a:cubicBezTo>
                    <a:cubicBezTo>
                      <a:pt x="258249" y="1568419"/>
                      <a:pt x="264549" y="1568879"/>
                      <a:pt x="270159" y="1570749"/>
                    </a:cubicBezTo>
                    <a:cubicBezTo>
                      <a:pt x="273899" y="1576359"/>
                      <a:pt x="276612" y="1582811"/>
                      <a:pt x="281379" y="1587578"/>
                    </a:cubicBezTo>
                    <a:cubicBezTo>
                      <a:pt x="287990" y="1594189"/>
                      <a:pt x="296719" y="1598323"/>
                      <a:pt x="303818" y="1604408"/>
                    </a:cubicBezTo>
                    <a:cubicBezTo>
                      <a:pt x="309841" y="1609571"/>
                      <a:pt x="315037" y="1615627"/>
                      <a:pt x="320647" y="1621237"/>
                    </a:cubicBezTo>
                    <a:cubicBezTo>
                      <a:pt x="339346" y="1617497"/>
                      <a:pt x="358164" y="1614305"/>
                      <a:pt x="376745" y="1610017"/>
                    </a:cubicBezTo>
                    <a:cubicBezTo>
                      <a:pt x="382507" y="1608687"/>
                      <a:pt x="388286" y="1607052"/>
                      <a:pt x="393575" y="1604408"/>
                    </a:cubicBezTo>
                    <a:cubicBezTo>
                      <a:pt x="399605" y="1601393"/>
                      <a:pt x="404794" y="1596928"/>
                      <a:pt x="410404" y="1593188"/>
                    </a:cubicBezTo>
                    <a:cubicBezTo>
                      <a:pt x="432843" y="1595058"/>
                      <a:pt x="455642" y="1594382"/>
                      <a:pt x="477722" y="1598798"/>
                    </a:cubicBezTo>
                    <a:cubicBezTo>
                      <a:pt x="484333" y="1600120"/>
                      <a:pt x="490112" y="1604943"/>
                      <a:pt x="494552" y="1610017"/>
                    </a:cubicBezTo>
                    <a:cubicBezTo>
                      <a:pt x="503432" y="1620165"/>
                      <a:pt x="516991" y="1643676"/>
                      <a:pt x="516991" y="1643676"/>
                    </a:cubicBezTo>
                    <a:cubicBezTo>
                      <a:pt x="518861" y="1649286"/>
                      <a:pt x="519956" y="1655217"/>
                      <a:pt x="522601" y="1660506"/>
                    </a:cubicBezTo>
                    <a:cubicBezTo>
                      <a:pt x="525616" y="1666536"/>
                      <a:pt x="529053" y="1672568"/>
                      <a:pt x="533820" y="1677335"/>
                    </a:cubicBezTo>
                    <a:cubicBezTo>
                      <a:pt x="554262" y="1697777"/>
                      <a:pt x="577457" y="1691236"/>
                      <a:pt x="606748" y="1694165"/>
                    </a:cubicBezTo>
                    <a:cubicBezTo>
                      <a:pt x="657236" y="1692295"/>
                      <a:pt x="707777" y="1691522"/>
                      <a:pt x="758213" y="1688555"/>
                    </a:cubicBezTo>
                    <a:cubicBezTo>
                      <a:pt x="771413" y="1687779"/>
                      <a:pt x="784598" y="1685918"/>
                      <a:pt x="797482" y="1682945"/>
                    </a:cubicBezTo>
                    <a:cubicBezTo>
                      <a:pt x="809005" y="1680286"/>
                      <a:pt x="831140" y="1671725"/>
                      <a:pt x="831140" y="1671725"/>
                    </a:cubicBezTo>
                    <a:cubicBezTo>
                      <a:pt x="834880" y="1666115"/>
                      <a:pt x="839622" y="1661057"/>
                      <a:pt x="842360" y="1654896"/>
                    </a:cubicBezTo>
                    <a:cubicBezTo>
                      <a:pt x="847163" y="1644089"/>
                      <a:pt x="849840" y="1632457"/>
                      <a:pt x="853580" y="1621237"/>
                    </a:cubicBezTo>
                    <a:lnTo>
                      <a:pt x="859190" y="1604408"/>
                    </a:lnTo>
                    <a:cubicBezTo>
                      <a:pt x="859192" y="1604403"/>
                      <a:pt x="870405" y="1570754"/>
                      <a:pt x="870409" y="1570749"/>
                    </a:cubicBezTo>
                    <a:cubicBezTo>
                      <a:pt x="874149" y="1565139"/>
                      <a:pt x="878614" y="1559950"/>
                      <a:pt x="881629" y="1553919"/>
                    </a:cubicBezTo>
                    <a:cubicBezTo>
                      <a:pt x="884274" y="1548630"/>
                      <a:pt x="883545" y="1541707"/>
                      <a:pt x="887239" y="1537090"/>
                    </a:cubicBezTo>
                    <a:cubicBezTo>
                      <a:pt x="891451" y="1531825"/>
                      <a:pt x="898889" y="1530186"/>
                      <a:pt x="904068" y="1525870"/>
                    </a:cubicBezTo>
                    <a:cubicBezTo>
                      <a:pt x="910163" y="1520791"/>
                      <a:pt x="914297" y="1513442"/>
                      <a:pt x="920898" y="1509041"/>
                    </a:cubicBezTo>
                    <a:cubicBezTo>
                      <a:pt x="925818" y="1505761"/>
                      <a:pt x="932292" y="1505760"/>
                      <a:pt x="937727" y="1503431"/>
                    </a:cubicBezTo>
                    <a:cubicBezTo>
                      <a:pt x="945413" y="1500137"/>
                      <a:pt x="952480" y="1495505"/>
                      <a:pt x="960166" y="1492211"/>
                    </a:cubicBezTo>
                    <a:cubicBezTo>
                      <a:pt x="965601" y="1489882"/>
                      <a:pt x="971827" y="1489473"/>
                      <a:pt x="976996" y="1486601"/>
                    </a:cubicBezTo>
                    <a:cubicBezTo>
                      <a:pt x="996408" y="1475817"/>
                      <a:pt x="1013386" y="1464251"/>
                      <a:pt x="1027484" y="1447333"/>
                    </a:cubicBezTo>
                    <a:cubicBezTo>
                      <a:pt x="1066534" y="1400473"/>
                      <a:pt x="1006369" y="1462838"/>
                      <a:pt x="1055533" y="1413674"/>
                    </a:cubicBezTo>
                    <a:cubicBezTo>
                      <a:pt x="1085505" y="1323760"/>
                      <a:pt x="1071136" y="1379761"/>
                      <a:pt x="1061143" y="1194891"/>
                    </a:cubicBezTo>
                    <a:cubicBezTo>
                      <a:pt x="1060559" y="1184078"/>
                      <a:pt x="1053016" y="1166449"/>
                      <a:pt x="1049923" y="1155622"/>
                    </a:cubicBezTo>
                    <a:cubicBezTo>
                      <a:pt x="1043227" y="1132187"/>
                      <a:pt x="1043112" y="1125978"/>
                      <a:pt x="1038704" y="1099524"/>
                    </a:cubicBezTo>
                    <a:cubicBezTo>
                      <a:pt x="1040572" y="1082708"/>
                      <a:pt x="1044886" y="1035526"/>
                      <a:pt x="1049923" y="1015377"/>
                    </a:cubicBezTo>
                    <a:cubicBezTo>
                      <a:pt x="1049925" y="1015370"/>
                      <a:pt x="1063947" y="973307"/>
                      <a:pt x="1066753" y="964889"/>
                    </a:cubicBezTo>
                    <a:cubicBezTo>
                      <a:pt x="1068623" y="959279"/>
                      <a:pt x="1069083" y="952979"/>
                      <a:pt x="1072363" y="948059"/>
                    </a:cubicBezTo>
                    <a:cubicBezTo>
                      <a:pt x="1076103" y="942449"/>
                      <a:pt x="1080237" y="937084"/>
                      <a:pt x="1083582" y="931230"/>
                    </a:cubicBezTo>
                    <a:cubicBezTo>
                      <a:pt x="1087731" y="923969"/>
                      <a:pt x="1090370" y="915882"/>
                      <a:pt x="1094802" y="908790"/>
                    </a:cubicBezTo>
                    <a:cubicBezTo>
                      <a:pt x="1123190" y="863369"/>
                      <a:pt x="1099251" y="907077"/>
                      <a:pt x="1128461" y="869522"/>
                    </a:cubicBezTo>
                    <a:cubicBezTo>
                      <a:pt x="1136740" y="858878"/>
                      <a:pt x="1150900" y="835863"/>
                      <a:pt x="1150900" y="835863"/>
                    </a:cubicBezTo>
                    <a:cubicBezTo>
                      <a:pt x="1152770" y="826513"/>
                      <a:pt x="1153495" y="816860"/>
                      <a:pt x="1156510" y="807814"/>
                    </a:cubicBezTo>
                    <a:cubicBezTo>
                      <a:pt x="1159154" y="799880"/>
                      <a:pt x="1167450" y="793732"/>
                      <a:pt x="1167729" y="785374"/>
                    </a:cubicBezTo>
                    <a:cubicBezTo>
                      <a:pt x="1169350" y="736747"/>
                      <a:pt x="1165467" y="688058"/>
                      <a:pt x="1162120" y="639519"/>
                    </a:cubicBezTo>
                    <a:cubicBezTo>
                      <a:pt x="1161713" y="633620"/>
                      <a:pt x="1160295" y="627233"/>
                      <a:pt x="1156510" y="622690"/>
                    </a:cubicBezTo>
                    <a:cubicBezTo>
                      <a:pt x="1150524" y="615507"/>
                      <a:pt x="1141170" y="611945"/>
                      <a:pt x="1134071" y="605860"/>
                    </a:cubicBezTo>
                    <a:cubicBezTo>
                      <a:pt x="1128047" y="600697"/>
                      <a:pt x="1123336" y="594110"/>
                      <a:pt x="1117241" y="589031"/>
                    </a:cubicBezTo>
                    <a:cubicBezTo>
                      <a:pt x="1112062" y="584715"/>
                      <a:pt x="1105591" y="582127"/>
                      <a:pt x="1100412" y="577811"/>
                    </a:cubicBezTo>
                    <a:cubicBezTo>
                      <a:pt x="1080636" y="561331"/>
                      <a:pt x="1076784" y="550785"/>
                      <a:pt x="1061143" y="527323"/>
                    </a:cubicBezTo>
                    <a:lnTo>
                      <a:pt x="1027484" y="476835"/>
                    </a:lnTo>
                    <a:cubicBezTo>
                      <a:pt x="1018183" y="462884"/>
                      <a:pt x="1011146" y="453835"/>
                      <a:pt x="1005045" y="437566"/>
                    </a:cubicBezTo>
                    <a:cubicBezTo>
                      <a:pt x="1002338" y="430347"/>
                      <a:pt x="1001305" y="422607"/>
                      <a:pt x="999435" y="415127"/>
                    </a:cubicBezTo>
                    <a:cubicBezTo>
                      <a:pt x="997565" y="370248"/>
                      <a:pt x="996388" y="325335"/>
                      <a:pt x="993825" y="280491"/>
                    </a:cubicBezTo>
                    <a:cubicBezTo>
                      <a:pt x="992647" y="259870"/>
                      <a:pt x="991136" y="239230"/>
                      <a:pt x="988215" y="218783"/>
                    </a:cubicBezTo>
                    <a:cubicBezTo>
                      <a:pt x="987379" y="212929"/>
                      <a:pt x="985250" y="207243"/>
                      <a:pt x="982606" y="201954"/>
                    </a:cubicBezTo>
                    <a:cubicBezTo>
                      <a:pt x="976301" y="189345"/>
                      <a:pt x="965192" y="177158"/>
                      <a:pt x="954556" y="168295"/>
                    </a:cubicBezTo>
                    <a:cubicBezTo>
                      <a:pt x="949377" y="163979"/>
                      <a:pt x="943757" y="160090"/>
                      <a:pt x="937727" y="157075"/>
                    </a:cubicBezTo>
                    <a:cubicBezTo>
                      <a:pt x="932438" y="154430"/>
                      <a:pt x="926067" y="154337"/>
                      <a:pt x="920898" y="151465"/>
                    </a:cubicBezTo>
                    <a:cubicBezTo>
                      <a:pt x="909111" y="144916"/>
                      <a:pt x="899300" y="135056"/>
                      <a:pt x="887239" y="129026"/>
                    </a:cubicBezTo>
                    <a:cubicBezTo>
                      <a:pt x="879759" y="125286"/>
                      <a:pt x="871272" y="123102"/>
                      <a:pt x="864799" y="117806"/>
                    </a:cubicBezTo>
                    <a:cubicBezTo>
                      <a:pt x="850472" y="106084"/>
                      <a:pt x="836638" y="93347"/>
                      <a:pt x="825531" y="78538"/>
                    </a:cubicBezTo>
                    <a:cubicBezTo>
                      <a:pt x="819921" y="71058"/>
                      <a:pt x="815884" y="62084"/>
                      <a:pt x="808701" y="56098"/>
                    </a:cubicBezTo>
                    <a:cubicBezTo>
                      <a:pt x="804158" y="52313"/>
                      <a:pt x="797482" y="52359"/>
                      <a:pt x="791872" y="50489"/>
                    </a:cubicBezTo>
                    <a:cubicBezTo>
                      <a:pt x="786262" y="43009"/>
                      <a:pt x="781653" y="34660"/>
                      <a:pt x="775042" y="28049"/>
                    </a:cubicBezTo>
                    <a:cubicBezTo>
                      <a:pt x="765208" y="18215"/>
                      <a:pt x="754158" y="14870"/>
                      <a:pt x="741383" y="11220"/>
                    </a:cubicBezTo>
                    <a:cubicBezTo>
                      <a:pt x="722896" y="5938"/>
                      <a:pt x="710177" y="3856"/>
                      <a:pt x="690895" y="0"/>
                    </a:cubicBezTo>
                    <a:cubicBezTo>
                      <a:pt x="672196" y="1870"/>
                      <a:pt x="653371" y="2752"/>
                      <a:pt x="634797" y="5610"/>
                    </a:cubicBezTo>
                    <a:cubicBezTo>
                      <a:pt x="628952" y="6509"/>
                      <a:pt x="622887" y="7940"/>
                      <a:pt x="617967" y="11220"/>
                    </a:cubicBezTo>
                    <a:cubicBezTo>
                      <a:pt x="611366" y="15621"/>
                      <a:pt x="607400" y="23178"/>
                      <a:pt x="601138" y="28049"/>
                    </a:cubicBezTo>
                    <a:cubicBezTo>
                      <a:pt x="571509" y="51094"/>
                      <a:pt x="570760" y="43187"/>
                      <a:pt x="550650" y="67318"/>
                    </a:cubicBezTo>
                    <a:cubicBezTo>
                      <a:pt x="546334" y="72497"/>
                      <a:pt x="544197" y="79380"/>
                      <a:pt x="539430" y="84147"/>
                    </a:cubicBezTo>
                    <a:cubicBezTo>
                      <a:pt x="534663" y="88914"/>
                      <a:pt x="527640" y="90888"/>
                      <a:pt x="522601" y="95367"/>
                    </a:cubicBezTo>
                    <a:cubicBezTo>
                      <a:pt x="510742" y="105909"/>
                      <a:pt x="501636" y="119506"/>
                      <a:pt x="488942" y="129026"/>
                    </a:cubicBezTo>
                    <a:cubicBezTo>
                      <a:pt x="473964" y="140259"/>
                      <a:pt x="461396" y="148031"/>
                      <a:pt x="449673" y="162685"/>
                    </a:cubicBezTo>
                    <a:cubicBezTo>
                      <a:pt x="447061" y="165950"/>
                      <a:pt x="445933" y="170165"/>
                      <a:pt x="444063" y="173905"/>
                    </a:cubicBezTo>
                    <a:lnTo>
                      <a:pt x="494552" y="17951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7" name="Volný tvar 256"/>
              <p:cNvSpPr/>
              <p:nvPr/>
            </p:nvSpPr>
            <p:spPr>
              <a:xfrm>
                <a:off x="755576" y="1628800"/>
                <a:ext cx="1152128" cy="1800200"/>
              </a:xfrm>
              <a:custGeom>
                <a:avLst/>
                <a:gdLst>
                  <a:gd name="connsiteX0" fmla="*/ 494552 w 1169350"/>
                  <a:gd name="connsiteY0" fmla="*/ 179514 h 1697777"/>
                  <a:gd name="connsiteX1" fmla="*/ 494552 w 1169350"/>
                  <a:gd name="connsiteY1" fmla="*/ 179514 h 1697777"/>
                  <a:gd name="connsiteX2" fmla="*/ 376745 w 1169350"/>
                  <a:gd name="connsiteY2" fmla="*/ 185124 h 1697777"/>
                  <a:gd name="connsiteX3" fmla="*/ 359916 w 1169350"/>
                  <a:gd name="connsiteY3" fmla="*/ 196344 h 1697777"/>
                  <a:gd name="connsiteX4" fmla="*/ 337477 w 1169350"/>
                  <a:gd name="connsiteY4" fmla="*/ 207563 h 1697777"/>
                  <a:gd name="connsiteX5" fmla="*/ 309428 w 1169350"/>
                  <a:gd name="connsiteY5" fmla="*/ 235613 h 1697777"/>
                  <a:gd name="connsiteX6" fmla="*/ 298208 w 1169350"/>
                  <a:gd name="connsiteY6" fmla="*/ 252442 h 1697777"/>
                  <a:gd name="connsiteX7" fmla="*/ 281379 w 1169350"/>
                  <a:gd name="connsiteY7" fmla="*/ 269271 h 1697777"/>
                  <a:gd name="connsiteX8" fmla="*/ 275769 w 1169350"/>
                  <a:gd name="connsiteY8" fmla="*/ 370248 h 1697777"/>
                  <a:gd name="connsiteX9" fmla="*/ 253329 w 1169350"/>
                  <a:gd name="connsiteY9" fmla="*/ 403907 h 1697777"/>
                  <a:gd name="connsiteX10" fmla="*/ 230890 w 1169350"/>
                  <a:gd name="connsiteY10" fmla="*/ 415127 h 1697777"/>
                  <a:gd name="connsiteX11" fmla="*/ 214061 w 1169350"/>
                  <a:gd name="connsiteY11" fmla="*/ 420736 h 1697777"/>
                  <a:gd name="connsiteX12" fmla="*/ 169182 w 1169350"/>
                  <a:gd name="connsiteY12" fmla="*/ 437566 h 1697777"/>
                  <a:gd name="connsiteX13" fmla="*/ 152353 w 1169350"/>
                  <a:gd name="connsiteY13" fmla="*/ 454395 h 1697777"/>
                  <a:gd name="connsiteX14" fmla="*/ 141133 w 1169350"/>
                  <a:gd name="connsiteY14" fmla="*/ 488054 h 1697777"/>
                  <a:gd name="connsiteX15" fmla="*/ 146743 w 1169350"/>
                  <a:gd name="connsiteY15" fmla="*/ 549762 h 1697777"/>
                  <a:gd name="connsiteX16" fmla="*/ 157963 w 1169350"/>
                  <a:gd name="connsiteY16" fmla="*/ 583421 h 1697777"/>
                  <a:gd name="connsiteX17" fmla="*/ 152353 w 1169350"/>
                  <a:gd name="connsiteY17" fmla="*/ 622690 h 1697777"/>
                  <a:gd name="connsiteX18" fmla="*/ 141133 w 1169350"/>
                  <a:gd name="connsiteY18" fmla="*/ 639519 h 1697777"/>
                  <a:gd name="connsiteX19" fmla="*/ 85035 w 1169350"/>
                  <a:gd name="connsiteY19" fmla="*/ 673178 h 1697777"/>
                  <a:gd name="connsiteX20" fmla="*/ 51376 w 1169350"/>
                  <a:gd name="connsiteY20" fmla="*/ 695617 h 1697777"/>
                  <a:gd name="connsiteX21" fmla="*/ 17717 w 1169350"/>
                  <a:gd name="connsiteY21" fmla="*/ 723666 h 1697777"/>
                  <a:gd name="connsiteX22" fmla="*/ 12107 w 1169350"/>
                  <a:gd name="connsiteY22" fmla="*/ 740496 h 1697777"/>
                  <a:gd name="connsiteX23" fmla="*/ 888 w 1169350"/>
                  <a:gd name="connsiteY23" fmla="*/ 757325 h 1697777"/>
                  <a:gd name="connsiteX24" fmla="*/ 12107 w 1169350"/>
                  <a:gd name="connsiteY24" fmla="*/ 824643 h 1697777"/>
                  <a:gd name="connsiteX25" fmla="*/ 23327 w 1169350"/>
                  <a:gd name="connsiteY25" fmla="*/ 841473 h 1697777"/>
                  <a:gd name="connsiteX26" fmla="*/ 40156 w 1169350"/>
                  <a:gd name="connsiteY26" fmla="*/ 847082 h 1697777"/>
                  <a:gd name="connsiteX27" fmla="*/ 62596 w 1169350"/>
                  <a:gd name="connsiteY27" fmla="*/ 875132 h 1697777"/>
                  <a:gd name="connsiteX28" fmla="*/ 68206 w 1169350"/>
                  <a:gd name="connsiteY28" fmla="*/ 897571 h 1697777"/>
                  <a:gd name="connsiteX29" fmla="*/ 73815 w 1169350"/>
                  <a:gd name="connsiteY29" fmla="*/ 1009767 h 1697777"/>
                  <a:gd name="connsiteX30" fmla="*/ 79425 w 1169350"/>
                  <a:gd name="connsiteY30" fmla="*/ 1026597 h 1697777"/>
                  <a:gd name="connsiteX31" fmla="*/ 96255 w 1169350"/>
                  <a:gd name="connsiteY31" fmla="*/ 1037816 h 1697777"/>
                  <a:gd name="connsiteX32" fmla="*/ 101864 w 1169350"/>
                  <a:gd name="connsiteY32" fmla="*/ 1054646 h 1697777"/>
                  <a:gd name="connsiteX33" fmla="*/ 124304 w 1169350"/>
                  <a:gd name="connsiteY33" fmla="*/ 1088305 h 1697777"/>
                  <a:gd name="connsiteX34" fmla="*/ 135523 w 1169350"/>
                  <a:gd name="connsiteY34" fmla="*/ 1105134 h 1697777"/>
                  <a:gd name="connsiteX35" fmla="*/ 152353 w 1169350"/>
                  <a:gd name="connsiteY35" fmla="*/ 1121963 h 1697777"/>
                  <a:gd name="connsiteX36" fmla="*/ 157963 w 1169350"/>
                  <a:gd name="connsiteY36" fmla="*/ 1138793 h 1697777"/>
                  <a:gd name="connsiteX37" fmla="*/ 174792 w 1169350"/>
                  <a:gd name="connsiteY37" fmla="*/ 1150013 h 1697777"/>
                  <a:gd name="connsiteX38" fmla="*/ 186012 w 1169350"/>
                  <a:gd name="connsiteY38" fmla="*/ 1183671 h 1697777"/>
                  <a:gd name="connsiteX39" fmla="*/ 191621 w 1169350"/>
                  <a:gd name="connsiteY39" fmla="*/ 1340746 h 1697777"/>
                  <a:gd name="connsiteX40" fmla="*/ 197231 w 1169350"/>
                  <a:gd name="connsiteY40" fmla="*/ 1391235 h 1697777"/>
                  <a:gd name="connsiteX41" fmla="*/ 202841 w 1169350"/>
                  <a:gd name="connsiteY41" fmla="*/ 1408064 h 1697777"/>
                  <a:gd name="connsiteX42" fmla="*/ 208451 w 1169350"/>
                  <a:gd name="connsiteY42" fmla="*/ 1436113 h 1697777"/>
                  <a:gd name="connsiteX43" fmla="*/ 225280 w 1169350"/>
                  <a:gd name="connsiteY43" fmla="*/ 1509041 h 1697777"/>
                  <a:gd name="connsiteX44" fmla="*/ 236500 w 1169350"/>
                  <a:gd name="connsiteY44" fmla="*/ 1548309 h 1697777"/>
                  <a:gd name="connsiteX45" fmla="*/ 253329 w 1169350"/>
                  <a:gd name="connsiteY45" fmla="*/ 1565139 h 1697777"/>
                  <a:gd name="connsiteX46" fmla="*/ 270159 w 1169350"/>
                  <a:gd name="connsiteY46" fmla="*/ 1570749 h 1697777"/>
                  <a:gd name="connsiteX47" fmla="*/ 281379 w 1169350"/>
                  <a:gd name="connsiteY47" fmla="*/ 1587578 h 1697777"/>
                  <a:gd name="connsiteX48" fmla="*/ 303818 w 1169350"/>
                  <a:gd name="connsiteY48" fmla="*/ 1604408 h 1697777"/>
                  <a:gd name="connsiteX49" fmla="*/ 320647 w 1169350"/>
                  <a:gd name="connsiteY49" fmla="*/ 1621237 h 1697777"/>
                  <a:gd name="connsiteX50" fmla="*/ 376745 w 1169350"/>
                  <a:gd name="connsiteY50" fmla="*/ 1610017 h 1697777"/>
                  <a:gd name="connsiteX51" fmla="*/ 393575 w 1169350"/>
                  <a:gd name="connsiteY51" fmla="*/ 1604408 h 1697777"/>
                  <a:gd name="connsiteX52" fmla="*/ 410404 w 1169350"/>
                  <a:gd name="connsiteY52" fmla="*/ 1593188 h 1697777"/>
                  <a:gd name="connsiteX53" fmla="*/ 477722 w 1169350"/>
                  <a:gd name="connsiteY53" fmla="*/ 1598798 h 1697777"/>
                  <a:gd name="connsiteX54" fmla="*/ 494552 w 1169350"/>
                  <a:gd name="connsiteY54" fmla="*/ 1610017 h 1697777"/>
                  <a:gd name="connsiteX55" fmla="*/ 516991 w 1169350"/>
                  <a:gd name="connsiteY55" fmla="*/ 1643676 h 1697777"/>
                  <a:gd name="connsiteX56" fmla="*/ 522601 w 1169350"/>
                  <a:gd name="connsiteY56" fmla="*/ 1660506 h 1697777"/>
                  <a:gd name="connsiteX57" fmla="*/ 533820 w 1169350"/>
                  <a:gd name="connsiteY57" fmla="*/ 1677335 h 1697777"/>
                  <a:gd name="connsiteX58" fmla="*/ 606748 w 1169350"/>
                  <a:gd name="connsiteY58" fmla="*/ 1694165 h 1697777"/>
                  <a:gd name="connsiteX59" fmla="*/ 758213 w 1169350"/>
                  <a:gd name="connsiteY59" fmla="*/ 1688555 h 1697777"/>
                  <a:gd name="connsiteX60" fmla="*/ 797482 w 1169350"/>
                  <a:gd name="connsiteY60" fmla="*/ 1682945 h 1697777"/>
                  <a:gd name="connsiteX61" fmla="*/ 831140 w 1169350"/>
                  <a:gd name="connsiteY61" fmla="*/ 1671725 h 1697777"/>
                  <a:gd name="connsiteX62" fmla="*/ 842360 w 1169350"/>
                  <a:gd name="connsiteY62" fmla="*/ 1654896 h 1697777"/>
                  <a:gd name="connsiteX63" fmla="*/ 853580 w 1169350"/>
                  <a:gd name="connsiteY63" fmla="*/ 1621237 h 1697777"/>
                  <a:gd name="connsiteX64" fmla="*/ 859190 w 1169350"/>
                  <a:gd name="connsiteY64" fmla="*/ 1604408 h 1697777"/>
                  <a:gd name="connsiteX65" fmla="*/ 870409 w 1169350"/>
                  <a:gd name="connsiteY65" fmla="*/ 1570749 h 1697777"/>
                  <a:gd name="connsiteX66" fmla="*/ 881629 w 1169350"/>
                  <a:gd name="connsiteY66" fmla="*/ 1553919 h 1697777"/>
                  <a:gd name="connsiteX67" fmla="*/ 887239 w 1169350"/>
                  <a:gd name="connsiteY67" fmla="*/ 1537090 h 1697777"/>
                  <a:gd name="connsiteX68" fmla="*/ 904068 w 1169350"/>
                  <a:gd name="connsiteY68" fmla="*/ 1525870 h 1697777"/>
                  <a:gd name="connsiteX69" fmla="*/ 920898 w 1169350"/>
                  <a:gd name="connsiteY69" fmla="*/ 1509041 h 1697777"/>
                  <a:gd name="connsiteX70" fmla="*/ 937727 w 1169350"/>
                  <a:gd name="connsiteY70" fmla="*/ 1503431 h 1697777"/>
                  <a:gd name="connsiteX71" fmla="*/ 960166 w 1169350"/>
                  <a:gd name="connsiteY71" fmla="*/ 1492211 h 1697777"/>
                  <a:gd name="connsiteX72" fmla="*/ 976996 w 1169350"/>
                  <a:gd name="connsiteY72" fmla="*/ 1486601 h 1697777"/>
                  <a:gd name="connsiteX73" fmla="*/ 1027484 w 1169350"/>
                  <a:gd name="connsiteY73" fmla="*/ 1447333 h 1697777"/>
                  <a:gd name="connsiteX74" fmla="*/ 1055533 w 1169350"/>
                  <a:gd name="connsiteY74" fmla="*/ 1413674 h 1697777"/>
                  <a:gd name="connsiteX75" fmla="*/ 1061143 w 1169350"/>
                  <a:gd name="connsiteY75" fmla="*/ 1194891 h 1697777"/>
                  <a:gd name="connsiteX76" fmla="*/ 1049923 w 1169350"/>
                  <a:gd name="connsiteY76" fmla="*/ 1155622 h 1697777"/>
                  <a:gd name="connsiteX77" fmla="*/ 1038704 w 1169350"/>
                  <a:gd name="connsiteY77" fmla="*/ 1099524 h 1697777"/>
                  <a:gd name="connsiteX78" fmla="*/ 1049923 w 1169350"/>
                  <a:gd name="connsiteY78" fmla="*/ 1015377 h 1697777"/>
                  <a:gd name="connsiteX79" fmla="*/ 1066753 w 1169350"/>
                  <a:gd name="connsiteY79" fmla="*/ 964889 h 1697777"/>
                  <a:gd name="connsiteX80" fmla="*/ 1072363 w 1169350"/>
                  <a:gd name="connsiteY80" fmla="*/ 948059 h 1697777"/>
                  <a:gd name="connsiteX81" fmla="*/ 1083582 w 1169350"/>
                  <a:gd name="connsiteY81" fmla="*/ 931230 h 1697777"/>
                  <a:gd name="connsiteX82" fmla="*/ 1094802 w 1169350"/>
                  <a:gd name="connsiteY82" fmla="*/ 908790 h 1697777"/>
                  <a:gd name="connsiteX83" fmla="*/ 1128461 w 1169350"/>
                  <a:gd name="connsiteY83" fmla="*/ 869522 h 1697777"/>
                  <a:gd name="connsiteX84" fmla="*/ 1150900 w 1169350"/>
                  <a:gd name="connsiteY84" fmla="*/ 835863 h 1697777"/>
                  <a:gd name="connsiteX85" fmla="*/ 1156510 w 1169350"/>
                  <a:gd name="connsiteY85" fmla="*/ 807814 h 1697777"/>
                  <a:gd name="connsiteX86" fmla="*/ 1167729 w 1169350"/>
                  <a:gd name="connsiteY86" fmla="*/ 785374 h 1697777"/>
                  <a:gd name="connsiteX87" fmla="*/ 1162120 w 1169350"/>
                  <a:gd name="connsiteY87" fmla="*/ 639519 h 1697777"/>
                  <a:gd name="connsiteX88" fmla="*/ 1156510 w 1169350"/>
                  <a:gd name="connsiteY88" fmla="*/ 622690 h 1697777"/>
                  <a:gd name="connsiteX89" fmla="*/ 1134071 w 1169350"/>
                  <a:gd name="connsiteY89" fmla="*/ 605860 h 1697777"/>
                  <a:gd name="connsiteX90" fmla="*/ 1117241 w 1169350"/>
                  <a:gd name="connsiteY90" fmla="*/ 589031 h 1697777"/>
                  <a:gd name="connsiteX91" fmla="*/ 1100412 w 1169350"/>
                  <a:gd name="connsiteY91" fmla="*/ 577811 h 1697777"/>
                  <a:gd name="connsiteX92" fmla="*/ 1061143 w 1169350"/>
                  <a:gd name="connsiteY92" fmla="*/ 527323 h 1697777"/>
                  <a:gd name="connsiteX93" fmla="*/ 1027484 w 1169350"/>
                  <a:gd name="connsiteY93" fmla="*/ 476835 h 1697777"/>
                  <a:gd name="connsiteX94" fmla="*/ 1005045 w 1169350"/>
                  <a:gd name="connsiteY94" fmla="*/ 437566 h 1697777"/>
                  <a:gd name="connsiteX95" fmla="*/ 999435 w 1169350"/>
                  <a:gd name="connsiteY95" fmla="*/ 415127 h 1697777"/>
                  <a:gd name="connsiteX96" fmla="*/ 993825 w 1169350"/>
                  <a:gd name="connsiteY96" fmla="*/ 280491 h 1697777"/>
                  <a:gd name="connsiteX97" fmla="*/ 988215 w 1169350"/>
                  <a:gd name="connsiteY97" fmla="*/ 218783 h 1697777"/>
                  <a:gd name="connsiteX98" fmla="*/ 982606 w 1169350"/>
                  <a:gd name="connsiteY98" fmla="*/ 201954 h 1697777"/>
                  <a:gd name="connsiteX99" fmla="*/ 954556 w 1169350"/>
                  <a:gd name="connsiteY99" fmla="*/ 168295 h 1697777"/>
                  <a:gd name="connsiteX100" fmla="*/ 937727 w 1169350"/>
                  <a:gd name="connsiteY100" fmla="*/ 157075 h 1697777"/>
                  <a:gd name="connsiteX101" fmla="*/ 920898 w 1169350"/>
                  <a:gd name="connsiteY101" fmla="*/ 151465 h 1697777"/>
                  <a:gd name="connsiteX102" fmla="*/ 887239 w 1169350"/>
                  <a:gd name="connsiteY102" fmla="*/ 129026 h 1697777"/>
                  <a:gd name="connsiteX103" fmla="*/ 864799 w 1169350"/>
                  <a:gd name="connsiteY103" fmla="*/ 117806 h 1697777"/>
                  <a:gd name="connsiteX104" fmla="*/ 825531 w 1169350"/>
                  <a:gd name="connsiteY104" fmla="*/ 78538 h 1697777"/>
                  <a:gd name="connsiteX105" fmla="*/ 808701 w 1169350"/>
                  <a:gd name="connsiteY105" fmla="*/ 56098 h 1697777"/>
                  <a:gd name="connsiteX106" fmla="*/ 791872 w 1169350"/>
                  <a:gd name="connsiteY106" fmla="*/ 50489 h 1697777"/>
                  <a:gd name="connsiteX107" fmla="*/ 775042 w 1169350"/>
                  <a:gd name="connsiteY107" fmla="*/ 28049 h 1697777"/>
                  <a:gd name="connsiteX108" fmla="*/ 741383 w 1169350"/>
                  <a:gd name="connsiteY108" fmla="*/ 11220 h 1697777"/>
                  <a:gd name="connsiteX109" fmla="*/ 690895 w 1169350"/>
                  <a:gd name="connsiteY109" fmla="*/ 0 h 1697777"/>
                  <a:gd name="connsiteX110" fmla="*/ 634797 w 1169350"/>
                  <a:gd name="connsiteY110" fmla="*/ 5610 h 1697777"/>
                  <a:gd name="connsiteX111" fmla="*/ 617967 w 1169350"/>
                  <a:gd name="connsiteY111" fmla="*/ 11220 h 1697777"/>
                  <a:gd name="connsiteX112" fmla="*/ 601138 w 1169350"/>
                  <a:gd name="connsiteY112" fmla="*/ 28049 h 1697777"/>
                  <a:gd name="connsiteX113" fmla="*/ 550650 w 1169350"/>
                  <a:gd name="connsiteY113" fmla="*/ 67318 h 1697777"/>
                  <a:gd name="connsiteX114" fmla="*/ 539430 w 1169350"/>
                  <a:gd name="connsiteY114" fmla="*/ 84147 h 1697777"/>
                  <a:gd name="connsiteX115" fmla="*/ 522601 w 1169350"/>
                  <a:gd name="connsiteY115" fmla="*/ 95367 h 1697777"/>
                  <a:gd name="connsiteX116" fmla="*/ 488942 w 1169350"/>
                  <a:gd name="connsiteY116" fmla="*/ 129026 h 1697777"/>
                  <a:gd name="connsiteX117" fmla="*/ 449673 w 1169350"/>
                  <a:gd name="connsiteY117" fmla="*/ 162685 h 1697777"/>
                  <a:gd name="connsiteX118" fmla="*/ 444063 w 1169350"/>
                  <a:gd name="connsiteY118" fmla="*/ 173905 h 1697777"/>
                  <a:gd name="connsiteX119" fmla="*/ 494552 w 1169350"/>
                  <a:gd name="connsiteY119" fmla="*/ 179514 h 1697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1169350" h="1697777">
                    <a:moveTo>
                      <a:pt x="494552" y="179514"/>
                    </a:moveTo>
                    <a:lnTo>
                      <a:pt x="494552" y="179514"/>
                    </a:lnTo>
                    <a:cubicBezTo>
                      <a:pt x="455283" y="181384"/>
                      <a:pt x="415755" y="180248"/>
                      <a:pt x="376745" y="185124"/>
                    </a:cubicBezTo>
                    <a:cubicBezTo>
                      <a:pt x="370055" y="185960"/>
                      <a:pt x="365770" y="192999"/>
                      <a:pt x="359916" y="196344"/>
                    </a:cubicBezTo>
                    <a:cubicBezTo>
                      <a:pt x="352655" y="200493"/>
                      <a:pt x="344957" y="203823"/>
                      <a:pt x="337477" y="207563"/>
                    </a:cubicBezTo>
                    <a:cubicBezTo>
                      <a:pt x="307559" y="252440"/>
                      <a:pt x="346824" y="198217"/>
                      <a:pt x="309428" y="235613"/>
                    </a:cubicBezTo>
                    <a:cubicBezTo>
                      <a:pt x="304661" y="240380"/>
                      <a:pt x="302524" y="247263"/>
                      <a:pt x="298208" y="252442"/>
                    </a:cubicBezTo>
                    <a:cubicBezTo>
                      <a:pt x="293129" y="258536"/>
                      <a:pt x="286989" y="263661"/>
                      <a:pt x="281379" y="269271"/>
                    </a:cubicBezTo>
                    <a:cubicBezTo>
                      <a:pt x="279509" y="302930"/>
                      <a:pt x="278965" y="336689"/>
                      <a:pt x="275769" y="370248"/>
                    </a:cubicBezTo>
                    <a:cubicBezTo>
                      <a:pt x="274330" y="385359"/>
                      <a:pt x="265379" y="395300"/>
                      <a:pt x="253329" y="403907"/>
                    </a:cubicBezTo>
                    <a:cubicBezTo>
                      <a:pt x="246524" y="408768"/>
                      <a:pt x="238576" y="411833"/>
                      <a:pt x="230890" y="415127"/>
                    </a:cubicBezTo>
                    <a:cubicBezTo>
                      <a:pt x="225455" y="417456"/>
                      <a:pt x="219598" y="418660"/>
                      <a:pt x="214061" y="420736"/>
                    </a:cubicBezTo>
                    <a:cubicBezTo>
                      <a:pt x="160379" y="440866"/>
                      <a:pt x="207394" y="424829"/>
                      <a:pt x="169182" y="437566"/>
                    </a:cubicBezTo>
                    <a:cubicBezTo>
                      <a:pt x="163572" y="443176"/>
                      <a:pt x="156206" y="447460"/>
                      <a:pt x="152353" y="454395"/>
                    </a:cubicBezTo>
                    <a:cubicBezTo>
                      <a:pt x="146609" y="464733"/>
                      <a:pt x="141133" y="488054"/>
                      <a:pt x="141133" y="488054"/>
                    </a:cubicBezTo>
                    <a:cubicBezTo>
                      <a:pt x="143003" y="508623"/>
                      <a:pt x="143154" y="529422"/>
                      <a:pt x="146743" y="549762"/>
                    </a:cubicBezTo>
                    <a:cubicBezTo>
                      <a:pt x="148798" y="561409"/>
                      <a:pt x="157963" y="583421"/>
                      <a:pt x="157963" y="583421"/>
                    </a:cubicBezTo>
                    <a:cubicBezTo>
                      <a:pt x="156093" y="596511"/>
                      <a:pt x="156153" y="610025"/>
                      <a:pt x="152353" y="622690"/>
                    </a:cubicBezTo>
                    <a:cubicBezTo>
                      <a:pt x="150416" y="629148"/>
                      <a:pt x="146207" y="635079"/>
                      <a:pt x="141133" y="639519"/>
                    </a:cubicBezTo>
                    <a:cubicBezTo>
                      <a:pt x="111051" y="665840"/>
                      <a:pt x="113001" y="656399"/>
                      <a:pt x="85035" y="673178"/>
                    </a:cubicBezTo>
                    <a:cubicBezTo>
                      <a:pt x="73472" y="680115"/>
                      <a:pt x="60911" y="686082"/>
                      <a:pt x="51376" y="695617"/>
                    </a:cubicBezTo>
                    <a:cubicBezTo>
                      <a:pt x="29780" y="717215"/>
                      <a:pt x="41148" y="708047"/>
                      <a:pt x="17717" y="723666"/>
                    </a:cubicBezTo>
                    <a:cubicBezTo>
                      <a:pt x="15847" y="729276"/>
                      <a:pt x="14752" y="735207"/>
                      <a:pt x="12107" y="740496"/>
                    </a:cubicBezTo>
                    <a:cubicBezTo>
                      <a:pt x="9092" y="746526"/>
                      <a:pt x="1448" y="750606"/>
                      <a:pt x="888" y="757325"/>
                    </a:cubicBezTo>
                    <a:cubicBezTo>
                      <a:pt x="0" y="767984"/>
                      <a:pt x="3641" y="807710"/>
                      <a:pt x="12107" y="824643"/>
                    </a:cubicBezTo>
                    <a:cubicBezTo>
                      <a:pt x="15122" y="830674"/>
                      <a:pt x="18062" y="837261"/>
                      <a:pt x="23327" y="841473"/>
                    </a:cubicBezTo>
                    <a:cubicBezTo>
                      <a:pt x="27944" y="845167"/>
                      <a:pt x="34546" y="845212"/>
                      <a:pt x="40156" y="847082"/>
                    </a:cubicBezTo>
                    <a:cubicBezTo>
                      <a:pt x="58495" y="902100"/>
                      <a:pt x="28763" y="824384"/>
                      <a:pt x="62596" y="875132"/>
                    </a:cubicBezTo>
                    <a:cubicBezTo>
                      <a:pt x="66873" y="881547"/>
                      <a:pt x="66336" y="890091"/>
                      <a:pt x="68206" y="897571"/>
                    </a:cubicBezTo>
                    <a:cubicBezTo>
                      <a:pt x="70076" y="934970"/>
                      <a:pt x="70571" y="972462"/>
                      <a:pt x="73815" y="1009767"/>
                    </a:cubicBezTo>
                    <a:cubicBezTo>
                      <a:pt x="74327" y="1015658"/>
                      <a:pt x="75731" y="1021979"/>
                      <a:pt x="79425" y="1026597"/>
                    </a:cubicBezTo>
                    <a:cubicBezTo>
                      <a:pt x="83637" y="1031862"/>
                      <a:pt x="90645" y="1034076"/>
                      <a:pt x="96255" y="1037816"/>
                    </a:cubicBezTo>
                    <a:cubicBezTo>
                      <a:pt x="98125" y="1043426"/>
                      <a:pt x="98992" y="1049477"/>
                      <a:pt x="101864" y="1054646"/>
                    </a:cubicBezTo>
                    <a:cubicBezTo>
                      <a:pt x="108413" y="1066434"/>
                      <a:pt x="116824" y="1077085"/>
                      <a:pt x="124304" y="1088305"/>
                    </a:cubicBezTo>
                    <a:cubicBezTo>
                      <a:pt x="128044" y="1093915"/>
                      <a:pt x="130756" y="1100367"/>
                      <a:pt x="135523" y="1105134"/>
                    </a:cubicBezTo>
                    <a:lnTo>
                      <a:pt x="152353" y="1121963"/>
                    </a:lnTo>
                    <a:cubicBezTo>
                      <a:pt x="154223" y="1127573"/>
                      <a:pt x="154269" y="1134175"/>
                      <a:pt x="157963" y="1138793"/>
                    </a:cubicBezTo>
                    <a:cubicBezTo>
                      <a:pt x="162175" y="1144058"/>
                      <a:pt x="171219" y="1144296"/>
                      <a:pt x="174792" y="1150013"/>
                    </a:cubicBezTo>
                    <a:cubicBezTo>
                      <a:pt x="181060" y="1160042"/>
                      <a:pt x="186012" y="1183671"/>
                      <a:pt x="186012" y="1183671"/>
                    </a:cubicBezTo>
                    <a:cubicBezTo>
                      <a:pt x="187882" y="1236029"/>
                      <a:pt x="188793" y="1288431"/>
                      <a:pt x="191621" y="1340746"/>
                    </a:cubicBezTo>
                    <a:cubicBezTo>
                      <a:pt x="192535" y="1357655"/>
                      <a:pt x="194447" y="1374532"/>
                      <a:pt x="197231" y="1391235"/>
                    </a:cubicBezTo>
                    <a:cubicBezTo>
                      <a:pt x="198203" y="1397068"/>
                      <a:pt x="201407" y="1402327"/>
                      <a:pt x="202841" y="1408064"/>
                    </a:cubicBezTo>
                    <a:cubicBezTo>
                      <a:pt x="205154" y="1417314"/>
                      <a:pt x="207103" y="1426674"/>
                      <a:pt x="208451" y="1436113"/>
                    </a:cubicBezTo>
                    <a:cubicBezTo>
                      <a:pt x="223854" y="1543927"/>
                      <a:pt x="202109" y="1447249"/>
                      <a:pt x="225280" y="1509041"/>
                    </a:cubicBezTo>
                    <a:cubicBezTo>
                      <a:pt x="226883" y="1513317"/>
                      <a:pt x="232625" y="1542496"/>
                      <a:pt x="236500" y="1548309"/>
                    </a:cubicBezTo>
                    <a:cubicBezTo>
                      <a:pt x="240901" y="1554910"/>
                      <a:pt x="246728" y="1560738"/>
                      <a:pt x="253329" y="1565139"/>
                    </a:cubicBezTo>
                    <a:cubicBezTo>
                      <a:pt x="258249" y="1568419"/>
                      <a:pt x="264549" y="1568879"/>
                      <a:pt x="270159" y="1570749"/>
                    </a:cubicBezTo>
                    <a:cubicBezTo>
                      <a:pt x="273899" y="1576359"/>
                      <a:pt x="276612" y="1582811"/>
                      <a:pt x="281379" y="1587578"/>
                    </a:cubicBezTo>
                    <a:cubicBezTo>
                      <a:pt x="287990" y="1594189"/>
                      <a:pt x="296719" y="1598323"/>
                      <a:pt x="303818" y="1604408"/>
                    </a:cubicBezTo>
                    <a:cubicBezTo>
                      <a:pt x="309841" y="1609571"/>
                      <a:pt x="315037" y="1615627"/>
                      <a:pt x="320647" y="1621237"/>
                    </a:cubicBezTo>
                    <a:cubicBezTo>
                      <a:pt x="339346" y="1617497"/>
                      <a:pt x="358164" y="1614305"/>
                      <a:pt x="376745" y="1610017"/>
                    </a:cubicBezTo>
                    <a:cubicBezTo>
                      <a:pt x="382507" y="1608687"/>
                      <a:pt x="388286" y="1607052"/>
                      <a:pt x="393575" y="1604408"/>
                    </a:cubicBezTo>
                    <a:cubicBezTo>
                      <a:pt x="399605" y="1601393"/>
                      <a:pt x="404794" y="1596928"/>
                      <a:pt x="410404" y="1593188"/>
                    </a:cubicBezTo>
                    <a:cubicBezTo>
                      <a:pt x="432843" y="1595058"/>
                      <a:pt x="455642" y="1594382"/>
                      <a:pt x="477722" y="1598798"/>
                    </a:cubicBezTo>
                    <a:cubicBezTo>
                      <a:pt x="484333" y="1600120"/>
                      <a:pt x="490112" y="1604943"/>
                      <a:pt x="494552" y="1610017"/>
                    </a:cubicBezTo>
                    <a:cubicBezTo>
                      <a:pt x="503432" y="1620165"/>
                      <a:pt x="516991" y="1643676"/>
                      <a:pt x="516991" y="1643676"/>
                    </a:cubicBezTo>
                    <a:cubicBezTo>
                      <a:pt x="518861" y="1649286"/>
                      <a:pt x="519956" y="1655217"/>
                      <a:pt x="522601" y="1660506"/>
                    </a:cubicBezTo>
                    <a:cubicBezTo>
                      <a:pt x="525616" y="1666536"/>
                      <a:pt x="529053" y="1672568"/>
                      <a:pt x="533820" y="1677335"/>
                    </a:cubicBezTo>
                    <a:cubicBezTo>
                      <a:pt x="554262" y="1697777"/>
                      <a:pt x="577457" y="1691236"/>
                      <a:pt x="606748" y="1694165"/>
                    </a:cubicBezTo>
                    <a:cubicBezTo>
                      <a:pt x="657236" y="1692295"/>
                      <a:pt x="707777" y="1691522"/>
                      <a:pt x="758213" y="1688555"/>
                    </a:cubicBezTo>
                    <a:cubicBezTo>
                      <a:pt x="771413" y="1687779"/>
                      <a:pt x="784598" y="1685918"/>
                      <a:pt x="797482" y="1682945"/>
                    </a:cubicBezTo>
                    <a:cubicBezTo>
                      <a:pt x="809005" y="1680286"/>
                      <a:pt x="831140" y="1671725"/>
                      <a:pt x="831140" y="1671725"/>
                    </a:cubicBezTo>
                    <a:cubicBezTo>
                      <a:pt x="834880" y="1666115"/>
                      <a:pt x="839622" y="1661057"/>
                      <a:pt x="842360" y="1654896"/>
                    </a:cubicBezTo>
                    <a:cubicBezTo>
                      <a:pt x="847163" y="1644089"/>
                      <a:pt x="849840" y="1632457"/>
                      <a:pt x="853580" y="1621237"/>
                    </a:cubicBezTo>
                    <a:lnTo>
                      <a:pt x="859190" y="1604408"/>
                    </a:lnTo>
                    <a:cubicBezTo>
                      <a:pt x="859192" y="1604403"/>
                      <a:pt x="870405" y="1570754"/>
                      <a:pt x="870409" y="1570749"/>
                    </a:cubicBezTo>
                    <a:cubicBezTo>
                      <a:pt x="874149" y="1565139"/>
                      <a:pt x="878614" y="1559950"/>
                      <a:pt x="881629" y="1553919"/>
                    </a:cubicBezTo>
                    <a:cubicBezTo>
                      <a:pt x="884274" y="1548630"/>
                      <a:pt x="883545" y="1541707"/>
                      <a:pt x="887239" y="1537090"/>
                    </a:cubicBezTo>
                    <a:cubicBezTo>
                      <a:pt x="891451" y="1531825"/>
                      <a:pt x="898889" y="1530186"/>
                      <a:pt x="904068" y="1525870"/>
                    </a:cubicBezTo>
                    <a:cubicBezTo>
                      <a:pt x="910163" y="1520791"/>
                      <a:pt x="914297" y="1513442"/>
                      <a:pt x="920898" y="1509041"/>
                    </a:cubicBezTo>
                    <a:cubicBezTo>
                      <a:pt x="925818" y="1505761"/>
                      <a:pt x="932292" y="1505760"/>
                      <a:pt x="937727" y="1503431"/>
                    </a:cubicBezTo>
                    <a:cubicBezTo>
                      <a:pt x="945413" y="1500137"/>
                      <a:pt x="952480" y="1495505"/>
                      <a:pt x="960166" y="1492211"/>
                    </a:cubicBezTo>
                    <a:cubicBezTo>
                      <a:pt x="965601" y="1489882"/>
                      <a:pt x="971827" y="1489473"/>
                      <a:pt x="976996" y="1486601"/>
                    </a:cubicBezTo>
                    <a:cubicBezTo>
                      <a:pt x="996408" y="1475817"/>
                      <a:pt x="1013386" y="1464251"/>
                      <a:pt x="1027484" y="1447333"/>
                    </a:cubicBezTo>
                    <a:cubicBezTo>
                      <a:pt x="1066534" y="1400473"/>
                      <a:pt x="1006369" y="1462838"/>
                      <a:pt x="1055533" y="1413674"/>
                    </a:cubicBezTo>
                    <a:cubicBezTo>
                      <a:pt x="1085505" y="1323760"/>
                      <a:pt x="1071136" y="1379761"/>
                      <a:pt x="1061143" y="1194891"/>
                    </a:cubicBezTo>
                    <a:cubicBezTo>
                      <a:pt x="1060559" y="1184078"/>
                      <a:pt x="1053016" y="1166449"/>
                      <a:pt x="1049923" y="1155622"/>
                    </a:cubicBezTo>
                    <a:cubicBezTo>
                      <a:pt x="1043227" y="1132187"/>
                      <a:pt x="1043112" y="1125978"/>
                      <a:pt x="1038704" y="1099524"/>
                    </a:cubicBezTo>
                    <a:cubicBezTo>
                      <a:pt x="1040572" y="1082708"/>
                      <a:pt x="1044886" y="1035526"/>
                      <a:pt x="1049923" y="1015377"/>
                    </a:cubicBezTo>
                    <a:cubicBezTo>
                      <a:pt x="1049925" y="1015370"/>
                      <a:pt x="1063947" y="973307"/>
                      <a:pt x="1066753" y="964889"/>
                    </a:cubicBezTo>
                    <a:cubicBezTo>
                      <a:pt x="1068623" y="959279"/>
                      <a:pt x="1069083" y="952979"/>
                      <a:pt x="1072363" y="948059"/>
                    </a:cubicBezTo>
                    <a:cubicBezTo>
                      <a:pt x="1076103" y="942449"/>
                      <a:pt x="1080237" y="937084"/>
                      <a:pt x="1083582" y="931230"/>
                    </a:cubicBezTo>
                    <a:cubicBezTo>
                      <a:pt x="1087731" y="923969"/>
                      <a:pt x="1090370" y="915882"/>
                      <a:pt x="1094802" y="908790"/>
                    </a:cubicBezTo>
                    <a:cubicBezTo>
                      <a:pt x="1123190" y="863369"/>
                      <a:pt x="1099251" y="907077"/>
                      <a:pt x="1128461" y="869522"/>
                    </a:cubicBezTo>
                    <a:cubicBezTo>
                      <a:pt x="1136740" y="858878"/>
                      <a:pt x="1150900" y="835863"/>
                      <a:pt x="1150900" y="835863"/>
                    </a:cubicBezTo>
                    <a:cubicBezTo>
                      <a:pt x="1152770" y="826513"/>
                      <a:pt x="1153495" y="816860"/>
                      <a:pt x="1156510" y="807814"/>
                    </a:cubicBezTo>
                    <a:cubicBezTo>
                      <a:pt x="1159154" y="799880"/>
                      <a:pt x="1167450" y="793732"/>
                      <a:pt x="1167729" y="785374"/>
                    </a:cubicBezTo>
                    <a:cubicBezTo>
                      <a:pt x="1169350" y="736747"/>
                      <a:pt x="1165467" y="688058"/>
                      <a:pt x="1162120" y="639519"/>
                    </a:cubicBezTo>
                    <a:cubicBezTo>
                      <a:pt x="1161713" y="633620"/>
                      <a:pt x="1160295" y="627233"/>
                      <a:pt x="1156510" y="622690"/>
                    </a:cubicBezTo>
                    <a:cubicBezTo>
                      <a:pt x="1150524" y="615507"/>
                      <a:pt x="1141170" y="611945"/>
                      <a:pt x="1134071" y="605860"/>
                    </a:cubicBezTo>
                    <a:cubicBezTo>
                      <a:pt x="1128047" y="600697"/>
                      <a:pt x="1123336" y="594110"/>
                      <a:pt x="1117241" y="589031"/>
                    </a:cubicBezTo>
                    <a:cubicBezTo>
                      <a:pt x="1112062" y="584715"/>
                      <a:pt x="1105591" y="582127"/>
                      <a:pt x="1100412" y="577811"/>
                    </a:cubicBezTo>
                    <a:cubicBezTo>
                      <a:pt x="1080636" y="561331"/>
                      <a:pt x="1076784" y="550785"/>
                      <a:pt x="1061143" y="527323"/>
                    </a:cubicBezTo>
                    <a:lnTo>
                      <a:pt x="1027484" y="476835"/>
                    </a:lnTo>
                    <a:cubicBezTo>
                      <a:pt x="1018183" y="462884"/>
                      <a:pt x="1011146" y="453835"/>
                      <a:pt x="1005045" y="437566"/>
                    </a:cubicBezTo>
                    <a:cubicBezTo>
                      <a:pt x="1002338" y="430347"/>
                      <a:pt x="1001305" y="422607"/>
                      <a:pt x="999435" y="415127"/>
                    </a:cubicBezTo>
                    <a:cubicBezTo>
                      <a:pt x="997565" y="370248"/>
                      <a:pt x="996388" y="325335"/>
                      <a:pt x="993825" y="280491"/>
                    </a:cubicBezTo>
                    <a:cubicBezTo>
                      <a:pt x="992647" y="259870"/>
                      <a:pt x="991136" y="239230"/>
                      <a:pt x="988215" y="218783"/>
                    </a:cubicBezTo>
                    <a:cubicBezTo>
                      <a:pt x="987379" y="212929"/>
                      <a:pt x="985250" y="207243"/>
                      <a:pt x="982606" y="201954"/>
                    </a:cubicBezTo>
                    <a:cubicBezTo>
                      <a:pt x="976301" y="189345"/>
                      <a:pt x="965192" y="177158"/>
                      <a:pt x="954556" y="168295"/>
                    </a:cubicBezTo>
                    <a:cubicBezTo>
                      <a:pt x="949377" y="163979"/>
                      <a:pt x="943757" y="160090"/>
                      <a:pt x="937727" y="157075"/>
                    </a:cubicBezTo>
                    <a:cubicBezTo>
                      <a:pt x="932438" y="154430"/>
                      <a:pt x="926067" y="154337"/>
                      <a:pt x="920898" y="151465"/>
                    </a:cubicBezTo>
                    <a:cubicBezTo>
                      <a:pt x="909111" y="144916"/>
                      <a:pt x="899300" y="135056"/>
                      <a:pt x="887239" y="129026"/>
                    </a:cubicBezTo>
                    <a:cubicBezTo>
                      <a:pt x="879759" y="125286"/>
                      <a:pt x="871272" y="123102"/>
                      <a:pt x="864799" y="117806"/>
                    </a:cubicBezTo>
                    <a:cubicBezTo>
                      <a:pt x="850472" y="106084"/>
                      <a:pt x="836638" y="93347"/>
                      <a:pt x="825531" y="78538"/>
                    </a:cubicBezTo>
                    <a:cubicBezTo>
                      <a:pt x="819921" y="71058"/>
                      <a:pt x="815884" y="62084"/>
                      <a:pt x="808701" y="56098"/>
                    </a:cubicBezTo>
                    <a:cubicBezTo>
                      <a:pt x="804158" y="52313"/>
                      <a:pt x="797482" y="52359"/>
                      <a:pt x="791872" y="50489"/>
                    </a:cubicBezTo>
                    <a:cubicBezTo>
                      <a:pt x="786262" y="43009"/>
                      <a:pt x="781653" y="34660"/>
                      <a:pt x="775042" y="28049"/>
                    </a:cubicBezTo>
                    <a:cubicBezTo>
                      <a:pt x="765208" y="18215"/>
                      <a:pt x="754158" y="14870"/>
                      <a:pt x="741383" y="11220"/>
                    </a:cubicBezTo>
                    <a:cubicBezTo>
                      <a:pt x="722896" y="5938"/>
                      <a:pt x="710177" y="3856"/>
                      <a:pt x="690895" y="0"/>
                    </a:cubicBezTo>
                    <a:cubicBezTo>
                      <a:pt x="672196" y="1870"/>
                      <a:pt x="653371" y="2752"/>
                      <a:pt x="634797" y="5610"/>
                    </a:cubicBezTo>
                    <a:cubicBezTo>
                      <a:pt x="628952" y="6509"/>
                      <a:pt x="622887" y="7940"/>
                      <a:pt x="617967" y="11220"/>
                    </a:cubicBezTo>
                    <a:cubicBezTo>
                      <a:pt x="611366" y="15621"/>
                      <a:pt x="607400" y="23178"/>
                      <a:pt x="601138" y="28049"/>
                    </a:cubicBezTo>
                    <a:cubicBezTo>
                      <a:pt x="571509" y="51094"/>
                      <a:pt x="570760" y="43187"/>
                      <a:pt x="550650" y="67318"/>
                    </a:cubicBezTo>
                    <a:cubicBezTo>
                      <a:pt x="546334" y="72497"/>
                      <a:pt x="544197" y="79380"/>
                      <a:pt x="539430" y="84147"/>
                    </a:cubicBezTo>
                    <a:cubicBezTo>
                      <a:pt x="534663" y="88914"/>
                      <a:pt x="527640" y="90888"/>
                      <a:pt x="522601" y="95367"/>
                    </a:cubicBezTo>
                    <a:cubicBezTo>
                      <a:pt x="510742" y="105909"/>
                      <a:pt x="501636" y="119506"/>
                      <a:pt x="488942" y="129026"/>
                    </a:cubicBezTo>
                    <a:cubicBezTo>
                      <a:pt x="473964" y="140259"/>
                      <a:pt x="461396" y="148031"/>
                      <a:pt x="449673" y="162685"/>
                    </a:cubicBezTo>
                    <a:cubicBezTo>
                      <a:pt x="447061" y="165950"/>
                      <a:pt x="445933" y="170165"/>
                      <a:pt x="444063" y="173905"/>
                    </a:cubicBezTo>
                    <a:lnTo>
                      <a:pt x="494552" y="179514"/>
                    </a:lnTo>
                    <a:close/>
                  </a:path>
                </a:pathLst>
              </a:custGeom>
              <a:solidFill>
                <a:srgbClr val="7F9E4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3" name="Volný tvar 252"/>
              <p:cNvSpPr/>
              <p:nvPr/>
            </p:nvSpPr>
            <p:spPr>
              <a:xfrm>
                <a:off x="1060438" y="2188034"/>
                <a:ext cx="504056" cy="2039653"/>
              </a:xfrm>
              <a:custGeom>
                <a:avLst/>
                <a:gdLst>
                  <a:gd name="connsiteX0" fmla="*/ 18279 w 712571"/>
                  <a:gd name="connsiteY0" fmla="*/ 70608 h 2039653"/>
                  <a:gd name="connsiteX1" fmla="*/ 18279 w 712571"/>
                  <a:gd name="connsiteY1" fmla="*/ 70608 h 2039653"/>
                  <a:gd name="connsiteX2" fmla="*/ 91207 w 712571"/>
                  <a:gd name="connsiteY2" fmla="*/ 143535 h 2039653"/>
                  <a:gd name="connsiteX3" fmla="*/ 108036 w 712571"/>
                  <a:gd name="connsiteY3" fmla="*/ 160365 h 2039653"/>
                  <a:gd name="connsiteX4" fmla="*/ 119256 w 712571"/>
                  <a:gd name="connsiteY4" fmla="*/ 177194 h 2039653"/>
                  <a:gd name="connsiteX5" fmla="*/ 147305 w 712571"/>
                  <a:gd name="connsiteY5" fmla="*/ 210853 h 2039653"/>
                  <a:gd name="connsiteX6" fmla="*/ 152915 w 712571"/>
                  <a:gd name="connsiteY6" fmla="*/ 227683 h 2039653"/>
                  <a:gd name="connsiteX7" fmla="*/ 164134 w 712571"/>
                  <a:gd name="connsiteY7" fmla="*/ 244512 h 2039653"/>
                  <a:gd name="connsiteX8" fmla="*/ 169744 w 712571"/>
                  <a:gd name="connsiteY8" fmla="*/ 334269 h 2039653"/>
                  <a:gd name="connsiteX9" fmla="*/ 186574 w 712571"/>
                  <a:gd name="connsiteY9" fmla="*/ 373538 h 2039653"/>
                  <a:gd name="connsiteX10" fmla="*/ 209013 w 712571"/>
                  <a:gd name="connsiteY10" fmla="*/ 407197 h 2039653"/>
                  <a:gd name="connsiteX11" fmla="*/ 231452 w 712571"/>
                  <a:gd name="connsiteY11" fmla="*/ 457685 h 2039653"/>
                  <a:gd name="connsiteX12" fmla="*/ 242672 w 712571"/>
                  <a:gd name="connsiteY12" fmla="*/ 496954 h 2039653"/>
                  <a:gd name="connsiteX13" fmla="*/ 248282 w 712571"/>
                  <a:gd name="connsiteY13" fmla="*/ 513783 h 2039653"/>
                  <a:gd name="connsiteX14" fmla="*/ 259501 w 712571"/>
                  <a:gd name="connsiteY14" fmla="*/ 564272 h 2039653"/>
                  <a:gd name="connsiteX15" fmla="*/ 265111 w 712571"/>
                  <a:gd name="connsiteY15" fmla="*/ 592321 h 2039653"/>
                  <a:gd name="connsiteX16" fmla="*/ 276331 w 712571"/>
                  <a:gd name="connsiteY16" fmla="*/ 625980 h 2039653"/>
                  <a:gd name="connsiteX17" fmla="*/ 281940 w 712571"/>
                  <a:gd name="connsiteY17" fmla="*/ 642809 h 2039653"/>
                  <a:gd name="connsiteX18" fmla="*/ 287550 w 712571"/>
                  <a:gd name="connsiteY18" fmla="*/ 665248 h 2039653"/>
                  <a:gd name="connsiteX19" fmla="*/ 298770 w 712571"/>
                  <a:gd name="connsiteY19" fmla="*/ 704517 h 2039653"/>
                  <a:gd name="connsiteX20" fmla="*/ 304380 w 712571"/>
                  <a:gd name="connsiteY20" fmla="*/ 738176 h 2039653"/>
                  <a:gd name="connsiteX21" fmla="*/ 309989 w 712571"/>
                  <a:gd name="connsiteY21" fmla="*/ 906470 h 2039653"/>
                  <a:gd name="connsiteX22" fmla="*/ 321209 w 712571"/>
                  <a:gd name="connsiteY22" fmla="*/ 940129 h 2039653"/>
                  <a:gd name="connsiteX23" fmla="*/ 326819 w 712571"/>
                  <a:gd name="connsiteY23" fmla="*/ 956959 h 2039653"/>
                  <a:gd name="connsiteX24" fmla="*/ 332429 w 712571"/>
                  <a:gd name="connsiteY24" fmla="*/ 973788 h 2039653"/>
                  <a:gd name="connsiteX25" fmla="*/ 338039 w 712571"/>
                  <a:gd name="connsiteY25" fmla="*/ 1007447 h 2039653"/>
                  <a:gd name="connsiteX26" fmla="*/ 343648 w 712571"/>
                  <a:gd name="connsiteY26" fmla="*/ 1046716 h 2039653"/>
                  <a:gd name="connsiteX27" fmla="*/ 349258 w 712571"/>
                  <a:gd name="connsiteY27" fmla="*/ 1063545 h 2039653"/>
                  <a:gd name="connsiteX28" fmla="*/ 360478 w 712571"/>
                  <a:gd name="connsiteY28" fmla="*/ 1203791 h 2039653"/>
                  <a:gd name="connsiteX29" fmla="*/ 366088 w 712571"/>
                  <a:gd name="connsiteY29" fmla="*/ 1231840 h 2039653"/>
                  <a:gd name="connsiteX30" fmla="*/ 360478 w 712571"/>
                  <a:gd name="connsiteY30" fmla="*/ 1433793 h 2039653"/>
                  <a:gd name="connsiteX31" fmla="*/ 343648 w 712571"/>
                  <a:gd name="connsiteY31" fmla="*/ 1512331 h 2039653"/>
                  <a:gd name="connsiteX32" fmla="*/ 338039 w 712571"/>
                  <a:gd name="connsiteY32" fmla="*/ 1551599 h 2039653"/>
                  <a:gd name="connsiteX33" fmla="*/ 332429 w 712571"/>
                  <a:gd name="connsiteY33" fmla="*/ 1574039 h 2039653"/>
                  <a:gd name="connsiteX34" fmla="*/ 321209 w 712571"/>
                  <a:gd name="connsiteY34" fmla="*/ 1630137 h 2039653"/>
                  <a:gd name="connsiteX35" fmla="*/ 321209 w 712571"/>
                  <a:gd name="connsiteY35" fmla="*/ 1933067 h 2039653"/>
                  <a:gd name="connsiteX36" fmla="*/ 332429 w 712571"/>
                  <a:gd name="connsiteY36" fmla="*/ 1966726 h 2039653"/>
                  <a:gd name="connsiteX37" fmla="*/ 338039 w 712571"/>
                  <a:gd name="connsiteY37" fmla="*/ 2011604 h 2039653"/>
                  <a:gd name="connsiteX38" fmla="*/ 343648 w 712571"/>
                  <a:gd name="connsiteY38" fmla="*/ 2034043 h 2039653"/>
                  <a:gd name="connsiteX39" fmla="*/ 366088 w 712571"/>
                  <a:gd name="connsiteY39" fmla="*/ 2039653 h 2039653"/>
                  <a:gd name="connsiteX40" fmla="*/ 422186 w 712571"/>
                  <a:gd name="connsiteY40" fmla="*/ 2034043 h 2039653"/>
                  <a:gd name="connsiteX41" fmla="*/ 489504 w 712571"/>
                  <a:gd name="connsiteY41" fmla="*/ 2028434 h 2039653"/>
                  <a:gd name="connsiteX42" fmla="*/ 483894 w 712571"/>
                  <a:gd name="connsiteY42" fmla="*/ 2005994 h 2039653"/>
                  <a:gd name="connsiteX43" fmla="*/ 478284 w 712571"/>
                  <a:gd name="connsiteY43" fmla="*/ 1905018 h 2039653"/>
                  <a:gd name="connsiteX44" fmla="*/ 467064 w 712571"/>
                  <a:gd name="connsiteY44" fmla="*/ 1568429 h 2039653"/>
                  <a:gd name="connsiteX45" fmla="*/ 467064 w 712571"/>
                  <a:gd name="connsiteY45" fmla="*/ 1125253 h 2039653"/>
                  <a:gd name="connsiteX46" fmla="*/ 461455 w 712571"/>
                  <a:gd name="connsiteY46" fmla="*/ 1108424 h 2039653"/>
                  <a:gd name="connsiteX47" fmla="*/ 455845 w 712571"/>
                  <a:gd name="connsiteY47" fmla="*/ 1074765 h 2039653"/>
                  <a:gd name="connsiteX48" fmla="*/ 444625 w 712571"/>
                  <a:gd name="connsiteY48" fmla="*/ 1035496 h 2039653"/>
                  <a:gd name="connsiteX49" fmla="*/ 455845 w 712571"/>
                  <a:gd name="connsiteY49" fmla="*/ 940129 h 2039653"/>
                  <a:gd name="connsiteX50" fmla="*/ 461455 w 712571"/>
                  <a:gd name="connsiteY50" fmla="*/ 923300 h 2039653"/>
                  <a:gd name="connsiteX51" fmla="*/ 478284 w 712571"/>
                  <a:gd name="connsiteY51" fmla="*/ 900861 h 2039653"/>
                  <a:gd name="connsiteX52" fmla="*/ 495113 w 712571"/>
                  <a:gd name="connsiteY52" fmla="*/ 867202 h 2039653"/>
                  <a:gd name="connsiteX53" fmla="*/ 523162 w 712571"/>
                  <a:gd name="connsiteY53" fmla="*/ 816713 h 2039653"/>
                  <a:gd name="connsiteX54" fmla="*/ 539992 w 712571"/>
                  <a:gd name="connsiteY54" fmla="*/ 799884 h 2039653"/>
                  <a:gd name="connsiteX55" fmla="*/ 568041 w 712571"/>
                  <a:gd name="connsiteY55" fmla="*/ 777445 h 2039653"/>
                  <a:gd name="connsiteX56" fmla="*/ 579261 w 712571"/>
                  <a:gd name="connsiteY56" fmla="*/ 760615 h 2039653"/>
                  <a:gd name="connsiteX57" fmla="*/ 612920 w 712571"/>
                  <a:gd name="connsiteY57" fmla="*/ 732566 h 2039653"/>
                  <a:gd name="connsiteX58" fmla="*/ 629749 w 712571"/>
                  <a:gd name="connsiteY58" fmla="*/ 710127 h 2039653"/>
                  <a:gd name="connsiteX59" fmla="*/ 640969 w 712571"/>
                  <a:gd name="connsiteY59" fmla="*/ 693297 h 2039653"/>
                  <a:gd name="connsiteX60" fmla="*/ 674628 w 712571"/>
                  <a:gd name="connsiteY60" fmla="*/ 670858 h 2039653"/>
                  <a:gd name="connsiteX61" fmla="*/ 691457 w 712571"/>
                  <a:gd name="connsiteY61" fmla="*/ 659639 h 2039653"/>
                  <a:gd name="connsiteX62" fmla="*/ 697067 w 712571"/>
                  <a:gd name="connsiteY62" fmla="*/ 609150 h 2039653"/>
                  <a:gd name="connsiteX63" fmla="*/ 680237 w 712571"/>
                  <a:gd name="connsiteY63" fmla="*/ 603540 h 2039653"/>
                  <a:gd name="connsiteX64" fmla="*/ 640969 w 712571"/>
                  <a:gd name="connsiteY64" fmla="*/ 620370 h 2039653"/>
                  <a:gd name="connsiteX65" fmla="*/ 629749 w 712571"/>
                  <a:gd name="connsiteY65" fmla="*/ 637199 h 2039653"/>
                  <a:gd name="connsiteX66" fmla="*/ 596090 w 712571"/>
                  <a:gd name="connsiteY66" fmla="*/ 665248 h 2039653"/>
                  <a:gd name="connsiteX67" fmla="*/ 551212 w 712571"/>
                  <a:gd name="connsiteY67" fmla="*/ 704517 h 2039653"/>
                  <a:gd name="connsiteX68" fmla="*/ 517553 w 712571"/>
                  <a:gd name="connsiteY68" fmla="*/ 715737 h 2039653"/>
                  <a:gd name="connsiteX69" fmla="*/ 478284 w 712571"/>
                  <a:gd name="connsiteY69" fmla="*/ 732566 h 2039653"/>
                  <a:gd name="connsiteX70" fmla="*/ 461455 w 712571"/>
                  <a:gd name="connsiteY70" fmla="*/ 743786 h 2039653"/>
                  <a:gd name="connsiteX71" fmla="*/ 427796 w 712571"/>
                  <a:gd name="connsiteY71" fmla="*/ 755005 h 2039653"/>
                  <a:gd name="connsiteX72" fmla="*/ 410966 w 712571"/>
                  <a:gd name="connsiteY72" fmla="*/ 749396 h 2039653"/>
                  <a:gd name="connsiteX73" fmla="*/ 399747 w 712571"/>
                  <a:gd name="connsiteY73" fmla="*/ 732566 h 2039653"/>
                  <a:gd name="connsiteX74" fmla="*/ 377307 w 712571"/>
                  <a:gd name="connsiteY74" fmla="*/ 659639 h 2039653"/>
                  <a:gd name="connsiteX75" fmla="*/ 366088 w 712571"/>
                  <a:gd name="connsiteY75" fmla="*/ 625980 h 2039653"/>
                  <a:gd name="connsiteX76" fmla="*/ 349258 w 712571"/>
                  <a:gd name="connsiteY76" fmla="*/ 592321 h 2039653"/>
                  <a:gd name="connsiteX77" fmla="*/ 354868 w 712571"/>
                  <a:gd name="connsiteY77" fmla="*/ 418416 h 2039653"/>
                  <a:gd name="connsiteX78" fmla="*/ 366088 w 712571"/>
                  <a:gd name="connsiteY78" fmla="*/ 367928 h 2039653"/>
                  <a:gd name="connsiteX79" fmla="*/ 371697 w 712571"/>
                  <a:gd name="connsiteY79" fmla="*/ 306220 h 2039653"/>
                  <a:gd name="connsiteX80" fmla="*/ 388527 w 712571"/>
                  <a:gd name="connsiteY80" fmla="*/ 295000 h 2039653"/>
                  <a:gd name="connsiteX81" fmla="*/ 439015 w 712571"/>
                  <a:gd name="connsiteY81" fmla="*/ 255732 h 2039653"/>
                  <a:gd name="connsiteX82" fmla="*/ 439015 w 712571"/>
                  <a:gd name="connsiteY82" fmla="*/ 255732 h 2039653"/>
                  <a:gd name="connsiteX83" fmla="*/ 461455 w 712571"/>
                  <a:gd name="connsiteY83" fmla="*/ 238902 h 2039653"/>
                  <a:gd name="connsiteX84" fmla="*/ 478284 w 712571"/>
                  <a:gd name="connsiteY84" fmla="*/ 227683 h 2039653"/>
                  <a:gd name="connsiteX85" fmla="*/ 495113 w 712571"/>
                  <a:gd name="connsiteY85" fmla="*/ 210853 h 2039653"/>
                  <a:gd name="connsiteX86" fmla="*/ 528772 w 712571"/>
                  <a:gd name="connsiteY86" fmla="*/ 188414 h 2039653"/>
                  <a:gd name="connsiteX87" fmla="*/ 545602 w 712571"/>
                  <a:gd name="connsiteY87" fmla="*/ 177194 h 2039653"/>
                  <a:gd name="connsiteX88" fmla="*/ 579261 w 712571"/>
                  <a:gd name="connsiteY88" fmla="*/ 154755 h 2039653"/>
                  <a:gd name="connsiteX89" fmla="*/ 612920 w 712571"/>
                  <a:gd name="connsiteY89" fmla="*/ 126706 h 2039653"/>
                  <a:gd name="connsiteX90" fmla="*/ 663408 w 712571"/>
                  <a:gd name="connsiteY90" fmla="*/ 104267 h 2039653"/>
                  <a:gd name="connsiteX91" fmla="*/ 691457 w 712571"/>
                  <a:gd name="connsiteY91" fmla="*/ 53778 h 2039653"/>
                  <a:gd name="connsiteX92" fmla="*/ 669018 w 712571"/>
                  <a:gd name="connsiteY92" fmla="*/ 8900 h 2039653"/>
                  <a:gd name="connsiteX93" fmla="*/ 652188 w 712571"/>
                  <a:gd name="connsiteY93" fmla="*/ 25729 h 2039653"/>
                  <a:gd name="connsiteX94" fmla="*/ 635359 w 712571"/>
                  <a:gd name="connsiteY94" fmla="*/ 59388 h 2039653"/>
                  <a:gd name="connsiteX95" fmla="*/ 629749 w 712571"/>
                  <a:gd name="connsiteY95" fmla="*/ 76218 h 2039653"/>
                  <a:gd name="connsiteX96" fmla="*/ 607310 w 712571"/>
                  <a:gd name="connsiteY96" fmla="*/ 93047 h 2039653"/>
                  <a:gd name="connsiteX97" fmla="*/ 590480 w 712571"/>
                  <a:gd name="connsiteY97" fmla="*/ 109877 h 2039653"/>
                  <a:gd name="connsiteX98" fmla="*/ 539992 w 712571"/>
                  <a:gd name="connsiteY98" fmla="*/ 143535 h 2039653"/>
                  <a:gd name="connsiteX99" fmla="*/ 523162 w 712571"/>
                  <a:gd name="connsiteY99" fmla="*/ 154755 h 2039653"/>
                  <a:gd name="connsiteX100" fmla="*/ 506333 w 712571"/>
                  <a:gd name="connsiteY100" fmla="*/ 165975 h 2039653"/>
                  <a:gd name="connsiteX101" fmla="*/ 472674 w 712571"/>
                  <a:gd name="connsiteY101" fmla="*/ 182804 h 2039653"/>
                  <a:gd name="connsiteX102" fmla="*/ 455845 w 712571"/>
                  <a:gd name="connsiteY102" fmla="*/ 188414 h 2039653"/>
                  <a:gd name="connsiteX103" fmla="*/ 422186 w 712571"/>
                  <a:gd name="connsiteY103" fmla="*/ 210853 h 2039653"/>
                  <a:gd name="connsiteX104" fmla="*/ 388527 w 712571"/>
                  <a:gd name="connsiteY104" fmla="*/ 222073 h 2039653"/>
                  <a:gd name="connsiteX105" fmla="*/ 354868 w 712571"/>
                  <a:gd name="connsiteY105" fmla="*/ 238902 h 2039653"/>
                  <a:gd name="connsiteX106" fmla="*/ 332429 w 712571"/>
                  <a:gd name="connsiteY106" fmla="*/ 272561 h 2039653"/>
                  <a:gd name="connsiteX107" fmla="*/ 315599 w 712571"/>
                  <a:gd name="connsiteY107" fmla="*/ 323050 h 2039653"/>
                  <a:gd name="connsiteX108" fmla="*/ 309989 w 712571"/>
                  <a:gd name="connsiteY108" fmla="*/ 339879 h 2039653"/>
                  <a:gd name="connsiteX109" fmla="*/ 293160 w 712571"/>
                  <a:gd name="connsiteY109" fmla="*/ 345489 h 2039653"/>
                  <a:gd name="connsiteX110" fmla="*/ 270721 w 712571"/>
                  <a:gd name="connsiteY110" fmla="*/ 317440 h 2039653"/>
                  <a:gd name="connsiteX111" fmla="*/ 259501 w 712571"/>
                  <a:gd name="connsiteY111" fmla="*/ 300610 h 2039653"/>
                  <a:gd name="connsiteX112" fmla="*/ 248282 w 712571"/>
                  <a:gd name="connsiteY112" fmla="*/ 266951 h 2039653"/>
                  <a:gd name="connsiteX113" fmla="*/ 237062 w 712571"/>
                  <a:gd name="connsiteY113" fmla="*/ 233293 h 2039653"/>
                  <a:gd name="connsiteX114" fmla="*/ 231452 w 712571"/>
                  <a:gd name="connsiteY114" fmla="*/ 216463 h 2039653"/>
                  <a:gd name="connsiteX115" fmla="*/ 209013 w 712571"/>
                  <a:gd name="connsiteY115" fmla="*/ 182804 h 2039653"/>
                  <a:gd name="connsiteX116" fmla="*/ 192183 w 712571"/>
                  <a:gd name="connsiteY116" fmla="*/ 171585 h 2039653"/>
                  <a:gd name="connsiteX117" fmla="*/ 186574 w 712571"/>
                  <a:gd name="connsiteY117" fmla="*/ 154755 h 2039653"/>
                  <a:gd name="connsiteX118" fmla="*/ 169744 w 712571"/>
                  <a:gd name="connsiteY118" fmla="*/ 143535 h 2039653"/>
                  <a:gd name="connsiteX119" fmla="*/ 152915 w 712571"/>
                  <a:gd name="connsiteY119" fmla="*/ 126706 h 2039653"/>
                  <a:gd name="connsiteX120" fmla="*/ 130475 w 712571"/>
                  <a:gd name="connsiteY120" fmla="*/ 109877 h 2039653"/>
                  <a:gd name="connsiteX121" fmla="*/ 102426 w 712571"/>
                  <a:gd name="connsiteY121" fmla="*/ 81827 h 2039653"/>
                  <a:gd name="connsiteX122" fmla="*/ 85597 w 712571"/>
                  <a:gd name="connsiteY122" fmla="*/ 59388 h 2039653"/>
                  <a:gd name="connsiteX123" fmla="*/ 68767 w 712571"/>
                  <a:gd name="connsiteY123" fmla="*/ 53778 h 2039653"/>
                  <a:gd name="connsiteX124" fmla="*/ 51938 w 712571"/>
                  <a:gd name="connsiteY124" fmla="*/ 42559 h 2039653"/>
                  <a:gd name="connsiteX125" fmla="*/ 18279 w 712571"/>
                  <a:gd name="connsiteY125" fmla="*/ 31339 h 2039653"/>
                  <a:gd name="connsiteX126" fmla="*/ 12669 w 712571"/>
                  <a:gd name="connsiteY126" fmla="*/ 64998 h 2039653"/>
                  <a:gd name="connsiteX127" fmla="*/ 18279 w 712571"/>
                  <a:gd name="connsiteY127" fmla="*/ 70608 h 2039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12571" h="2039653">
                    <a:moveTo>
                      <a:pt x="18279" y="70608"/>
                    </a:moveTo>
                    <a:lnTo>
                      <a:pt x="18279" y="70608"/>
                    </a:lnTo>
                    <a:lnTo>
                      <a:pt x="91207" y="143535"/>
                    </a:lnTo>
                    <a:cubicBezTo>
                      <a:pt x="96817" y="149145"/>
                      <a:pt x="103635" y="153764"/>
                      <a:pt x="108036" y="160365"/>
                    </a:cubicBezTo>
                    <a:cubicBezTo>
                      <a:pt x="111776" y="165975"/>
                      <a:pt x="114940" y="172015"/>
                      <a:pt x="119256" y="177194"/>
                    </a:cubicBezTo>
                    <a:cubicBezTo>
                      <a:pt x="155251" y="220388"/>
                      <a:pt x="119448" y="169070"/>
                      <a:pt x="147305" y="210853"/>
                    </a:cubicBezTo>
                    <a:cubicBezTo>
                      <a:pt x="149175" y="216463"/>
                      <a:pt x="150270" y="222394"/>
                      <a:pt x="152915" y="227683"/>
                    </a:cubicBezTo>
                    <a:cubicBezTo>
                      <a:pt x="155930" y="233713"/>
                      <a:pt x="163083" y="237853"/>
                      <a:pt x="164134" y="244512"/>
                    </a:cubicBezTo>
                    <a:cubicBezTo>
                      <a:pt x="168809" y="274123"/>
                      <a:pt x="166606" y="304456"/>
                      <a:pt x="169744" y="334269"/>
                    </a:cubicBezTo>
                    <a:cubicBezTo>
                      <a:pt x="170732" y="343654"/>
                      <a:pt x="182985" y="367557"/>
                      <a:pt x="186574" y="373538"/>
                    </a:cubicBezTo>
                    <a:cubicBezTo>
                      <a:pt x="193512" y="385101"/>
                      <a:pt x="204749" y="394405"/>
                      <a:pt x="209013" y="407197"/>
                    </a:cubicBezTo>
                    <a:cubicBezTo>
                      <a:pt x="222364" y="447252"/>
                      <a:pt x="213672" y="431016"/>
                      <a:pt x="231452" y="457685"/>
                    </a:cubicBezTo>
                    <a:cubicBezTo>
                      <a:pt x="244905" y="498044"/>
                      <a:pt x="228581" y="447638"/>
                      <a:pt x="242672" y="496954"/>
                    </a:cubicBezTo>
                    <a:cubicBezTo>
                      <a:pt x="244297" y="502640"/>
                      <a:pt x="246412" y="508173"/>
                      <a:pt x="248282" y="513783"/>
                    </a:cubicBezTo>
                    <a:cubicBezTo>
                      <a:pt x="263713" y="606380"/>
                      <a:pt x="245693" y="509043"/>
                      <a:pt x="259501" y="564272"/>
                    </a:cubicBezTo>
                    <a:cubicBezTo>
                      <a:pt x="261814" y="573522"/>
                      <a:pt x="262602" y="583122"/>
                      <a:pt x="265111" y="592321"/>
                    </a:cubicBezTo>
                    <a:cubicBezTo>
                      <a:pt x="268223" y="603731"/>
                      <a:pt x="272591" y="614760"/>
                      <a:pt x="276331" y="625980"/>
                    </a:cubicBezTo>
                    <a:cubicBezTo>
                      <a:pt x="278201" y="631590"/>
                      <a:pt x="280506" y="637073"/>
                      <a:pt x="281940" y="642809"/>
                    </a:cubicBezTo>
                    <a:cubicBezTo>
                      <a:pt x="283810" y="650289"/>
                      <a:pt x="285432" y="657835"/>
                      <a:pt x="287550" y="665248"/>
                    </a:cubicBezTo>
                    <a:cubicBezTo>
                      <a:pt x="294678" y="690196"/>
                      <a:pt x="292925" y="675293"/>
                      <a:pt x="298770" y="704517"/>
                    </a:cubicBezTo>
                    <a:cubicBezTo>
                      <a:pt x="301001" y="715671"/>
                      <a:pt x="302510" y="726956"/>
                      <a:pt x="304380" y="738176"/>
                    </a:cubicBezTo>
                    <a:cubicBezTo>
                      <a:pt x="306250" y="794274"/>
                      <a:pt x="305328" y="850535"/>
                      <a:pt x="309989" y="906470"/>
                    </a:cubicBezTo>
                    <a:cubicBezTo>
                      <a:pt x="310971" y="918256"/>
                      <a:pt x="317469" y="928909"/>
                      <a:pt x="321209" y="940129"/>
                    </a:cubicBezTo>
                    <a:lnTo>
                      <a:pt x="326819" y="956959"/>
                    </a:lnTo>
                    <a:lnTo>
                      <a:pt x="332429" y="973788"/>
                    </a:lnTo>
                    <a:cubicBezTo>
                      <a:pt x="334299" y="985008"/>
                      <a:pt x="336310" y="996205"/>
                      <a:pt x="338039" y="1007447"/>
                    </a:cubicBezTo>
                    <a:cubicBezTo>
                      <a:pt x="340049" y="1020516"/>
                      <a:pt x="341055" y="1033750"/>
                      <a:pt x="343648" y="1046716"/>
                    </a:cubicBezTo>
                    <a:cubicBezTo>
                      <a:pt x="344808" y="1052514"/>
                      <a:pt x="347388" y="1057935"/>
                      <a:pt x="349258" y="1063545"/>
                    </a:cubicBezTo>
                    <a:cubicBezTo>
                      <a:pt x="351265" y="1091648"/>
                      <a:pt x="356485" y="1171846"/>
                      <a:pt x="360478" y="1203791"/>
                    </a:cubicBezTo>
                    <a:cubicBezTo>
                      <a:pt x="361661" y="1213252"/>
                      <a:pt x="364218" y="1222490"/>
                      <a:pt x="366088" y="1231840"/>
                    </a:cubicBezTo>
                    <a:cubicBezTo>
                      <a:pt x="364218" y="1299158"/>
                      <a:pt x="364861" y="1366592"/>
                      <a:pt x="360478" y="1433793"/>
                    </a:cubicBezTo>
                    <a:cubicBezTo>
                      <a:pt x="357263" y="1483081"/>
                      <a:pt x="350035" y="1477201"/>
                      <a:pt x="343648" y="1512331"/>
                    </a:cubicBezTo>
                    <a:cubicBezTo>
                      <a:pt x="341283" y="1525340"/>
                      <a:pt x="340404" y="1538590"/>
                      <a:pt x="338039" y="1551599"/>
                    </a:cubicBezTo>
                    <a:cubicBezTo>
                      <a:pt x="336660" y="1559185"/>
                      <a:pt x="333941" y="1566479"/>
                      <a:pt x="332429" y="1574039"/>
                    </a:cubicBezTo>
                    <a:cubicBezTo>
                      <a:pt x="318674" y="1642813"/>
                      <a:pt x="334240" y="1578014"/>
                      <a:pt x="321209" y="1630137"/>
                    </a:cubicBezTo>
                    <a:cubicBezTo>
                      <a:pt x="314509" y="1757433"/>
                      <a:pt x="310256" y="1783375"/>
                      <a:pt x="321209" y="1933067"/>
                    </a:cubicBezTo>
                    <a:cubicBezTo>
                      <a:pt x="322072" y="1944862"/>
                      <a:pt x="332429" y="1966726"/>
                      <a:pt x="332429" y="1966726"/>
                    </a:cubicBezTo>
                    <a:cubicBezTo>
                      <a:pt x="334299" y="1981685"/>
                      <a:pt x="335561" y="1996733"/>
                      <a:pt x="338039" y="2011604"/>
                    </a:cubicBezTo>
                    <a:cubicBezTo>
                      <a:pt x="339306" y="2019209"/>
                      <a:pt x="338196" y="2028591"/>
                      <a:pt x="343648" y="2034043"/>
                    </a:cubicBezTo>
                    <a:cubicBezTo>
                      <a:pt x="349100" y="2039495"/>
                      <a:pt x="358608" y="2037783"/>
                      <a:pt x="366088" y="2039653"/>
                    </a:cubicBezTo>
                    <a:lnTo>
                      <a:pt x="422186" y="2034043"/>
                    </a:lnTo>
                    <a:lnTo>
                      <a:pt x="489504" y="2028434"/>
                    </a:lnTo>
                    <a:cubicBezTo>
                      <a:pt x="496523" y="2025244"/>
                      <a:pt x="485764" y="2013474"/>
                      <a:pt x="483894" y="2005994"/>
                    </a:cubicBezTo>
                    <a:cubicBezTo>
                      <a:pt x="482024" y="1972335"/>
                      <a:pt x="479207" y="1938716"/>
                      <a:pt x="478284" y="1905018"/>
                    </a:cubicBezTo>
                    <a:cubicBezTo>
                      <a:pt x="469104" y="1569962"/>
                      <a:pt x="493163" y="1698918"/>
                      <a:pt x="467064" y="1568429"/>
                    </a:cubicBezTo>
                    <a:cubicBezTo>
                      <a:pt x="481358" y="1382615"/>
                      <a:pt x="477008" y="1468341"/>
                      <a:pt x="467064" y="1125253"/>
                    </a:cubicBezTo>
                    <a:cubicBezTo>
                      <a:pt x="466893" y="1119342"/>
                      <a:pt x="462738" y="1114196"/>
                      <a:pt x="461455" y="1108424"/>
                    </a:cubicBezTo>
                    <a:cubicBezTo>
                      <a:pt x="458988" y="1097320"/>
                      <a:pt x="458076" y="1085919"/>
                      <a:pt x="455845" y="1074765"/>
                    </a:cubicBezTo>
                    <a:cubicBezTo>
                      <a:pt x="452323" y="1057156"/>
                      <a:pt x="449971" y="1051535"/>
                      <a:pt x="444625" y="1035496"/>
                    </a:cubicBezTo>
                    <a:cubicBezTo>
                      <a:pt x="448908" y="979817"/>
                      <a:pt x="444928" y="978336"/>
                      <a:pt x="455845" y="940129"/>
                    </a:cubicBezTo>
                    <a:cubicBezTo>
                      <a:pt x="457470" y="934443"/>
                      <a:pt x="458521" y="928434"/>
                      <a:pt x="461455" y="923300"/>
                    </a:cubicBezTo>
                    <a:cubicBezTo>
                      <a:pt x="466094" y="915182"/>
                      <a:pt x="472674" y="908341"/>
                      <a:pt x="478284" y="900861"/>
                    </a:cubicBezTo>
                    <a:cubicBezTo>
                      <a:pt x="492385" y="858557"/>
                      <a:pt x="473364" y="910702"/>
                      <a:pt x="495113" y="867202"/>
                    </a:cubicBezTo>
                    <a:cubicBezTo>
                      <a:pt x="509220" y="838988"/>
                      <a:pt x="487791" y="852082"/>
                      <a:pt x="523162" y="816713"/>
                    </a:cubicBezTo>
                    <a:cubicBezTo>
                      <a:pt x="528772" y="811103"/>
                      <a:pt x="534913" y="805979"/>
                      <a:pt x="539992" y="799884"/>
                    </a:cubicBezTo>
                    <a:cubicBezTo>
                      <a:pt x="559512" y="776461"/>
                      <a:pt x="540413" y="786653"/>
                      <a:pt x="568041" y="777445"/>
                    </a:cubicBezTo>
                    <a:cubicBezTo>
                      <a:pt x="571781" y="771835"/>
                      <a:pt x="574493" y="765383"/>
                      <a:pt x="579261" y="760615"/>
                    </a:cubicBezTo>
                    <a:cubicBezTo>
                      <a:pt x="631201" y="708675"/>
                      <a:pt x="557774" y="796904"/>
                      <a:pt x="612920" y="732566"/>
                    </a:cubicBezTo>
                    <a:cubicBezTo>
                      <a:pt x="619005" y="725467"/>
                      <a:pt x="624315" y="717735"/>
                      <a:pt x="629749" y="710127"/>
                    </a:cubicBezTo>
                    <a:cubicBezTo>
                      <a:pt x="633668" y="704640"/>
                      <a:pt x="635895" y="697737"/>
                      <a:pt x="640969" y="693297"/>
                    </a:cubicBezTo>
                    <a:cubicBezTo>
                      <a:pt x="651117" y="684418"/>
                      <a:pt x="663408" y="678338"/>
                      <a:pt x="674628" y="670858"/>
                    </a:cubicBezTo>
                    <a:lnTo>
                      <a:pt x="691457" y="659639"/>
                    </a:lnTo>
                    <a:cubicBezTo>
                      <a:pt x="703779" y="641157"/>
                      <a:pt x="712571" y="636281"/>
                      <a:pt x="697067" y="609150"/>
                    </a:cubicBezTo>
                    <a:cubicBezTo>
                      <a:pt x="694133" y="604016"/>
                      <a:pt x="685847" y="605410"/>
                      <a:pt x="680237" y="603540"/>
                    </a:cubicBezTo>
                    <a:cubicBezTo>
                      <a:pt x="663069" y="607832"/>
                      <a:pt x="653883" y="607456"/>
                      <a:pt x="640969" y="620370"/>
                    </a:cubicBezTo>
                    <a:cubicBezTo>
                      <a:pt x="636202" y="625137"/>
                      <a:pt x="634065" y="632020"/>
                      <a:pt x="629749" y="637199"/>
                    </a:cubicBezTo>
                    <a:cubicBezTo>
                      <a:pt x="616248" y="653400"/>
                      <a:pt x="612641" y="654215"/>
                      <a:pt x="596090" y="665248"/>
                    </a:cubicBezTo>
                    <a:cubicBezTo>
                      <a:pt x="583000" y="684882"/>
                      <a:pt x="579260" y="695167"/>
                      <a:pt x="551212" y="704517"/>
                    </a:cubicBezTo>
                    <a:cubicBezTo>
                      <a:pt x="539992" y="708257"/>
                      <a:pt x="527394" y="709177"/>
                      <a:pt x="517553" y="715737"/>
                    </a:cubicBezTo>
                    <a:cubicBezTo>
                      <a:pt x="494308" y="731232"/>
                      <a:pt x="507264" y="725321"/>
                      <a:pt x="478284" y="732566"/>
                    </a:cubicBezTo>
                    <a:cubicBezTo>
                      <a:pt x="472674" y="736306"/>
                      <a:pt x="467616" y="741048"/>
                      <a:pt x="461455" y="743786"/>
                    </a:cubicBezTo>
                    <a:cubicBezTo>
                      <a:pt x="450648" y="748589"/>
                      <a:pt x="427796" y="755005"/>
                      <a:pt x="427796" y="755005"/>
                    </a:cubicBezTo>
                    <a:cubicBezTo>
                      <a:pt x="422186" y="753135"/>
                      <a:pt x="415584" y="753090"/>
                      <a:pt x="410966" y="749396"/>
                    </a:cubicBezTo>
                    <a:cubicBezTo>
                      <a:pt x="405701" y="745184"/>
                      <a:pt x="402485" y="738727"/>
                      <a:pt x="399747" y="732566"/>
                    </a:cubicBezTo>
                    <a:cubicBezTo>
                      <a:pt x="392724" y="716763"/>
                      <a:pt x="381990" y="674859"/>
                      <a:pt x="377307" y="659639"/>
                    </a:cubicBezTo>
                    <a:cubicBezTo>
                      <a:pt x="373829" y="648335"/>
                      <a:pt x="372648" y="635820"/>
                      <a:pt x="366088" y="625980"/>
                    </a:cubicBezTo>
                    <a:cubicBezTo>
                      <a:pt x="351588" y="604230"/>
                      <a:pt x="357000" y="615546"/>
                      <a:pt x="349258" y="592321"/>
                    </a:cubicBezTo>
                    <a:cubicBezTo>
                      <a:pt x="351128" y="534353"/>
                      <a:pt x="351651" y="476325"/>
                      <a:pt x="354868" y="418416"/>
                    </a:cubicBezTo>
                    <a:cubicBezTo>
                      <a:pt x="355377" y="409259"/>
                      <a:pt x="363513" y="378228"/>
                      <a:pt x="366088" y="367928"/>
                    </a:cubicBezTo>
                    <a:cubicBezTo>
                      <a:pt x="367958" y="347359"/>
                      <a:pt x="365623" y="325961"/>
                      <a:pt x="371697" y="306220"/>
                    </a:cubicBezTo>
                    <a:cubicBezTo>
                      <a:pt x="373680" y="299776"/>
                      <a:pt x="383347" y="299316"/>
                      <a:pt x="388527" y="295000"/>
                    </a:cubicBezTo>
                    <a:cubicBezTo>
                      <a:pt x="441255" y="251061"/>
                      <a:pt x="353944" y="312445"/>
                      <a:pt x="439015" y="255732"/>
                    </a:cubicBezTo>
                    <a:lnTo>
                      <a:pt x="439015" y="255732"/>
                    </a:lnTo>
                    <a:cubicBezTo>
                      <a:pt x="446495" y="250122"/>
                      <a:pt x="453847" y="244337"/>
                      <a:pt x="461455" y="238902"/>
                    </a:cubicBezTo>
                    <a:cubicBezTo>
                      <a:pt x="466941" y="234983"/>
                      <a:pt x="473105" y="231999"/>
                      <a:pt x="478284" y="227683"/>
                    </a:cubicBezTo>
                    <a:cubicBezTo>
                      <a:pt x="484379" y="222604"/>
                      <a:pt x="488851" y="215724"/>
                      <a:pt x="495113" y="210853"/>
                    </a:cubicBezTo>
                    <a:cubicBezTo>
                      <a:pt x="505757" y="202574"/>
                      <a:pt x="517552" y="195894"/>
                      <a:pt x="528772" y="188414"/>
                    </a:cubicBezTo>
                    <a:cubicBezTo>
                      <a:pt x="534382" y="184674"/>
                      <a:pt x="540834" y="181962"/>
                      <a:pt x="545602" y="177194"/>
                    </a:cubicBezTo>
                    <a:cubicBezTo>
                      <a:pt x="566612" y="156184"/>
                      <a:pt x="554905" y="162874"/>
                      <a:pt x="579261" y="154755"/>
                    </a:cubicBezTo>
                    <a:cubicBezTo>
                      <a:pt x="589830" y="144186"/>
                      <a:pt x="598861" y="132955"/>
                      <a:pt x="612920" y="126706"/>
                    </a:cubicBezTo>
                    <a:cubicBezTo>
                      <a:pt x="673008" y="99999"/>
                      <a:pt x="625316" y="129659"/>
                      <a:pt x="663408" y="104267"/>
                    </a:cubicBezTo>
                    <a:cubicBezTo>
                      <a:pt x="689127" y="65688"/>
                      <a:pt x="681583" y="83400"/>
                      <a:pt x="691457" y="53778"/>
                    </a:cubicBezTo>
                    <a:cubicBezTo>
                      <a:pt x="690982" y="50452"/>
                      <a:pt x="695720" y="0"/>
                      <a:pt x="669018" y="8900"/>
                    </a:cubicBezTo>
                    <a:cubicBezTo>
                      <a:pt x="661492" y="11409"/>
                      <a:pt x="657798" y="20119"/>
                      <a:pt x="652188" y="25729"/>
                    </a:cubicBezTo>
                    <a:cubicBezTo>
                      <a:pt x="638087" y="68033"/>
                      <a:pt x="657108" y="15888"/>
                      <a:pt x="635359" y="59388"/>
                    </a:cubicBezTo>
                    <a:cubicBezTo>
                      <a:pt x="632714" y="64677"/>
                      <a:pt x="633535" y="71675"/>
                      <a:pt x="629749" y="76218"/>
                    </a:cubicBezTo>
                    <a:cubicBezTo>
                      <a:pt x="623764" y="83401"/>
                      <a:pt x="614409" y="86962"/>
                      <a:pt x="607310" y="93047"/>
                    </a:cubicBezTo>
                    <a:cubicBezTo>
                      <a:pt x="601286" y="98210"/>
                      <a:pt x="596743" y="105006"/>
                      <a:pt x="590480" y="109877"/>
                    </a:cubicBezTo>
                    <a:cubicBezTo>
                      <a:pt x="590475" y="109881"/>
                      <a:pt x="548410" y="137923"/>
                      <a:pt x="539992" y="143535"/>
                    </a:cubicBezTo>
                    <a:lnTo>
                      <a:pt x="523162" y="154755"/>
                    </a:lnTo>
                    <a:cubicBezTo>
                      <a:pt x="517552" y="158495"/>
                      <a:pt x="512729" y="163843"/>
                      <a:pt x="506333" y="165975"/>
                    </a:cubicBezTo>
                    <a:cubicBezTo>
                      <a:pt x="464033" y="180076"/>
                      <a:pt x="516173" y="161055"/>
                      <a:pt x="472674" y="182804"/>
                    </a:cubicBezTo>
                    <a:cubicBezTo>
                      <a:pt x="467385" y="185448"/>
                      <a:pt x="461014" y="185542"/>
                      <a:pt x="455845" y="188414"/>
                    </a:cubicBezTo>
                    <a:cubicBezTo>
                      <a:pt x="444058" y="194963"/>
                      <a:pt x="434978" y="206589"/>
                      <a:pt x="422186" y="210853"/>
                    </a:cubicBezTo>
                    <a:cubicBezTo>
                      <a:pt x="410966" y="214593"/>
                      <a:pt x="398367" y="215513"/>
                      <a:pt x="388527" y="222073"/>
                    </a:cubicBezTo>
                    <a:cubicBezTo>
                      <a:pt x="366777" y="236573"/>
                      <a:pt x="378093" y="231161"/>
                      <a:pt x="354868" y="238902"/>
                    </a:cubicBezTo>
                    <a:cubicBezTo>
                      <a:pt x="347388" y="250122"/>
                      <a:pt x="336693" y="259769"/>
                      <a:pt x="332429" y="272561"/>
                    </a:cubicBezTo>
                    <a:lnTo>
                      <a:pt x="315599" y="323050"/>
                    </a:lnTo>
                    <a:cubicBezTo>
                      <a:pt x="313729" y="328660"/>
                      <a:pt x="315599" y="338009"/>
                      <a:pt x="309989" y="339879"/>
                    </a:cubicBezTo>
                    <a:lnTo>
                      <a:pt x="293160" y="345489"/>
                    </a:lnTo>
                    <a:cubicBezTo>
                      <a:pt x="264791" y="326575"/>
                      <a:pt x="284270" y="344536"/>
                      <a:pt x="270721" y="317440"/>
                    </a:cubicBezTo>
                    <a:cubicBezTo>
                      <a:pt x="267706" y="311409"/>
                      <a:pt x="262239" y="306771"/>
                      <a:pt x="259501" y="300610"/>
                    </a:cubicBezTo>
                    <a:cubicBezTo>
                      <a:pt x="254698" y="289803"/>
                      <a:pt x="252022" y="278171"/>
                      <a:pt x="248282" y="266951"/>
                    </a:cubicBezTo>
                    <a:lnTo>
                      <a:pt x="237062" y="233293"/>
                    </a:lnTo>
                    <a:cubicBezTo>
                      <a:pt x="235192" y="227683"/>
                      <a:pt x="234732" y="221383"/>
                      <a:pt x="231452" y="216463"/>
                    </a:cubicBezTo>
                    <a:cubicBezTo>
                      <a:pt x="223972" y="205243"/>
                      <a:pt x="220233" y="190283"/>
                      <a:pt x="209013" y="182804"/>
                    </a:cubicBezTo>
                    <a:lnTo>
                      <a:pt x="192183" y="171585"/>
                    </a:lnTo>
                    <a:cubicBezTo>
                      <a:pt x="190313" y="165975"/>
                      <a:pt x="190268" y="159373"/>
                      <a:pt x="186574" y="154755"/>
                    </a:cubicBezTo>
                    <a:cubicBezTo>
                      <a:pt x="182362" y="149490"/>
                      <a:pt x="174924" y="147851"/>
                      <a:pt x="169744" y="143535"/>
                    </a:cubicBezTo>
                    <a:cubicBezTo>
                      <a:pt x="163649" y="138456"/>
                      <a:pt x="158938" y="131869"/>
                      <a:pt x="152915" y="126706"/>
                    </a:cubicBezTo>
                    <a:cubicBezTo>
                      <a:pt x="145816" y="120621"/>
                      <a:pt x="137955" y="115487"/>
                      <a:pt x="130475" y="109877"/>
                    </a:cubicBezTo>
                    <a:cubicBezTo>
                      <a:pt x="100561" y="65002"/>
                      <a:pt x="139822" y="119223"/>
                      <a:pt x="102426" y="81827"/>
                    </a:cubicBezTo>
                    <a:cubicBezTo>
                      <a:pt x="95815" y="75216"/>
                      <a:pt x="92780" y="65373"/>
                      <a:pt x="85597" y="59388"/>
                    </a:cubicBezTo>
                    <a:cubicBezTo>
                      <a:pt x="81054" y="55602"/>
                      <a:pt x="74056" y="56423"/>
                      <a:pt x="68767" y="53778"/>
                    </a:cubicBezTo>
                    <a:cubicBezTo>
                      <a:pt x="62737" y="50763"/>
                      <a:pt x="58099" y="45297"/>
                      <a:pt x="51938" y="42559"/>
                    </a:cubicBezTo>
                    <a:cubicBezTo>
                      <a:pt x="41131" y="37756"/>
                      <a:pt x="18279" y="31339"/>
                      <a:pt x="18279" y="31339"/>
                    </a:cubicBezTo>
                    <a:cubicBezTo>
                      <a:pt x="9396" y="44663"/>
                      <a:pt x="0" y="49163"/>
                      <a:pt x="12669" y="64998"/>
                    </a:cubicBezTo>
                    <a:cubicBezTo>
                      <a:pt x="16881" y="70263"/>
                      <a:pt x="29499" y="76218"/>
                      <a:pt x="18279" y="70608"/>
                    </a:cubicBezTo>
                    <a:close/>
                  </a:path>
                </a:pathLst>
              </a:custGeom>
              <a:solidFill>
                <a:srgbClr val="752B29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4" name="Volný tvar 253"/>
              <p:cNvSpPr/>
              <p:nvPr/>
            </p:nvSpPr>
            <p:spPr>
              <a:xfrm>
                <a:off x="1647722" y="2708920"/>
                <a:ext cx="288032" cy="1512168"/>
              </a:xfrm>
              <a:custGeom>
                <a:avLst/>
                <a:gdLst>
                  <a:gd name="connsiteX0" fmla="*/ 18279 w 712571"/>
                  <a:gd name="connsiteY0" fmla="*/ 70608 h 2039653"/>
                  <a:gd name="connsiteX1" fmla="*/ 18279 w 712571"/>
                  <a:gd name="connsiteY1" fmla="*/ 70608 h 2039653"/>
                  <a:gd name="connsiteX2" fmla="*/ 91207 w 712571"/>
                  <a:gd name="connsiteY2" fmla="*/ 143535 h 2039653"/>
                  <a:gd name="connsiteX3" fmla="*/ 108036 w 712571"/>
                  <a:gd name="connsiteY3" fmla="*/ 160365 h 2039653"/>
                  <a:gd name="connsiteX4" fmla="*/ 119256 w 712571"/>
                  <a:gd name="connsiteY4" fmla="*/ 177194 h 2039653"/>
                  <a:gd name="connsiteX5" fmla="*/ 147305 w 712571"/>
                  <a:gd name="connsiteY5" fmla="*/ 210853 h 2039653"/>
                  <a:gd name="connsiteX6" fmla="*/ 152915 w 712571"/>
                  <a:gd name="connsiteY6" fmla="*/ 227683 h 2039653"/>
                  <a:gd name="connsiteX7" fmla="*/ 164134 w 712571"/>
                  <a:gd name="connsiteY7" fmla="*/ 244512 h 2039653"/>
                  <a:gd name="connsiteX8" fmla="*/ 169744 w 712571"/>
                  <a:gd name="connsiteY8" fmla="*/ 334269 h 2039653"/>
                  <a:gd name="connsiteX9" fmla="*/ 186574 w 712571"/>
                  <a:gd name="connsiteY9" fmla="*/ 373538 h 2039653"/>
                  <a:gd name="connsiteX10" fmla="*/ 209013 w 712571"/>
                  <a:gd name="connsiteY10" fmla="*/ 407197 h 2039653"/>
                  <a:gd name="connsiteX11" fmla="*/ 231452 w 712571"/>
                  <a:gd name="connsiteY11" fmla="*/ 457685 h 2039653"/>
                  <a:gd name="connsiteX12" fmla="*/ 242672 w 712571"/>
                  <a:gd name="connsiteY12" fmla="*/ 496954 h 2039653"/>
                  <a:gd name="connsiteX13" fmla="*/ 248282 w 712571"/>
                  <a:gd name="connsiteY13" fmla="*/ 513783 h 2039653"/>
                  <a:gd name="connsiteX14" fmla="*/ 259501 w 712571"/>
                  <a:gd name="connsiteY14" fmla="*/ 564272 h 2039653"/>
                  <a:gd name="connsiteX15" fmla="*/ 265111 w 712571"/>
                  <a:gd name="connsiteY15" fmla="*/ 592321 h 2039653"/>
                  <a:gd name="connsiteX16" fmla="*/ 276331 w 712571"/>
                  <a:gd name="connsiteY16" fmla="*/ 625980 h 2039653"/>
                  <a:gd name="connsiteX17" fmla="*/ 281940 w 712571"/>
                  <a:gd name="connsiteY17" fmla="*/ 642809 h 2039653"/>
                  <a:gd name="connsiteX18" fmla="*/ 287550 w 712571"/>
                  <a:gd name="connsiteY18" fmla="*/ 665248 h 2039653"/>
                  <a:gd name="connsiteX19" fmla="*/ 298770 w 712571"/>
                  <a:gd name="connsiteY19" fmla="*/ 704517 h 2039653"/>
                  <a:gd name="connsiteX20" fmla="*/ 304380 w 712571"/>
                  <a:gd name="connsiteY20" fmla="*/ 738176 h 2039653"/>
                  <a:gd name="connsiteX21" fmla="*/ 309989 w 712571"/>
                  <a:gd name="connsiteY21" fmla="*/ 906470 h 2039653"/>
                  <a:gd name="connsiteX22" fmla="*/ 321209 w 712571"/>
                  <a:gd name="connsiteY22" fmla="*/ 940129 h 2039653"/>
                  <a:gd name="connsiteX23" fmla="*/ 326819 w 712571"/>
                  <a:gd name="connsiteY23" fmla="*/ 956959 h 2039653"/>
                  <a:gd name="connsiteX24" fmla="*/ 332429 w 712571"/>
                  <a:gd name="connsiteY24" fmla="*/ 973788 h 2039653"/>
                  <a:gd name="connsiteX25" fmla="*/ 338039 w 712571"/>
                  <a:gd name="connsiteY25" fmla="*/ 1007447 h 2039653"/>
                  <a:gd name="connsiteX26" fmla="*/ 343648 w 712571"/>
                  <a:gd name="connsiteY26" fmla="*/ 1046716 h 2039653"/>
                  <a:gd name="connsiteX27" fmla="*/ 349258 w 712571"/>
                  <a:gd name="connsiteY27" fmla="*/ 1063545 h 2039653"/>
                  <a:gd name="connsiteX28" fmla="*/ 360478 w 712571"/>
                  <a:gd name="connsiteY28" fmla="*/ 1203791 h 2039653"/>
                  <a:gd name="connsiteX29" fmla="*/ 366088 w 712571"/>
                  <a:gd name="connsiteY29" fmla="*/ 1231840 h 2039653"/>
                  <a:gd name="connsiteX30" fmla="*/ 360478 w 712571"/>
                  <a:gd name="connsiteY30" fmla="*/ 1433793 h 2039653"/>
                  <a:gd name="connsiteX31" fmla="*/ 343648 w 712571"/>
                  <a:gd name="connsiteY31" fmla="*/ 1512331 h 2039653"/>
                  <a:gd name="connsiteX32" fmla="*/ 338039 w 712571"/>
                  <a:gd name="connsiteY32" fmla="*/ 1551599 h 2039653"/>
                  <a:gd name="connsiteX33" fmla="*/ 332429 w 712571"/>
                  <a:gd name="connsiteY33" fmla="*/ 1574039 h 2039653"/>
                  <a:gd name="connsiteX34" fmla="*/ 321209 w 712571"/>
                  <a:gd name="connsiteY34" fmla="*/ 1630137 h 2039653"/>
                  <a:gd name="connsiteX35" fmla="*/ 321209 w 712571"/>
                  <a:gd name="connsiteY35" fmla="*/ 1933067 h 2039653"/>
                  <a:gd name="connsiteX36" fmla="*/ 332429 w 712571"/>
                  <a:gd name="connsiteY36" fmla="*/ 1966726 h 2039653"/>
                  <a:gd name="connsiteX37" fmla="*/ 338039 w 712571"/>
                  <a:gd name="connsiteY37" fmla="*/ 2011604 h 2039653"/>
                  <a:gd name="connsiteX38" fmla="*/ 343648 w 712571"/>
                  <a:gd name="connsiteY38" fmla="*/ 2034043 h 2039653"/>
                  <a:gd name="connsiteX39" fmla="*/ 366088 w 712571"/>
                  <a:gd name="connsiteY39" fmla="*/ 2039653 h 2039653"/>
                  <a:gd name="connsiteX40" fmla="*/ 422186 w 712571"/>
                  <a:gd name="connsiteY40" fmla="*/ 2034043 h 2039653"/>
                  <a:gd name="connsiteX41" fmla="*/ 489504 w 712571"/>
                  <a:gd name="connsiteY41" fmla="*/ 2028434 h 2039653"/>
                  <a:gd name="connsiteX42" fmla="*/ 483894 w 712571"/>
                  <a:gd name="connsiteY42" fmla="*/ 2005994 h 2039653"/>
                  <a:gd name="connsiteX43" fmla="*/ 478284 w 712571"/>
                  <a:gd name="connsiteY43" fmla="*/ 1905018 h 2039653"/>
                  <a:gd name="connsiteX44" fmla="*/ 467064 w 712571"/>
                  <a:gd name="connsiteY44" fmla="*/ 1568429 h 2039653"/>
                  <a:gd name="connsiteX45" fmla="*/ 467064 w 712571"/>
                  <a:gd name="connsiteY45" fmla="*/ 1125253 h 2039653"/>
                  <a:gd name="connsiteX46" fmla="*/ 461455 w 712571"/>
                  <a:gd name="connsiteY46" fmla="*/ 1108424 h 2039653"/>
                  <a:gd name="connsiteX47" fmla="*/ 455845 w 712571"/>
                  <a:gd name="connsiteY47" fmla="*/ 1074765 h 2039653"/>
                  <a:gd name="connsiteX48" fmla="*/ 444625 w 712571"/>
                  <a:gd name="connsiteY48" fmla="*/ 1035496 h 2039653"/>
                  <a:gd name="connsiteX49" fmla="*/ 455845 w 712571"/>
                  <a:gd name="connsiteY49" fmla="*/ 940129 h 2039653"/>
                  <a:gd name="connsiteX50" fmla="*/ 461455 w 712571"/>
                  <a:gd name="connsiteY50" fmla="*/ 923300 h 2039653"/>
                  <a:gd name="connsiteX51" fmla="*/ 478284 w 712571"/>
                  <a:gd name="connsiteY51" fmla="*/ 900861 h 2039653"/>
                  <a:gd name="connsiteX52" fmla="*/ 495113 w 712571"/>
                  <a:gd name="connsiteY52" fmla="*/ 867202 h 2039653"/>
                  <a:gd name="connsiteX53" fmla="*/ 523162 w 712571"/>
                  <a:gd name="connsiteY53" fmla="*/ 816713 h 2039653"/>
                  <a:gd name="connsiteX54" fmla="*/ 539992 w 712571"/>
                  <a:gd name="connsiteY54" fmla="*/ 799884 h 2039653"/>
                  <a:gd name="connsiteX55" fmla="*/ 568041 w 712571"/>
                  <a:gd name="connsiteY55" fmla="*/ 777445 h 2039653"/>
                  <a:gd name="connsiteX56" fmla="*/ 579261 w 712571"/>
                  <a:gd name="connsiteY56" fmla="*/ 760615 h 2039653"/>
                  <a:gd name="connsiteX57" fmla="*/ 612920 w 712571"/>
                  <a:gd name="connsiteY57" fmla="*/ 732566 h 2039653"/>
                  <a:gd name="connsiteX58" fmla="*/ 629749 w 712571"/>
                  <a:gd name="connsiteY58" fmla="*/ 710127 h 2039653"/>
                  <a:gd name="connsiteX59" fmla="*/ 640969 w 712571"/>
                  <a:gd name="connsiteY59" fmla="*/ 693297 h 2039653"/>
                  <a:gd name="connsiteX60" fmla="*/ 674628 w 712571"/>
                  <a:gd name="connsiteY60" fmla="*/ 670858 h 2039653"/>
                  <a:gd name="connsiteX61" fmla="*/ 691457 w 712571"/>
                  <a:gd name="connsiteY61" fmla="*/ 659639 h 2039653"/>
                  <a:gd name="connsiteX62" fmla="*/ 697067 w 712571"/>
                  <a:gd name="connsiteY62" fmla="*/ 609150 h 2039653"/>
                  <a:gd name="connsiteX63" fmla="*/ 680237 w 712571"/>
                  <a:gd name="connsiteY63" fmla="*/ 603540 h 2039653"/>
                  <a:gd name="connsiteX64" fmla="*/ 640969 w 712571"/>
                  <a:gd name="connsiteY64" fmla="*/ 620370 h 2039653"/>
                  <a:gd name="connsiteX65" fmla="*/ 629749 w 712571"/>
                  <a:gd name="connsiteY65" fmla="*/ 637199 h 2039653"/>
                  <a:gd name="connsiteX66" fmla="*/ 596090 w 712571"/>
                  <a:gd name="connsiteY66" fmla="*/ 665248 h 2039653"/>
                  <a:gd name="connsiteX67" fmla="*/ 551212 w 712571"/>
                  <a:gd name="connsiteY67" fmla="*/ 704517 h 2039653"/>
                  <a:gd name="connsiteX68" fmla="*/ 517553 w 712571"/>
                  <a:gd name="connsiteY68" fmla="*/ 715737 h 2039653"/>
                  <a:gd name="connsiteX69" fmla="*/ 478284 w 712571"/>
                  <a:gd name="connsiteY69" fmla="*/ 732566 h 2039653"/>
                  <a:gd name="connsiteX70" fmla="*/ 461455 w 712571"/>
                  <a:gd name="connsiteY70" fmla="*/ 743786 h 2039653"/>
                  <a:gd name="connsiteX71" fmla="*/ 427796 w 712571"/>
                  <a:gd name="connsiteY71" fmla="*/ 755005 h 2039653"/>
                  <a:gd name="connsiteX72" fmla="*/ 410966 w 712571"/>
                  <a:gd name="connsiteY72" fmla="*/ 749396 h 2039653"/>
                  <a:gd name="connsiteX73" fmla="*/ 399747 w 712571"/>
                  <a:gd name="connsiteY73" fmla="*/ 732566 h 2039653"/>
                  <a:gd name="connsiteX74" fmla="*/ 377307 w 712571"/>
                  <a:gd name="connsiteY74" fmla="*/ 659639 h 2039653"/>
                  <a:gd name="connsiteX75" fmla="*/ 366088 w 712571"/>
                  <a:gd name="connsiteY75" fmla="*/ 625980 h 2039653"/>
                  <a:gd name="connsiteX76" fmla="*/ 349258 w 712571"/>
                  <a:gd name="connsiteY76" fmla="*/ 592321 h 2039653"/>
                  <a:gd name="connsiteX77" fmla="*/ 354868 w 712571"/>
                  <a:gd name="connsiteY77" fmla="*/ 418416 h 2039653"/>
                  <a:gd name="connsiteX78" fmla="*/ 366088 w 712571"/>
                  <a:gd name="connsiteY78" fmla="*/ 367928 h 2039653"/>
                  <a:gd name="connsiteX79" fmla="*/ 371697 w 712571"/>
                  <a:gd name="connsiteY79" fmla="*/ 306220 h 2039653"/>
                  <a:gd name="connsiteX80" fmla="*/ 388527 w 712571"/>
                  <a:gd name="connsiteY80" fmla="*/ 295000 h 2039653"/>
                  <a:gd name="connsiteX81" fmla="*/ 439015 w 712571"/>
                  <a:gd name="connsiteY81" fmla="*/ 255732 h 2039653"/>
                  <a:gd name="connsiteX82" fmla="*/ 439015 w 712571"/>
                  <a:gd name="connsiteY82" fmla="*/ 255732 h 2039653"/>
                  <a:gd name="connsiteX83" fmla="*/ 461455 w 712571"/>
                  <a:gd name="connsiteY83" fmla="*/ 238902 h 2039653"/>
                  <a:gd name="connsiteX84" fmla="*/ 478284 w 712571"/>
                  <a:gd name="connsiteY84" fmla="*/ 227683 h 2039653"/>
                  <a:gd name="connsiteX85" fmla="*/ 495113 w 712571"/>
                  <a:gd name="connsiteY85" fmla="*/ 210853 h 2039653"/>
                  <a:gd name="connsiteX86" fmla="*/ 528772 w 712571"/>
                  <a:gd name="connsiteY86" fmla="*/ 188414 h 2039653"/>
                  <a:gd name="connsiteX87" fmla="*/ 545602 w 712571"/>
                  <a:gd name="connsiteY87" fmla="*/ 177194 h 2039653"/>
                  <a:gd name="connsiteX88" fmla="*/ 579261 w 712571"/>
                  <a:gd name="connsiteY88" fmla="*/ 154755 h 2039653"/>
                  <a:gd name="connsiteX89" fmla="*/ 612920 w 712571"/>
                  <a:gd name="connsiteY89" fmla="*/ 126706 h 2039653"/>
                  <a:gd name="connsiteX90" fmla="*/ 663408 w 712571"/>
                  <a:gd name="connsiteY90" fmla="*/ 104267 h 2039653"/>
                  <a:gd name="connsiteX91" fmla="*/ 691457 w 712571"/>
                  <a:gd name="connsiteY91" fmla="*/ 53778 h 2039653"/>
                  <a:gd name="connsiteX92" fmla="*/ 669018 w 712571"/>
                  <a:gd name="connsiteY92" fmla="*/ 8900 h 2039653"/>
                  <a:gd name="connsiteX93" fmla="*/ 652188 w 712571"/>
                  <a:gd name="connsiteY93" fmla="*/ 25729 h 2039653"/>
                  <a:gd name="connsiteX94" fmla="*/ 635359 w 712571"/>
                  <a:gd name="connsiteY94" fmla="*/ 59388 h 2039653"/>
                  <a:gd name="connsiteX95" fmla="*/ 629749 w 712571"/>
                  <a:gd name="connsiteY95" fmla="*/ 76218 h 2039653"/>
                  <a:gd name="connsiteX96" fmla="*/ 607310 w 712571"/>
                  <a:gd name="connsiteY96" fmla="*/ 93047 h 2039653"/>
                  <a:gd name="connsiteX97" fmla="*/ 590480 w 712571"/>
                  <a:gd name="connsiteY97" fmla="*/ 109877 h 2039653"/>
                  <a:gd name="connsiteX98" fmla="*/ 539992 w 712571"/>
                  <a:gd name="connsiteY98" fmla="*/ 143535 h 2039653"/>
                  <a:gd name="connsiteX99" fmla="*/ 523162 w 712571"/>
                  <a:gd name="connsiteY99" fmla="*/ 154755 h 2039653"/>
                  <a:gd name="connsiteX100" fmla="*/ 506333 w 712571"/>
                  <a:gd name="connsiteY100" fmla="*/ 165975 h 2039653"/>
                  <a:gd name="connsiteX101" fmla="*/ 472674 w 712571"/>
                  <a:gd name="connsiteY101" fmla="*/ 182804 h 2039653"/>
                  <a:gd name="connsiteX102" fmla="*/ 455845 w 712571"/>
                  <a:gd name="connsiteY102" fmla="*/ 188414 h 2039653"/>
                  <a:gd name="connsiteX103" fmla="*/ 422186 w 712571"/>
                  <a:gd name="connsiteY103" fmla="*/ 210853 h 2039653"/>
                  <a:gd name="connsiteX104" fmla="*/ 388527 w 712571"/>
                  <a:gd name="connsiteY104" fmla="*/ 222073 h 2039653"/>
                  <a:gd name="connsiteX105" fmla="*/ 354868 w 712571"/>
                  <a:gd name="connsiteY105" fmla="*/ 238902 h 2039653"/>
                  <a:gd name="connsiteX106" fmla="*/ 332429 w 712571"/>
                  <a:gd name="connsiteY106" fmla="*/ 272561 h 2039653"/>
                  <a:gd name="connsiteX107" fmla="*/ 315599 w 712571"/>
                  <a:gd name="connsiteY107" fmla="*/ 323050 h 2039653"/>
                  <a:gd name="connsiteX108" fmla="*/ 309989 w 712571"/>
                  <a:gd name="connsiteY108" fmla="*/ 339879 h 2039653"/>
                  <a:gd name="connsiteX109" fmla="*/ 293160 w 712571"/>
                  <a:gd name="connsiteY109" fmla="*/ 345489 h 2039653"/>
                  <a:gd name="connsiteX110" fmla="*/ 270721 w 712571"/>
                  <a:gd name="connsiteY110" fmla="*/ 317440 h 2039653"/>
                  <a:gd name="connsiteX111" fmla="*/ 259501 w 712571"/>
                  <a:gd name="connsiteY111" fmla="*/ 300610 h 2039653"/>
                  <a:gd name="connsiteX112" fmla="*/ 248282 w 712571"/>
                  <a:gd name="connsiteY112" fmla="*/ 266951 h 2039653"/>
                  <a:gd name="connsiteX113" fmla="*/ 237062 w 712571"/>
                  <a:gd name="connsiteY113" fmla="*/ 233293 h 2039653"/>
                  <a:gd name="connsiteX114" fmla="*/ 231452 w 712571"/>
                  <a:gd name="connsiteY114" fmla="*/ 216463 h 2039653"/>
                  <a:gd name="connsiteX115" fmla="*/ 209013 w 712571"/>
                  <a:gd name="connsiteY115" fmla="*/ 182804 h 2039653"/>
                  <a:gd name="connsiteX116" fmla="*/ 192183 w 712571"/>
                  <a:gd name="connsiteY116" fmla="*/ 171585 h 2039653"/>
                  <a:gd name="connsiteX117" fmla="*/ 186574 w 712571"/>
                  <a:gd name="connsiteY117" fmla="*/ 154755 h 2039653"/>
                  <a:gd name="connsiteX118" fmla="*/ 169744 w 712571"/>
                  <a:gd name="connsiteY118" fmla="*/ 143535 h 2039653"/>
                  <a:gd name="connsiteX119" fmla="*/ 152915 w 712571"/>
                  <a:gd name="connsiteY119" fmla="*/ 126706 h 2039653"/>
                  <a:gd name="connsiteX120" fmla="*/ 130475 w 712571"/>
                  <a:gd name="connsiteY120" fmla="*/ 109877 h 2039653"/>
                  <a:gd name="connsiteX121" fmla="*/ 102426 w 712571"/>
                  <a:gd name="connsiteY121" fmla="*/ 81827 h 2039653"/>
                  <a:gd name="connsiteX122" fmla="*/ 85597 w 712571"/>
                  <a:gd name="connsiteY122" fmla="*/ 59388 h 2039653"/>
                  <a:gd name="connsiteX123" fmla="*/ 68767 w 712571"/>
                  <a:gd name="connsiteY123" fmla="*/ 53778 h 2039653"/>
                  <a:gd name="connsiteX124" fmla="*/ 51938 w 712571"/>
                  <a:gd name="connsiteY124" fmla="*/ 42559 h 2039653"/>
                  <a:gd name="connsiteX125" fmla="*/ 18279 w 712571"/>
                  <a:gd name="connsiteY125" fmla="*/ 31339 h 2039653"/>
                  <a:gd name="connsiteX126" fmla="*/ 12669 w 712571"/>
                  <a:gd name="connsiteY126" fmla="*/ 64998 h 2039653"/>
                  <a:gd name="connsiteX127" fmla="*/ 18279 w 712571"/>
                  <a:gd name="connsiteY127" fmla="*/ 70608 h 2039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12571" h="2039653">
                    <a:moveTo>
                      <a:pt x="18279" y="70608"/>
                    </a:moveTo>
                    <a:lnTo>
                      <a:pt x="18279" y="70608"/>
                    </a:lnTo>
                    <a:lnTo>
                      <a:pt x="91207" y="143535"/>
                    </a:lnTo>
                    <a:cubicBezTo>
                      <a:pt x="96817" y="149145"/>
                      <a:pt x="103635" y="153764"/>
                      <a:pt x="108036" y="160365"/>
                    </a:cubicBezTo>
                    <a:cubicBezTo>
                      <a:pt x="111776" y="165975"/>
                      <a:pt x="114940" y="172015"/>
                      <a:pt x="119256" y="177194"/>
                    </a:cubicBezTo>
                    <a:cubicBezTo>
                      <a:pt x="155251" y="220388"/>
                      <a:pt x="119448" y="169070"/>
                      <a:pt x="147305" y="210853"/>
                    </a:cubicBezTo>
                    <a:cubicBezTo>
                      <a:pt x="149175" y="216463"/>
                      <a:pt x="150270" y="222394"/>
                      <a:pt x="152915" y="227683"/>
                    </a:cubicBezTo>
                    <a:cubicBezTo>
                      <a:pt x="155930" y="233713"/>
                      <a:pt x="163083" y="237853"/>
                      <a:pt x="164134" y="244512"/>
                    </a:cubicBezTo>
                    <a:cubicBezTo>
                      <a:pt x="168809" y="274123"/>
                      <a:pt x="166606" y="304456"/>
                      <a:pt x="169744" y="334269"/>
                    </a:cubicBezTo>
                    <a:cubicBezTo>
                      <a:pt x="170732" y="343654"/>
                      <a:pt x="182985" y="367557"/>
                      <a:pt x="186574" y="373538"/>
                    </a:cubicBezTo>
                    <a:cubicBezTo>
                      <a:pt x="193512" y="385101"/>
                      <a:pt x="204749" y="394405"/>
                      <a:pt x="209013" y="407197"/>
                    </a:cubicBezTo>
                    <a:cubicBezTo>
                      <a:pt x="222364" y="447252"/>
                      <a:pt x="213672" y="431016"/>
                      <a:pt x="231452" y="457685"/>
                    </a:cubicBezTo>
                    <a:cubicBezTo>
                      <a:pt x="244905" y="498044"/>
                      <a:pt x="228581" y="447638"/>
                      <a:pt x="242672" y="496954"/>
                    </a:cubicBezTo>
                    <a:cubicBezTo>
                      <a:pt x="244297" y="502640"/>
                      <a:pt x="246412" y="508173"/>
                      <a:pt x="248282" y="513783"/>
                    </a:cubicBezTo>
                    <a:cubicBezTo>
                      <a:pt x="263713" y="606380"/>
                      <a:pt x="245693" y="509043"/>
                      <a:pt x="259501" y="564272"/>
                    </a:cubicBezTo>
                    <a:cubicBezTo>
                      <a:pt x="261814" y="573522"/>
                      <a:pt x="262602" y="583122"/>
                      <a:pt x="265111" y="592321"/>
                    </a:cubicBezTo>
                    <a:cubicBezTo>
                      <a:pt x="268223" y="603731"/>
                      <a:pt x="272591" y="614760"/>
                      <a:pt x="276331" y="625980"/>
                    </a:cubicBezTo>
                    <a:cubicBezTo>
                      <a:pt x="278201" y="631590"/>
                      <a:pt x="280506" y="637073"/>
                      <a:pt x="281940" y="642809"/>
                    </a:cubicBezTo>
                    <a:cubicBezTo>
                      <a:pt x="283810" y="650289"/>
                      <a:pt x="285432" y="657835"/>
                      <a:pt x="287550" y="665248"/>
                    </a:cubicBezTo>
                    <a:cubicBezTo>
                      <a:pt x="294678" y="690196"/>
                      <a:pt x="292925" y="675293"/>
                      <a:pt x="298770" y="704517"/>
                    </a:cubicBezTo>
                    <a:cubicBezTo>
                      <a:pt x="301001" y="715671"/>
                      <a:pt x="302510" y="726956"/>
                      <a:pt x="304380" y="738176"/>
                    </a:cubicBezTo>
                    <a:cubicBezTo>
                      <a:pt x="306250" y="794274"/>
                      <a:pt x="305328" y="850535"/>
                      <a:pt x="309989" y="906470"/>
                    </a:cubicBezTo>
                    <a:cubicBezTo>
                      <a:pt x="310971" y="918256"/>
                      <a:pt x="317469" y="928909"/>
                      <a:pt x="321209" y="940129"/>
                    </a:cubicBezTo>
                    <a:lnTo>
                      <a:pt x="326819" y="956959"/>
                    </a:lnTo>
                    <a:lnTo>
                      <a:pt x="332429" y="973788"/>
                    </a:lnTo>
                    <a:cubicBezTo>
                      <a:pt x="334299" y="985008"/>
                      <a:pt x="336310" y="996205"/>
                      <a:pt x="338039" y="1007447"/>
                    </a:cubicBezTo>
                    <a:cubicBezTo>
                      <a:pt x="340049" y="1020516"/>
                      <a:pt x="341055" y="1033750"/>
                      <a:pt x="343648" y="1046716"/>
                    </a:cubicBezTo>
                    <a:cubicBezTo>
                      <a:pt x="344808" y="1052514"/>
                      <a:pt x="347388" y="1057935"/>
                      <a:pt x="349258" y="1063545"/>
                    </a:cubicBezTo>
                    <a:cubicBezTo>
                      <a:pt x="351265" y="1091648"/>
                      <a:pt x="356485" y="1171846"/>
                      <a:pt x="360478" y="1203791"/>
                    </a:cubicBezTo>
                    <a:cubicBezTo>
                      <a:pt x="361661" y="1213252"/>
                      <a:pt x="364218" y="1222490"/>
                      <a:pt x="366088" y="1231840"/>
                    </a:cubicBezTo>
                    <a:cubicBezTo>
                      <a:pt x="364218" y="1299158"/>
                      <a:pt x="364861" y="1366592"/>
                      <a:pt x="360478" y="1433793"/>
                    </a:cubicBezTo>
                    <a:cubicBezTo>
                      <a:pt x="357263" y="1483081"/>
                      <a:pt x="350035" y="1477201"/>
                      <a:pt x="343648" y="1512331"/>
                    </a:cubicBezTo>
                    <a:cubicBezTo>
                      <a:pt x="341283" y="1525340"/>
                      <a:pt x="340404" y="1538590"/>
                      <a:pt x="338039" y="1551599"/>
                    </a:cubicBezTo>
                    <a:cubicBezTo>
                      <a:pt x="336660" y="1559185"/>
                      <a:pt x="333941" y="1566479"/>
                      <a:pt x="332429" y="1574039"/>
                    </a:cubicBezTo>
                    <a:cubicBezTo>
                      <a:pt x="318674" y="1642813"/>
                      <a:pt x="334240" y="1578014"/>
                      <a:pt x="321209" y="1630137"/>
                    </a:cubicBezTo>
                    <a:cubicBezTo>
                      <a:pt x="314509" y="1757433"/>
                      <a:pt x="310256" y="1783375"/>
                      <a:pt x="321209" y="1933067"/>
                    </a:cubicBezTo>
                    <a:cubicBezTo>
                      <a:pt x="322072" y="1944862"/>
                      <a:pt x="332429" y="1966726"/>
                      <a:pt x="332429" y="1966726"/>
                    </a:cubicBezTo>
                    <a:cubicBezTo>
                      <a:pt x="334299" y="1981685"/>
                      <a:pt x="335561" y="1996733"/>
                      <a:pt x="338039" y="2011604"/>
                    </a:cubicBezTo>
                    <a:cubicBezTo>
                      <a:pt x="339306" y="2019209"/>
                      <a:pt x="338196" y="2028591"/>
                      <a:pt x="343648" y="2034043"/>
                    </a:cubicBezTo>
                    <a:cubicBezTo>
                      <a:pt x="349100" y="2039495"/>
                      <a:pt x="358608" y="2037783"/>
                      <a:pt x="366088" y="2039653"/>
                    </a:cubicBezTo>
                    <a:lnTo>
                      <a:pt x="422186" y="2034043"/>
                    </a:lnTo>
                    <a:lnTo>
                      <a:pt x="489504" y="2028434"/>
                    </a:lnTo>
                    <a:cubicBezTo>
                      <a:pt x="496523" y="2025244"/>
                      <a:pt x="485764" y="2013474"/>
                      <a:pt x="483894" y="2005994"/>
                    </a:cubicBezTo>
                    <a:cubicBezTo>
                      <a:pt x="482024" y="1972335"/>
                      <a:pt x="479207" y="1938716"/>
                      <a:pt x="478284" y="1905018"/>
                    </a:cubicBezTo>
                    <a:cubicBezTo>
                      <a:pt x="469104" y="1569962"/>
                      <a:pt x="493163" y="1698918"/>
                      <a:pt x="467064" y="1568429"/>
                    </a:cubicBezTo>
                    <a:cubicBezTo>
                      <a:pt x="481358" y="1382615"/>
                      <a:pt x="477008" y="1468341"/>
                      <a:pt x="467064" y="1125253"/>
                    </a:cubicBezTo>
                    <a:cubicBezTo>
                      <a:pt x="466893" y="1119342"/>
                      <a:pt x="462738" y="1114196"/>
                      <a:pt x="461455" y="1108424"/>
                    </a:cubicBezTo>
                    <a:cubicBezTo>
                      <a:pt x="458988" y="1097320"/>
                      <a:pt x="458076" y="1085919"/>
                      <a:pt x="455845" y="1074765"/>
                    </a:cubicBezTo>
                    <a:cubicBezTo>
                      <a:pt x="452323" y="1057156"/>
                      <a:pt x="449971" y="1051535"/>
                      <a:pt x="444625" y="1035496"/>
                    </a:cubicBezTo>
                    <a:cubicBezTo>
                      <a:pt x="448908" y="979817"/>
                      <a:pt x="444928" y="978336"/>
                      <a:pt x="455845" y="940129"/>
                    </a:cubicBezTo>
                    <a:cubicBezTo>
                      <a:pt x="457470" y="934443"/>
                      <a:pt x="458521" y="928434"/>
                      <a:pt x="461455" y="923300"/>
                    </a:cubicBezTo>
                    <a:cubicBezTo>
                      <a:pt x="466094" y="915182"/>
                      <a:pt x="472674" y="908341"/>
                      <a:pt x="478284" y="900861"/>
                    </a:cubicBezTo>
                    <a:cubicBezTo>
                      <a:pt x="492385" y="858557"/>
                      <a:pt x="473364" y="910702"/>
                      <a:pt x="495113" y="867202"/>
                    </a:cubicBezTo>
                    <a:cubicBezTo>
                      <a:pt x="509220" y="838988"/>
                      <a:pt x="487791" y="852082"/>
                      <a:pt x="523162" y="816713"/>
                    </a:cubicBezTo>
                    <a:cubicBezTo>
                      <a:pt x="528772" y="811103"/>
                      <a:pt x="534913" y="805979"/>
                      <a:pt x="539992" y="799884"/>
                    </a:cubicBezTo>
                    <a:cubicBezTo>
                      <a:pt x="559512" y="776461"/>
                      <a:pt x="540413" y="786653"/>
                      <a:pt x="568041" y="777445"/>
                    </a:cubicBezTo>
                    <a:cubicBezTo>
                      <a:pt x="571781" y="771835"/>
                      <a:pt x="574493" y="765383"/>
                      <a:pt x="579261" y="760615"/>
                    </a:cubicBezTo>
                    <a:cubicBezTo>
                      <a:pt x="631201" y="708675"/>
                      <a:pt x="557774" y="796904"/>
                      <a:pt x="612920" y="732566"/>
                    </a:cubicBezTo>
                    <a:cubicBezTo>
                      <a:pt x="619005" y="725467"/>
                      <a:pt x="624315" y="717735"/>
                      <a:pt x="629749" y="710127"/>
                    </a:cubicBezTo>
                    <a:cubicBezTo>
                      <a:pt x="633668" y="704640"/>
                      <a:pt x="635895" y="697737"/>
                      <a:pt x="640969" y="693297"/>
                    </a:cubicBezTo>
                    <a:cubicBezTo>
                      <a:pt x="651117" y="684418"/>
                      <a:pt x="663408" y="678338"/>
                      <a:pt x="674628" y="670858"/>
                    </a:cubicBezTo>
                    <a:lnTo>
                      <a:pt x="691457" y="659639"/>
                    </a:lnTo>
                    <a:cubicBezTo>
                      <a:pt x="703779" y="641157"/>
                      <a:pt x="712571" y="636281"/>
                      <a:pt x="697067" y="609150"/>
                    </a:cubicBezTo>
                    <a:cubicBezTo>
                      <a:pt x="694133" y="604016"/>
                      <a:pt x="685847" y="605410"/>
                      <a:pt x="680237" y="603540"/>
                    </a:cubicBezTo>
                    <a:cubicBezTo>
                      <a:pt x="663069" y="607832"/>
                      <a:pt x="653883" y="607456"/>
                      <a:pt x="640969" y="620370"/>
                    </a:cubicBezTo>
                    <a:cubicBezTo>
                      <a:pt x="636202" y="625137"/>
                      <a:pt x="634065" y="632020"/>
                      <a:pt x="629749" y="637199"/>
                    </a:cubicBezTo>
                    <a:cubicBezTo>
                      <a:pt x="616248" y="653400"/>
                      <a:pt x="612641" y="654215"/>
                      <a:pt x="596090" y="665248"/>
                    </a:cubicBezTo>
                    <a:cubicBezTo>
                      <a:pt x="583000" y="684882"/>
                      <a:pt x="579260" y="695167"/>
                      <a:pt x="551212" y="704517"/>
                    </a:cubicBezTo>
                    <a:cubicBezTo>
                      <a:pt x="539992" y="708257"/>
                      <a:pt x="527394" y="709177"/>
                      <a:pt x="517553" y="715737"/>
                    </a:cubicBezTo>
                    <a:cubicBezTo>
                      <a:pt x="494308" y="731232"/>
                      <a:pt x="507264" y="725321"/>
                      <a:pt x="478284" y="732566"/>
                    </a:cubicBezTo>
                    <a:cubicBezTo>
                      <a:pt x="472674" y="736306"/>
                      <a:pt x="467616" y="741048"/>
                      <a:pt x="461455" y="743786"/>
                    </a:cubicBezTo>
                    <a:cubicBezTo>
                      <a:pt x="450648" y="748589"/>
                      <a:pt x="427796" y="755005"/>
                      <a:pt x="427796" y="755005"/>
                    </a:cubicBezTo>
                    <a:cubicBezTo>
                      <a:pt x="422186" y="753135"/>
                      <a:pt x="415584" y="753090"/>
                      <a:pt x="410966" y="749396"/>
                    </a:cubicBezTo>
                    <a:cubicBezTo>
                      <a:pt x="405701" y="745184"/>
                      <a:pt x="402485" y="738727"/>
                      <a:pt x="399747" y="732566"/>
                    </a:cubicBezTo>
                    <a:cubicBezTo>
                      <a:pt x="392724" y="716763"/>
                      <a:pt x="381990" y="674859"/>
                      <a:pt x="377307" y="659639"/>
                    </a:cubicBezTo>
                    <a:cubicBezTo>
                      <a:pt x="373829" y="648335"/>
                      <a:pt x="372648" y="635820"/>
                      <a:pt x="366088" y="625980"/>
                    </a:cubicBezTo>
                    <a:cubicBezTo>
                      <a:pt x="351588" y="604230"/>
                      <a:pt x="357000" y="615546"/>
                      <a:pt x="349258" y="592321"/>
                    </a:cubicBezTo>
                    <a:cubicBezTo>
                      <a:pt x="351128" y="534353"/>
                      <a:pt x="351651" y="476325"/>
                      <a:pt x="354868" y="418416"/>
                    </a:cubicBezTo>
                    <a:cubicBezTo>
                      <a:pt x="355377" y="409259"/>
                      <a:pt x="363513" y="378228"/>
                      <a:pt x="366088" y="367928"/>
                    </a:cubicBezTo>
                    <a:cubicBezTo>
                      <a:pt x="367958" y="347359"/>
                      <a:pt x="365623" y="325961"/>
                      <a:pt x="371697" y="306220"/>
                    </a:cubicBezTo>
                    <a:cubicBezTo>
                      <a:pt x="373680" y="299776"/>
                      <a:pt x="383347" y="299316"/>
                      <a:pt x="388527" y="295000"/>
                    </a:cubicBezTo>
                    <a:cubicBezTo>
                      <a:pt x="441255" y="251061"/>
                      <a:pt x="353944" y="312445"/>
                      <a:pt x="439015" y="255732"/>
                    </a:cubicBezTo>
                    <a:lnTo>
                      <a:pt x="439015" y="255732"/>
                    </a:lnTo>
                    <a:cubicBezTo>
                      <a:pt x="446495" y="250122"/>
                      <a:pt x="453847" y="244337"/>
                      <a:pt x="461455" y="238902"/>
                    </a:cubicBezTo>
                    <a:cubicBezTo>
                      <a:pt x="466941" y="234983"/>
                      <a:pt x="473105" y="231999"/>
                      <a:pt x="478284" y="227683"/>
                    </a:cubicBezTo>
                    <a:cubicBezTo>
                      <a:pt x="484379" y="222604"/>
                      <a:pt x="488851" y="215724"/>
                      <a:pt x="495113" y="210853"/>
                    </a:cubicBezTo>
                    <a:cubicBezTo>
                      <a:pt x="505757" y="202574"/>
                      <a:pt x="517552" y="195894"/>
                      <a:pt x="528772" y="188414"/>
                    </a:cubicBezTo>
                    <a:cubicBezTo>
                      <a:pt x="534382" y="184674"/>
                      <a:pt x="540834" y="181962"/>
                      <a:pt x="545602" y="177194"/>
                    </a:cubicBezTo>
                    <a:cubicBezTo>
                      <a:pt x="566612" y="156184"/>
                      <a:pt x="554905" y="162874"/>
                      <a:pt x="579261" y="154755"/>
                    </a:cubicBezTo>
                    <a:cubicBezTo>
                      <a:pt x="589830" y="144186"/>
                      <a:pt x="598861" y="132955"/>
                      <a:pt x="612920" y="126706"/>
                    </a:cubicBezTo>
                    <a:cubicBezTo>
                      <a:pt x="673008" y="99999"/>
                      <a:pt x="625316" y="129659"/>
                      <a:pt x="663408" y="104267"/>
                    </a:cubicBezTo>
                    <a:cubicBezTo>
                      <a:pt x="689127" y="65688"/>
                      <a:pt x="681583" y="83400"/>
                      <a:pt x="691457" y="53778"/>
                    </a:cubicBezTo>
                    <a:cubicBezTo>
                      <a:pt x="690982" y="50452"/>
                      <a:pt x="695720" y="0"/>
                      <a:pt x="669018" y="8900"/>
                    </a:cubicBezTo>
                    <a:cubicBezTo>
                      <a:pt x="661492" y="11409"/>
                      <a:pt x="657798" y="20119"/>
                      <a:pt x="652188" y="25729"/>
                    </a:cubicBezTo>
                    <a:cubicBezTo>
                      <a:pt x="638087" y="68033"/>
                      <a:pt x="657108" y="15888"/>
                      <a:pt x="635359" y="59388"/>
                    </a:cubicBezTo>
                    <a:cubicBezTo>
                      <a:pt x="632714" y="64677"/>
                      <a:pt x="633535" y="71675"/>
                      <a:pt x="629749" y="76218"/>
                    </a:cubicBezTo>
                    <a:cubicBezTo>
                      <a:pt x="623764" y="83401"/>
                      <a:pt x="614409" y="86962"/>
                      <a:pt x="607310" y="93047"/>
                    </a:cubicBezTo>
                    <a:cubicBezTo>
                      <a:pt x="601286" y="98210"/>
                      <a:pt x="596743" y="105006"/>
                      <a:pt x="590480" y="109877"/>
                    </a:cubicBezTo>
                    <a:cubicBezTo>
                      <a:pt x="590475" y="109881"/>
                      <a:pt x="548410" y="137923"/>
                      <a:pt x="539992" y="143535"/>
                    </a:cubicBezTo>
                    <a:lnTo>
                      <a:pt x="523162" y="154755"/>
                    </a:lnTo>
                    <a:cubicBezTo>
                      <a:pt x="517552" y="158495"/>
                      <a:pt x="512729" y="163843"/>
                      <a:pt x="506333" y="165975"/>
                    </a:cubicBezTo>
                    <a:cubicBezTo>
                      <a:pt x="464033" y="180076"/>
                      <a:pt x="516173" y="161055"/>
                      <a:pt x="472674" y="182804"/>
                    </a:cubicBezTo>
                    <a:cubicBezTo>
                      <a:pt x="467385" y="185448"/>
                      <a:pt x="461014" y="185542"/>
                      <a:pt x="455845" y="188414"/>
                    </a:cubicBezTo>
                    <a:cubicBezTo>
                      <a:pt x="444058" y="194963"/>
                      <a:pt x="434978" y="206589"/>
                      <a:pt x="422186" y="210853"/>
                    </a:cubicBezTo>
                    <a:cubicBezTo>
                      <a:pt x="410966" y="214593"/>
                      <a:pt x="398367" y="215513"/>
                      <a:pt x="388527" y="222073"/>
                    </a:cubicBezTo>
                    <a:cubicBezTo>
                      <a:pt x="366777" y="236573"/>
                      <a:pt x="378093" y="231161"/>
                      <a:pt x="354868" y="238902"/>
                    </a:cubicBezTo>
                    <a:cubicBezTo>
                      <a:pt x="347388" y="250122"/>
                      <a:pt x="336693" y="259769"/>
                      <a:pt x="332429" y="272561"/>
                    </a:cubicBezTo>
                    <a:lnTo>
                      <a:pt x="315599" y="323050"/>
                    </a:lnTo>
                    <a:cubicBezTo>
                      <a:pt x="313729" y="328660"/>
                      <a:pt x="315599" y="338009"/>
                      <a:pt x="309989" y="339879"/>
                    </a:cubicBezTo>
                    <a:lnTo>
                      <a:pt x="293160" y="345489"/>
                    </a:lnTo>
                    <a:cubicBezTo>
                      <a:pt x="264791" y="326575"/>
                      <a:pt x="284270" y="344536"/>
                      <a:pt x="270721" y="317440"/>
                    </a:cubicBezTo>
                    <a:cubicBezTo>
                      <a:pt x="267706" y="311409"/>
                      <a:pt x="262239" y="306771"/>
                      <a:pt x="259501" y="300610"/>
                    </a:cubicBezTo>
                    <a:cubicBezTo>
                      <a:pt x="254698" y="289803"/>
                      <a:pt x="252022" y="278171"/>
                      <a:pt x="248282" y="266951"/>
                    </a:cubicBezTo>
                    <a:lnTo>
                      <a:pt x="237062" y="233293"/>
                    </a:lnTo>
                    <a:cubicBezTo>
                      <a:pt x="235192" y="227683"/>
                      <a:pt x="234732" y="221383"/>
                      <a:pt x="231452" y="216463"/>
                    </a:cubicBezTo>
                    <a:cubicBezTo>
                      <a:pt x="223972" y="205243"/>
                      <a:pt x="220233" y="190283"/>
                      <a:pt x="209013" y="182804"/>
                    </a:cubicBezTo>
                    <a:lnTo>
                      <a:pt x="192183" y="171585"/>
                    </a:lnTo>
                    <a:cubicBezTo>
                      <a:pt x="190313" y="165975"/>
                      <a:pt x="190268" y="159373"/>
                      <a:pt x="186574" y="154755"/>
                    </a:cubicBezTo>
                    <a:cubicBezTo>
                      <a:pt x="182362" y="149490"/>
                      <a:pt x="174924" y="147851"/>
                      <a:pt x="169744" y="143535"/>
                    </a:cubicBezTo>
                    <a:cubicBezTo>
                      <a:pt x="163649" y="138456"/>
                      <a:pt x="158938" y="131869"/>
                      <a:pt x="152915" y="126706"/>
                    </a:cubicBezTo>
                    <a:cubicBezTo>
                      <a:pt x="145816" y="120621"/>
                      <a:pt x="137955" y="115487"/>
                      <a:pt x="130475" y="109877"/>
                    </a:cubicBezTo>
                    <a:cubicBezTo>
                      <a:pt x="100561" y="65002"/>
                      <a:pt x="139822" y="119223"/>
                      <a:pt x="102426" y="81827"/>
                    </a:cubicBezTo>
                    <a:cubicBezTo>
                      <a:pt x="95815" y="75216"/>
                      <a:pt x="92780" y="65373"/>
                      <a:pt x="85597" y="59388"/>
                    </a:cubicBezTo>
                    <a:cubicBezTo>
                      <a:pt x="81054" y="55602"/>
                      <a:pt x="74056" y="56423"/>
                      <a:pt x="68767" y="53778"/>
                    </a:cubicBezTo>
                    <a:cubicBezTo>
                      <a:pt x="62737" y="50763"/>
                      <a:pt x="58099" y="45297"/>
                      <a:pt x="51938" y="42559"/>
                    </a:cubicBezTo>
                    <a:cubicBezTo>
                      <a:pt x="41131" y="37756"/>
                      <a:pt x="18279" y="31339"/>
                      <a:pt x="18279" y="31339"/>
                    </a:cubicBezTo>
                    <a:cubicBezTo>
                      <a:pt x="9396" y="44663"/>
                      <a:pt x="0" y="49163"/>
                      <a:pt x="12669" y="64998"/>
                    </a:cubicBezTo>
                    <a:cubicBezTo>
                      <a:pt x="16881" y="70263"/>
                      <a:pt x="29499" y="76218"/>
                      <a:pt x="18279" y="70608"/>
                    </a:cubicBezTo>
                    <a:close/>
                  </a:path>
                </a:pathLst>
              </a:custGeom>
              <a:solidFill>
                <a:srgbClr val="752B29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5" name="Volný tvar 254"/>
              <p:cNvSpPr/>
              <p:nvPr/>
            </p:nvSpPr>
            <p:spPr>
              <a:xfrm>
                <a:off x="611560" y="2996952"/>
                <a:ext cx="504056" cy="1247565"/>
              </a:xfrm>
              <a:custGeom>
                <a:avLst/>
                <a:gdLst>
                  <a:gd name="connsiteX0" fmla="*/ 18279 w 712571"/>
                  <a:gd name="connsiteY0" fmla="*/ 70608 h 2039653"/>
                  <a:gd name="connsiteX1" fmla="*/ 18279 w 712571"/>
                  <a:gd name="connsiteY1" fmla="*/ 70608 h 2039653"/>
                  <a:gd name="connsiteX2" fmla="*/ 91207 w 712571"/>
                  <a:gd name="connsiteY2" fmla="*/ 143535 h 2039653"/>
                  <a:gd name="connsiteX3" fmla="*/ 108036 w 712571"/>
                  <a:gd name="connsiteY3" fmla="*/ 160365 h 2039653"/>
                  <a:gd name="connsiteX4" fmla="*/ 119256 w 712571"/>
                  <a:gd name="connsiteY4" fmla="*/ 177194 h 2039653"/>
                  <a:gd name="connsiteX5" fmla="*/ 147305 w 712571"/>
                  <a:gd name="connsiteY5" fmla="*/ 210853 h 2039653"/>
                  <a:gd name="connsiteX6" fmla="*/ 152915 w 712571"/>
                  <a:gd name="connsiteY6" fmla="*/ 227683 h 2039653"/>
                  <a:gd name="connsiteX7" fmla="*/ 164134 w 712571"/>
                  <a:gd name="connsiteY7" fmla="*/ 244512 h 2039653"/>
                  <a:gd name="connsiteX8" fmla="*/ 169744 w 712571"/>
                  <a:gd name="connsiteY8" fmla="*/ 334269 h 2039653"/>
                  <a:gd name="connsiteX9" fmla="*/ 186574 w 712571"/>
                  <a:gd name="connsiteY9" fmla="*/ 373538 h 2039653"/>
                  <a:gd name="connsiteX10" fmla="*/ 209013 w 712571"/>
                  <a:gd name="connsiteY10" fmla="*/ 407197 h 2039653"/>
                  <a:gd name="connsiteX11" fmla="*/ 231452 w 712571"/>
                  <a:gd name="connsiteY11" fmla="*/ 457685 h 2039653"/>
                  <a:gd name="connsiteX12" fmla="*/ 242672 w 712571"/>
                  <a:gd name="connsiteY12" fmla="*/ 496954 h 2039653"/>
                  <a:gd name="connsiteX13" fmla="*/ 248282 w 712571"/>
                  <a:gd name="connsiteY13" fmla="*/ 513783 h 2039653"/>
                  <a:gd name="connsiteX14" fmla="*/ 259501 w 712571"/>
                  <a:gd name="connsiteY14" fmla="*/ 564272 h 2039653"/>
                  <a:gd name="connsiteX15" fmla="*/ 265111 w 712571"/>
                  <a:gd name="connsiteY15" fmla="*/ 592321 h 2039653"/>
                  <a:gd name="connsiteX16" fmla="*/ 276331 w 712571"/>
                  <a:gd name="connsiteY16" fmla="*/ 625980 h 2039653"/>
                  <a:gd name="connsiteX17" fmla="*/ 281940 w 712571"/>
                  <a:gd name="connsiteY17" fmla="*/ 642809 h 2039653"/>
                  <a:gd name="connsiteX18" fmla="*/ 287550 w 712571"/>
                  <a:gd name="connsiteY18" fmla="*/ 665248 h 2039653"/>
                  <a:gd name="connsiteX19" fmla="*/ 298770 w 712571"/>
                  <a:gd name="connsiteY19" fmla="*/ 704517 h 2039653"/>
                  <a:gd name="connsiteX20" fmla="*/ 304380 w 712571"/>
                  <a:gd name="connsiteY20" fmla="*/ 738176 h 2039653"/>
                  <a:gd name="connsiteX21" fmla="*/ 309989 w 712571"/>
                  <a:gd name="connsiteY21" fmla="*/ 906470 h 2039653"/>
                  <a:gd name="connsiteX22" fmla="*/ 321209 w 712571"/>
                  <a:gd name="connsiteY22" fmla="*/ 940129 h 2039653"/>
                  <a:gd name="connsiteX23" fmla="*/ 326819 w 712571"/>
                  <a:gd name="connsiteY23" fmla="*/ 956959 h 2039653"/>
                  <a:gd name="connsiteX24" fmla="*/ 332429 w 712571"/>
                  <a:gd name="connsiteY24" fmla="*/ 973788 h 2039653"/>
                  <a:gd name="connsiteX25" fmla="*/ 338039 w 712571"/>
                  <a:gd name="connsiteY25" fmla="*/ 1007447 h 2039653"/>
                  <a:gd name="connsiteX26" fmla="*/ 343648 w 712571"/>
                  <a:gd name="connsiteY26" fmla="*/ 1046716 h 2039653"/>
                  <a:gd name="connsiteX27" fmla="*/ 349258 w 712571"/>
                  <a:gd name="connsiteY27" fmla="*/ 1063545 h 2039653"/>
                  <a:gd name="connsiteX28" fmla="*/ 360478 w 712571"/>
                  <a:gd name="connsiteY28" fmla="*/ 1203791 h 2039653"/>
                  <a:gd name="connsiteX29" fmla="*/ 366088 w 712571"/>
                  <a:gd name="connsiteY29" fmla="*/ 1231840 h 2039653"/>
                  <a:gd name="connsiteX30" fmla="*/ 360478 w 712571"/>
                  <a:gd name="connsiteY30" fmla="*/ 1433793 h 2039653"/>
                  <a:gd name="connsiteX31" fmla="*/ 343648 w 712571"/>
                  <a:gd name="connsiteY31" fmla="*/ 1512331 h 2039653"/>
                  <a:gd name="connsiteX32" fmla="*/ 338039 w 712571"/>
                  <a:gd name="connsiteY32" fmla="*/ 1551599 h 2039653"/>
                  <a:gd name="connsiteX33" fmla="*/ 332429 w 712571"/>
                  <a:gd name="connsiteY33" fmla="*/ 1574039 h 2039653"/>
                  <a:gd name="connsiteX34" fmla="*/ 321209 w 712571"/>
                  <a:gd name="connsiteY34" fmla="*/ 1630137 h 2039653"/>
                  <a:gd name="connsiteX35" fmla="*/ 321209 w 712571"/>
                  <a:gd name="connsiteY35" fmla="*/ 1933067 h 2039653"/>
                  <a:gd name="connsiteX36" fmla="*/ 332429 w 712571"/>
                  <a:gd name="connsiteY36" fmla="*/ 1966726 h 2039653"/>
                  <a:gd name="connsiteX37" fmla="*/ 338039 w 712571"/>
                  <a:gd name="connsiteY37" fmla="*/ 2011604 h 2039653"/>
                  <a:gd name="connsiteX38" fmla="*/ 343648 w 712571"/>
                  <a:gd name="connsiteY38" fmla="*/ 2034043 h 2039653"/>
                  <a:gd name="connsiteX39" fmla="*/ 366088 w 712571"/>
                  <a:gd name="connsiteY39" fmla="*/ 2039653 h 2039653"/>
                  <a:gd name="connsiteX40" fmla="*/ 422186 w 712571"/>
                  <a:gd name="connsiteY40" fmla="*/ 2034043 h 2039653"/>
                  <a:gd name="connsiteX41" fmla="*/ 489504 w 712571"/>
                  <a:gd name="connsiteY41" fmla="*/ 2028434 h 2039653"/>
                  <a:gd name="connsiteX42" fmla="*/ 483894 w 712571"/>
                  <a:gd name="connsiteY42" fmla="*/ 2005994 h 2039653"/>
                  <a:gd name="connsiteX43" fmla="*/ 478284 w 712571"/>
                  <a:gd name="connsiteY43" fmla="*/ 1905018 h 2039653"/>
                  <a:gd name="connsiteX44" fmla="*/ 467064 w 712571"/>
                  <a:gd name="connsiteY44" fmla="*/ 1568429 h 2039653"/>
                  <a:gd name="connsiteX45" fmla="*/ 467064 w 712571"/>
                  <a:gd name="connsiteY45" fmla="*/ 1125253 h 2039653"/>
                  <a:gd name="connsiteX46" fmla="*/ 461455 w 712571"/>
                  <a:gd name="connsiteY46" fmla="*/ 1108424 h 2039653"/>
                  <a:gd name="connsiteX47" fmla="*/ 455845 w 712571"/>
                  <a:gd name="connsiteY47" fmla="*/ 1074765 h 2039653"/>
                  <a:gd name="connsiteX48" fmla="*/ 444625 w 712571"/>
                  <a:gd name="connsiteY48" fmla="*/ 1035496 h 2039653"/>
                  <a:gd name="connsiteX49" fmla="*/ 455845 w 712571"/>
                  <a:gd name="connsiteY49" fmla="*/ 940129 h 2039653"/>
                  <a:gd name="connsiteX50" fmla="*/ 461455 w 712571"/>
                  <a:gd name="connsiteY50" fmla="*/ 923300 h 2039653"/>
                  <a:gd name="connsiteX51" fmla="*/ 478284 w 712571"/>
                  <a:gd name="connsiteY51" fmla="*/ 900861 h 2039653"/>
                  <a:gd name="connsiteX52" fmla="*/ 495113 w 712571"/>
                  <a:gd name="connsiteY52" fmla="*/ 867202 h 2039653"/>
                  <a:gd name="connsiteX53" fmla="*/ 523162 w 712571"/>
                  <a:gd name="connsiteY53" fmla="*/ 816713 h 2039653"/>
                  <a:gd name="connsiteX54" fmla="*/ 539992 w 712571"/>
                  <a:gd name="connsiteY54" fmla="*/ 799884 h 2039653"/>
                  <a:gd name="connsiteX55" fmla="*/ 568041 w 712571"/>
                  <a:gd name="connsiteY55" fmla="*/ 777445 h 2039653"/>
                  <a:gd name="connsiteX56" fmla="*/ 579261 w 712571"/>
                  <a:gd name="connsiteY56" fmla="*/ 760615 h 2039653"/>
                  <a:gd name="connsiteX57" fmla="*/ 612920 w 712571"/>
                  <a:gd name="connsiteY57" fmla="*/ 732566 h 2039653"/>
                  <a:gd name="connsiteX58" fmla="*/ 629749 w 712571"/>
                  <a:gd name="connsiteY58" fmla="*/ 710127 h 2039653"/>
                  <a:gd name="connsiteX59" fmla="*/ 640969 w 712571"/>
                  <a:gd name="connsiteY59" fmla="*/ 693297 h 2039653"/>
                  <a:gd name="connsiteX60" fmla="*/ 674628 w 712571"/>
                  <a:gd name="connsiteY60" fmla="*/ 670858 h 2039653"/>
                  <a:gd name="connsiteX61" fmla="*/ 691457 w 712571"/>
                  <a:gd name="connsiteY61" fmla="*/ 659639 h 2039653"/>
                  <a:gd name="connsiteX62" fmla="*/ 697067 w 712571"/>
                  <a:gd name="connsiteY62" fmla="*/ 609150 h 2039653"/>
                  <a:gd name="connsiteX63" fmla="*/ 680237 w 712571"/>
                  <a:gd name="connsiteY63" fmla="*/ 603540 h 2039653"/>
                  <a:gd name="connsiteX64" fmla="*/ 640969 w 712571"/>
                  <a:gd name="connsiteY64" fmla="*/ 620370 h 2039653"/>
                  <a:gd name="connsiteX65" fmla="*/ 629749 w 712571"/>
                  <a:gd name="connsiteY65" fmla="*/ 637199 h 2039653"/>
                  <a:gd name="connsiteX66" fmla="*/ 596090 w 712571"/>
                  <a:gd name="connsiteY66" fmla="*/ 665248 h 2039653"/>
                  <a:gd name="connsiteX67" fmla="*/ 551212 w 712571"/>
                  <a:gd name="connsiteY67" fmla="*/ 704517 h 2039653"/>
                  <a:gd name="connsiteX68" fmla="*/ 517553 w 712571"/>
                  <a:gd name="connsiteY68" fmla="*/ 715737 h 2039653"/>
                  <a:gd name="connsiteX69" fmla="*/ 478284 w 712571"/>
                  <a:gd name="connsiteY69" fmla="*/ 732566 h 2039653"/>
                  <a:gd name="connsiteX70" fmla="*/ 461455 w 712571"/>
                  <a:gd name="connsiteY70" fmla="*/ 743786 h 2039653"/>
                  <a:gd name="connsiteX71" fmla="*/ 427796 w 712571"/>
                  <a:gd name="connsiteY71" fmla="*/ 755005 h 2039653"/>
                  <a:gd name="connsiteX72" fmla="*/ 410966 w 712571"/>
                  <a:gd name="connsiteY72" fmla="*/ 749396 h 2039653"/>
                  <a:gd name="connsiteX73" fmla="*/ 399747 w 712571"/>
                  <a:gd name="connsiteY73" fmla="*/ 732566 h 2039653"/>
                  <a:gd name="connsiteX74" fmla="*/ 377307 w 712571"/>
                  <a:gd name="connsiteY74" fmla="*/ 659639 h 2039653"/>
                  <a:gd name="connsiteX75" fmla="*/ 366088 w 712571"/>
                  <a:gd name="connsiteY75" fmla="*/ 625980 h 2039653"/>
                  <a:gd name="connsiteX76" fmla="*/ 349258 w 712571"/>
                  <a:gd name="connsiteY76" fmla="*/ 592321 h 2039653"/>
                  <a:gd name="connsiteX77" fmla="*/ 354868 w 712571"/>
                  <a:gd name="connsiteY77" fmla="*/ 418416 h 2039653"/>
                  <a:gd name="connsiteX78" fmla="*/ 366088 w 712571"/>
                  <a:gd name="connsiteY78" fmla="*/ 367928 h 2039653"/>
                  <a:gd name="connsiteX79" fmla="*/ 371697 w 712571"/>
                  <a:gd name="connsiteY79" fmla="*/ 306220 h 2039653"/>
                  <a:gd name="connsiteX80" fmla="*/ 388527 w 712571"/>
                  <a:gd name="connsiteY80" fmla="*/ 295000 h 2039653"/>
                  <a:gd name="connsiteX81" fmla="*/ 439015 w 712571"/>
                  <a:gd name="connsiteY81" fmla="*/ 255732 h 2039653"/>
                  <a:gd name="connsiteX82" fmla="*/ 439015 w 712571"/>
                  <a:gd name="connsiteY82" fmla="*/ 255732 h 2039653"/>
                  <a:gd name="connsiteX83" fmla="*/ 461455 w 712571"/>
                  <a:gd name="connsiteY83" fmla="*/ 238902 h 2039653"/>
                  <a:gd name="connsiteX84" fmla="*/ 478284 w 712571"/>
                  <a:gd name="connsiteY84" fmla="*/ 227683 h 2039653"/>
                  <a:gd name="connsiteX85" fmla="*/ 495113 w 712571"/>
                  <a:gd name="connsiteY85" fmla="*/ 210853 h 2039653"/>
                  <a:gd name="connsiteX86" fmla="*/ 528772 w 712571"/>
                  <a:gd name="connsiteY86" fmla="*/ 188414 h 2039653"/>
                  <a:gd name="connsiteX87" fmla="*/ 545602 w 712571"/>
                  <a:gd name="connsiteY87" fmla="*/ 177194 h 2039653"/>
                  <a:gd name="connsiteX88" fmla="*/ 579261 w 712571"/>
                  <a:gd name="connsiteY88" fmla="*/ 154755 h 2039653"/>
                  <a:gd name="connsiteX89" fmla="*/ 612920 w 712571"/>
                  <a:gd name="connsiteY89" fmla="*/ 126706 h 2039653"/>
                  <a:gd name="connsiteX90" fmla="*/ 663408 w 712571"/>
                  <a:gd name="connsiteY90" fmla="*/ 104267 h 2039653"/>
                  <a:gd name="connsiteX91" fmla="*/ 691457 w 712571"/>
                  <a:gd name="connsiteY91" fmla="*/ 53778 h 2039653"/>
                  <a:gd name="connsiteX92" fmla="*/ 669018 w 712571"/>
                  <a:gd name="connsiteY92" fmla="*/ 8900 h 2039653"/>
                  <a:gd name="connsiteX93" fmla="*/ 652188 w 712571"/>
                  <a:gd name="connsiteY93" fmla="*/ 25729 h 2039653"/>
                  <a:gd name="connsiteX94" fmla="*/ 635359 w 712571"/>
                  <a:gd name="connsiteY94" fmla="*/ 59388 h 2039653"/>
                  <a:gd name="connsiteX95" fmla="*/ 629749 w 712571"/>
                  <a:gd name="connsiteY95" fmla="*/ 76218 h 2039653"/>
                  <a:gd name="connsiteX96" fmla="*/ 607310 w 712571"/>
                  <a:gd name="connsiteY96" fmla="*/ 93047 h 2039653"/>
                  <a:gd name="connsiteX97" fmla="*/ 590480 w 712571"/>
                  <a:gd name="connsiteY97" fmla="*/ 109877 h 2039653"/>
                  <a:gd name="connsiteX98" fmla="*/ 539992 w 712571"/>
                  <a:gd name="connsiteY98" fmla="*/ 143535 h 2039653"/>
                  <a:gd name="connsiteX99" fmla="*/ 523162 w 712571"/>
                  <a:gd name="connsiteY99" fmla="*/ 154755 h 2039653"/>
                  <a:gd name="connsiteX100" fmla="*/ 506333 w 712571"/>
                  <a:gd name="connsiteY100" fmla="*/ 165975 h 2039653"/>
                  <a:gd name="connsiteX101" fmla="*/ 472674 w 712571"/>
                  <a:gd name="connsiteY101" fmla="*/ 182804 h 2039653"/>
                  <a:gd name="connsiteX102" fmla="*/ 455845 w 712571"/>
                  <a:gd name="connsiteY102" fmla="*/ 188414 h 2039653"/>
                  <a:gd name="connsiteX103" fmla="*/ 422186 w 712571"/>
                  <a:gd name="connsiteY103" fmla="*/ 210853 h 2039653"/>
                  <a:gd name="connsiteX104" fmla="*/ 388527 w 712571"/>
                  <a:gd name="connsiteY104" fmla="*/ 222073 h 2039653"/>
                  <a:gd name="connsiteX105" fmla="*/ 354868 w 712571"/>
                  <a:gd name="connsiteY105" fmla="*/ 238902 h 2039653"/>
                  <a:gd name="connsiteX106" fmla="*/ 332429 w 712571"/>
                  <a:gd name="connsiteY106" fmla="*/ 272561 h 2039653"/>
                  <a:gd name="connsiteX107" fmla="*/ 315599 w 712571"/>
                  <a:gd name="connsiteY107" fmla="*/ 323050 h 2039653"/>
                  <a:gd name="connsiteX108" fmla="*/ 309989 w 712571"/>
                  <a:gd name="connsiteY108" fmla="*/ 339879 h 2039653"/>
                  <a:gd name="connsiteX109" fmla="*/ 293160 w 712571"/>
                  <a:gd name="connsiteY109" fmla="*/ 345489 h 2039653"/>
                  <a:gd name="connsiteX110" fmla="*/ 270721 w 712571"/>
                  <a:gd name="connsiteY110" fmla="*/ 317440 h 2039653"/>
                  <a:gd name="connsiteX111" fmla="*/ 259501 w 712571"/>
                  <a:gd name="connsiteY111" fmla="*/ 300610 h 2039653"/>
                  <a:gd name="connsiteX112" fmla="*/ 248282 w 712571"/>
                  <a:gd name="connsiteY112" fmla="*/ 266951 h 2039653"/>
                  <a:gd name="connsiteX113" fmla="*/ 237062 w 712571"/>
                  <a:gd name="connsiteY113" fmla="*/ 233293 h 2039653"/>
                  <a:gd name="connsiteX114" fmla="*/ 231452 w 712571"/>
                  <a:gd name="connsiteY114" fmla="*/ 216463 h 2039653"/>
                  <a:gd name="connsiteX115" fmla="*/ 209013 w 712571"/>
                  <a:gd name="connsiteY115" fmla="*/ 182804 h 2039653"/>
                  <a:gd name="connsiteX116" fmla="*/ 192183 w 712571"/>
                  <a:gd name="connsiteY116" fmla="*/ 171585 h 2039653"/>
                  <a:gd name="connsiteX117" fmla="*/ 186574 w 712571"/>
                  <a:gd name="connsiteY117" fmla="*/ 154755 h 2039653"/>
                  <a:gd name="connsiteX118" fmla="*/ 169744 w 712571"/>
                  <a:gd name="connsiteY118" fmla="*/ 143535 h 2039653"/>
                  <a:gd name="connsiteX119" fmla="*/ 152915 w 712571"/>
                  <a:gd name="connsiteY119" fmla="*/ 126706 h 2039653"/>
                  <a:gd name="connsiteX120" fmla="*/ 130475 w 712571"/>
                  <a:gd name="connsiteY120" fmla="*/ 109877 h 2039653"/>
                  <a:gd name="connsiteX121" fmla="*/ 102426 w 712571"/>
                  <a:gd name="connsiteY121" fmla="*/ 81827 h 2039653"/>
                  <a:gd name="connsiteX122" fmla="*/ 85597 w 712571"/>
                  <a:gd name="connsiteY122" fmla="*/ 59388 h 2039653"/>
                  <a:gd name="connsiteX123" fmla="*/ 68767 w 712571"/>
                  <a:gd name="connsiteY123" fmla="*/ 53778 h 2039653"/>
                  <a:gd name="connsiteX124" fmla="*/ 51938 w 712571"/>
                  <a:gd name="connsiteY124" fmla="*/ 42559 h 2039653"/>
                  <a:gd name="connsiteX125" fmla="*/ 18279 w 712571"/>
                  <a:gd name="connsiteY125" fmla="*/ 31339 h 2039653"/>
                  <a:gd name="connsiteX126" fmla="*/ 12669 w 712571"/>
                  <a:gd name="connsiteY126" fmla="*/ 64998 h 2039653"/>
                  <a:gd name="connsiteX127" fmla="*/ 18279 w 712571"/>
                  <a:gd name="connsiteY127" fmla="*/ 70608 h 2039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12571" h="2039653">
                    <a:moveTo>
                      <a:pt x="18279" y="70608"/>
                    </a:moveTo>
                    <a:lnTo>
                      <a:pt x="18279" y="70608"/>
                    </a:lnTo>
                    <a:lnTo>
                      <a:pt x="91207" y="143535"/>
                    </a:lnTo>
                    <a:cubicBezTo>
                      <a:pt x="96817" y="149145"/>
                      <a:pt x="103635" y="153764"/>
                      <a:pt x="108036" y="160365"/>
                    </a:cubicBezTo>
                    <a:cubicBezTo>
                      <a:pt x="111776" y="165975"/>
                      <a:pt x="114940" y="172015"/>
                      <a:pt x="119256" y="177194"/>
                    </a:cubicBezTo>
                    <a:cubicBezTo>
                      <a:pt x="155251" y="220388"/>
                      <a:pt x="119448" y="169070"/>
                      <a:pt x="147305" y="210853"/>
                    </a:cubicBezTo>
                    <a:cubicBezTo>
                      <a:pt x="149175" y="216463"/>
                      <a:pt x="150270" y="222394"/>
                      <a:pt x="152915" y="227683"/>
                    </a:cubicBezTo>
                    <a:cubicBezTo>
                      <a:pt x="155930" y="233713"/>
                      <a:pt x="163083" y="237853"/>
                      <a:pt x="164134" y="244512"/>
                    </a:cubicBezTo>
                    <a:cubicBezTo>
                      <a:pt x="168809" y="274123"/>
                      <a:pt x="166606" y="304456"/>
                      <a:pt x="169744" y="334269"/>
                    </a:cubicBezTo>
                    <a:cubicBezTo>
                      <a:pt x="170732" y="343654"/>
                      <a:pt x="182985" y="367557"/>
                      <a:pt x="186574" y="373538"/>
                    </a:cubicBezTo>
                    <a:cubicBezTo>
                      <a:pt x="193512" y="385101"/>
                      <a:pt x="204749" y="394405"/>
                      <a:pt x="209013" y="407197"/>
                    </a:cubicBezTo>
                    <a:cubicBezTo>
                      <a:pt x="222364" y="447252"/>
                      <a:pt x="213672" y="431016"/>
                      <a:pt x="231452" y="457685"/>
                    </a:cubicBezTo>
                    <a:cubicBezTo>
                      <a:pt x="244905" y="498044"/>
                      <a:pt x="228581" y="447638"/>
                      <a:pt x="242672" y="496954"/>
                    </a:cubicBezTo>
                    <a:cubicBezTo>
                      <a:pt x="244297" y="502640"/>
                      <a:pt x="246412" y="508173"/>
                      <a:pt x="248282" y="513783"/>
                    </a:cubicBezTo>
                    <a:cubicBezTo>
                      <a:pt x="263713" y="606380"/>
                      <a:pt x="245693" y="509043"/>
                      <a:pt x="259501" y="564272"/>
                    </a:cubicBezTo>
                    <a:cubicBezTo>
                      <a:pt x="261814" y="573522"/>
                      <a:pt x="262602" y="583122"/>
                      <a:pt x="265111" y="592321"/>
                    </a:cubicBezTo>
                    <a:cubicBezTo>
                      <a:pt x="268223" y="603731"/>
                      <a:pt x="272591" y="614760"/>
                      <a:pt x="276331" y="625980"/>
                    </a:cubicBezTo>
                    <a:cubicBezTo>
                      <a:pt x="278201" y="631590"/>
                      <a:pt x="280506" y="637073"/>
                      <a:pt x="281940" y="642809"/>
                    </a:cubicBezTo>
                    <a:cubicBezTo>
                      <a:pt x="283810" y="650289"/>
                      <a:pt x="285432" y="657835"/>
                      <a:pt x="287550" y="665248"/>
                    </a:cubicBezTo>
                    <a:cubicBezTo>
                      <a:pt x="294678" y="690196"/>
                      <a:pt x="292925" y="675293"/>
                      <a:pt x="298770" y="704517"/>
                    </a:cubicBezTo>
                    <a:cubicBezTo>
                      <a:pt x="301001" y="715671"/>
                      <a:pt x="302510" y="726956"/>
                      <a:pt x="304380" y="738176"/>
                    </a:cubicBezTo>
                    <a:cubicBezTo>
                      <a:pt x="306250" y="794274"/>
                      <a:pt x="305328" y="850535"/>
                      <a:pt x="309989" y="906470"/>
                    </a:cubicBezTo>
                    <a:cubicBezTo>
                      <a:pt x="310971" y="918256"/>
                      <a:pt x="317469" y="928909"/>
                      <a:pt x="321209" y="940129"/>
                    </a:cubicBezTo>
                    <a:lnTo>
                      <a:pt x="326819" y="956959"/>
                    </a:lnTo>
                    <a:lnTo>
                      <a:pt x="332429" y="973788"/>
                    </a:lnTo>
                    <a:cubicBezTo>
                      <a:pt x="334299" y="985008"/>
                      <a:pt x="336310" y="996205"/>
                      <a:pt x="338039" y="1007447"/>
                    </a:cubicBezTo>
                    <a:cubicBezTo>
                      <a:pt x="340049" y="1020516"/>
                      <a:pt x="341055" y="1033750"/>
                      <a:pt x="343648" y="1046716"/>
                    </a:cubicBezTo>
                    <a:cubicBezTo>
                      <a:pt x="344808" y="1052514"/>
                      <a:pt x="347388" y="1057935"/>
                      <a:pt x="349258" y="1063545"/>
                    </a:cubicBezTo>
                    <a:cubicBezTo>
                      <a:pt x="351265" y="1091648"/>
                      <a:pt x="356485" y="1171846"/>
                      <a:pt x="360478" y="1203791"/>
                    </a:cubicBezTo>
                    <a:cubicBezTo>
                      <a:pt x="361661" y="1213252"/>
                      <a:pt x="364218" y="1222490"/>
                      <a:pt x="366088" y="1231840"/>
                    </a:cubicBezTo>
                    <a:cubicBezTo>
                      <a:pt x="364218" y="1299158"/>
                      <a:pt x="364861" y="1366592"/>
                      <a:pt x="360478" y="1433793"/>
                    </a:cubicBezTo>
                    <a:cubicBezTo>
                      <a:pt x="357263" y="1483081"/>
                      <a:pt x="350035" y="1477201"/>
                      <a:pt x="343648" y="1512331"/>
                    </a:cubicBezTo>
                    <a:cubicBezTo>
                      <a:pt x="341283" y="1525340"/>
                      <a:pt x="340404" y="1538590"/>
                      <a:pt x="338039" y="1551599"/>
                    </a:cubicBezTo>
                    <a:cubicBezTo>
                      <a:pt x="336660" y="1559185"/>
                      <a:pt x="333941" y="1566479"/>
                      <a:pt x="332429" y="1574039"/>
                    </a:cubicBezTo>
                    <a:cubicBezTo>
                      <a:pt x="318674" y="1642813"/>
                      <a:pt x="334240" y="1578014"/>
                      <a:pt x="321209" y="1630137"/>
                    </a:cubicBezTo>
                    <a:cubicBezTo>
                      <a:pt x="314509" y="1757433"/>
                      <a:pt x="310256" y="1783375"/>
                      <a:pt x="321209" y="1933067"/>
                    </a:cubicBezTo>
                    <a:cubicBezTo>
                      <a:pt x="322072" y="1944862"/>
                      <a:pt x="332429" y="1966726"/>
                      <a:pt x="332429" y="1966726"/>
                    </a:cubicBezTo>
                    <a:cubicBezTo>
                      <a:pt x="334299" y="1981685"/>
                      <a:pt x="335561" y="1996733"/>
                      <a:pt x="338039" y="2011604"/>
                    </a:cubicBezTo>
                    <a:cubicBezTo>
                      <a:pt x="339306" y="2019209"/>
                      <a:pt x="338196" y="2028591"/>
                      <a:pt x="343648" y="2034043"/>
                    </a:cubicBezTo>
                    <a:cubicBezTo>
                      <a:pt x="349100" y="2039495"/>
                      <a:pt x="358608" y="2037783"/>
                      <a:pt x="366088" y="2039653"/>
                    </a:cubicBezTo>
                    <a:lnTo>
                      <a:pt x="422186" y="2034043"/>
                    </a:lnTo>
                    <a:lnTo>
                      <a:pt x="489504" y="2028434"/>
                    </a:lnTo>
                    <a:cubicBezTo>
                      <a:pt x="496523" y="2025244"/>
                      <a:pt x="485764" y="2013474"/>
                      <a:pt x="483894" y="2005994"/>
                    </a:cubicBezTo>
                    <a:cubicBezTo>
                      <a:pt x="482024" y="1972335"/>
                      <a:pt x="479207" y="1938716"/>
                      <a:pt x="478284" y="1905018"/>
                    </a:cubicBezTo>
                    <a:cubicBezTo>
                      <a:pt x="469104" y="1569962"/>
                      <a:pt x="493163" y="1698918"/>
                      <a:pt x="467064" y="1568429"/>
                    </a:cubicBezTo>
                    <a:cubicBezTo>
                      <a:pt x="481358" y="1382615"/>
                      <a:pt x="477008" y="1468341"/>
                      <a:pt x="467064" y="1125253"/>
                    </a:cubicBezTo>
                    <a:cubicBezTo>
                      <a:pt x="466893" y="1119342"/>
                      <a:pt x="462738" y="1114196"/>
                      <a:pt x="461455" y="1108424"/>
                    </a:cubicBezTo>
                    <a:cubicBezTo>
                      <a:pt x="458988" y="1097320"/>
                      <a:pt x="458076" y="1085919"/>
                      <a:pt x="455845" y="1074765"/>
                    </a:cubicBezTo>
                    <a:cubicBezTo>
                      <a:pt x="452323" y="1057156"/>
                      <a:pt x="449971" y="1051535"/>
                      <a:pt x="444625" y="1035496"/>
                    </a:cubicBezTo>
                    <a:cubicBezTo>
                      <a:pt x="448908" y="979817"/>
                      <a:pt x="444928" y="978336"/>
                      <a:pt x="455845" y="940129"/>
                    </a:cubicBezTo>
                    <a:cubicBezTo>
                      <a:pt x="457470" y="934443"/>
                      <a:pt x="458521" y="928434"/>
                      <a:pt x="461455" y="923300"/>
                    </a:cubicBezTo>
                    <a:cubicBezTo>
                      <a:pt x="466094" y="915182"/>
                      <a:pt x="472674" y="908341"/>
                      <a:pt x="478284" y="900861"/>
                    </a:cubicBezTo>
                    <a:cubicBezTo>
                      <a:pt x="492385" y="858557"/>
                      <a:pt x="473364" y="910702"/>
                      <a:pt x="495113" y="867202"/>
                    </a:cubicBezTo>
                    <a:cubicBezTo>
                      <a:pt x="509220" y="838988"/>
                      <a:pt x="487791" y="852082"/>
                      <a:pt x="523162" y="816713"/>
                    </a:cubicBezTo>
                    <a:cubicBezTo>
                      <a:pt x="528772" y="811103"/>
                      <a:pt x="534913" y="805979"/>
                      <a:pt x="539992" y="799884"/>
                    </a:cubicBezTo>
                    <a:cubicBezTo>
                      <a:pt x="559512" y="776461"/>
                      <a:pt x="540413" y="786653"/>
                      <a:pt x="568041" y="777445"/>
                    </a:cubicBezTo>
                    <a:cubicBezTo>
                      <a:pt x="571781" y="771835"/>
                      <a:pt x="574493" y="765383"/>
                      <a:pt x="579261" y="760615"/>
                    </a:cubicBezTo>
                    <a:cubicBezTo>
                      <a:pt x="631201" y="708675"/>
                      <a:pt x="557774" y="796904"/>
                      <a:pt x="612920" y="732566"/>
                    </a:cubicBezTo>
                    <a:cubicBezTo>
                      <a:pt x="619005" y="725467"/>
                      <a:pt x="624315" y="717735"/>
                      <a:pt x="629749" y="710127"/>
                    </a:cubicBezTo>
                    <a:cubicBezTo>
                      <a:pt x="633668" y="704640"/>
                      <a:pt x="635895" y="697737"/>
                      <a:pt x="640969" y="693297"/>
                    </a:cubicBezTo>
                    <a:cubicBezTo>
                      <a:pt x="651117" y="684418"/>
                      <a:pt x="663408" y="678338"/>
                      <a:pt x="674628" y="670858"/>
                    </a:cubicBezTo>
                    <a:lnTo>
                      <a:pt x="691457" y="659639"/>
                    </a:lnTo>
                    <a:cubicBezTo>
                      <a:pt x="703779" y="641157"/>
                      <a:pt x="712571" y="636281"/>
                      <a:pt x="697067" y="609150"/>
                    </a:cubicBezTo>
                    <a:cubicBezTo>
                      <a:pt x="694133" y="604016"/>
                      <a:pt x="685847" y="605410"/>
                      <a:pt x="680237" y="603540"/>
                    </a:cubicBezTo>
                    <a:cubicBezTo>
                      <a:pt x="663069" y="607832"/>
                      <a:pt x="653883" y="607456"/>
                      <a:pt x="640969" y="620370"/>
                    </a:cubicBezTo>
                    <a:cubicBezTo>
                      <a:pt x="636202" y="625137"/>
                      <a:pt x="634065" y="632020"/>
                      <a:pt x="629749" y="637199"/>
                    </a:cubicBezTo>
                    <a:cubicBezTo>
                      <a:pt x="616248" y="653400"/>
                      <a:pt x="612641" y="654215"/>
                      <a:pt x="596090" y="665248"/>
                    </a:cubicBezTo>
                    <a:cubicBezTo>
                      <a:pt x="583000" y="684882"/>
                      <a:pt x="579260" y="695167"/>
                      <a:pt x="551212" y="704517"/>
                    </a:cubicBezTo>
                    <a:cubicBezTo>
                      <a:pt x="539992" y="708257"/>
                      <a:pt x="527394" y="709177"/>
                      <a:pt x="517553" y="715737"/>
                    </a:cubicBezTo>
                    <a:cubicBezTo>
                      <a:pt x="494308" y="731232"/>
                      <a:pt x="507264" y="725321"/>
                      <a:pt x="478284" y="732566"/>
                    </a:cubicBezTo>
                    <a:cubicBezTo>
                      <a:pt x="472674" y="736306"/>
                      <a:pt x="467616" y="741048"/>
                      <a:pt x="461455" y="743786"/>
                    </a:cubicBezTo>
                    <a:cubicBezTo>
                      <a:pt x="450648" y="748589"/>
                      <a:pt x="427796" y="755005"/>
                      <a:pt x="427796" y="755005"/>
                    </a:cubicBezTo>
                    <a:cubicBezTo>
                      <a:pt x="422186" y="753135"/>
                      <a:pt x="415584" y="753090"/>
                      <a:pt x="410966" y="749396"/>
                    </a:cubicBezTo>
                    <a:cubicBezTo>
                      <a:pt x="405701" y="745184"/>
                      <a:pt x="402485" y="738727"/>
                      <a:pt x="399747" y="732566"/>
                    </a:cubicBezTo>
                    <a:cubicBezTo>
                      <a:pt x="392724" y="716763"/>
                      <a:pt x="381990" y="674859"/>
                      <a:pt x="377307" y="659639"/>
                    </a:cubicBezTo>
                    <a:cubicBezTo>
                      <a:pt x="373829" y="648335"/>
                      <a:pt x="372648" y="635820"/>
                      <a:pt x="366088" y="625980"/>
                    </a:cubicBezTo>
                    <a:cubicBezTo>
                      <a:pt x="351588" y="604230"/>
                      <a:pt x="357000" y="615546"/>
                      <a:pt x="349258" y="592321"/>
                    </a:cubicBezTo>
                    <a:cubicBezTo>
                      <a:pt x="351128" y="534353"/>
                      <a:pt x="351651" y="476325"/>
                      <a:pt x="354868" y="418416"/>
                    </a:cubicBezTo>
                    <a:cubicBezTo>
                      <a:pt x="355377" y="409259"/>
                      <a:pt x="363513" y="378228"/>
                      <a:pt x="366088" y="367928"/>
                    </a:cubicBezTo>
                    <a:cubicBezTo>
                      <a:pt x="367958" y="347359"/>
                      <a:pt x="365623" y="325961"/>
                      <a:pt x="371697" y="306220"/>
                    </a:cubicBezTo>
                    <a:cubicBezTo>
                      <a:pt x="373680" y="299776"/>
                      <a:pt x="383347" y="299316"/>
                      <a:pt x="388527" y="295000"/>
                    </a:cubicBezTo>
                    <a:cubicBezTo>
                      <a:pt x="441255" y="251061"/>
                      <a:pt x="353944" y="312445"/>
                      <a:pt x="439015" y="255732"/>
                    </a:cubicBezTo>
                    <a:lnTo>
                      <a:pt x="439015" y="255732"/>
                    </a:lnTo>
                    <a:cubicBezTo>
                      <a:pt x="446495" y="250122"/>
                      <a:pt x="453847" y="244337"/>
                      <a:pt x="461455" y="238902"/>
                    </a:cubicBezTo>
                    <a:cubicBezTo>
                      <a:pt x="466941" y="234983"/>
                      <a:pt x="473105" y="231999"/>
                      <a:pt x="478284" y="227683"/>
                    </a:cubicBezTo>
                    <a:cubicBezTo>
                      <a:pt x="484379" y="222604"/>
                      <a:pt x="488851" y="215724"/>
                      <a:pt x="495113" y="210853"/>
                    </a:cubicBezTo>
                    <a:cubicBezTo>
                      <a:pt x="505757" y="202574"/>
                      <a:pt x="517552" y="195894"/>
                      <a:pt x="528772" y="188414"/>
                    </a:cubicBezTo>
                    <a:cubicBezTo>
                      <a:pt x="534382" y="184674"/>
                      <a:pt x="540834" y="181962"/>
                      <a:pt x="545602" y="177194"/>
                    </a:cubicBezTo>
                    <a:cubicBezTo>
                      <a:pt x="566612" y="156184"/>
                      <a:pt x="554905" y="162874"/>
                      <a:pt x="579261" y="154755"/>
                    </a:cubicBezTo>
                    <a:cubicBezTo>
                      <a:pt x="589830" y="144186"/>
                      <a:pt x="598861" y="132955"/>
                      <a:pt x="612920" y="126706"/>
                    </a:cubicBezTo>
                    <a:cubicBezTo>
                      <a:pt x="673008" y="99999"/>
                      <a:pt x="625316" y="129659"/>
                      <a:pt x="663408" y="104267"/>
                    </a:cubicBezTo>
                    <a:cubicBezTo>
                      <a:pt x="689127" y="65688"/>
                      <a:pt x="681583" y="83400"/>
                      <a:pt x="691457" y="53778"/>
                    </a:cubicBezTo>
                    <a:cubicBezTo>
                      <a:pt x="690982" y="50452"/>
                      <a:pt x="695720" y="0"/>
                      <a:pt x="669018" y="8900"/>
                    </a:cubicBezTo>
                    <a:cubicBezTo>
                      <a:pt x="661492" y="11409"/>
                      <a:pt x="657798" y="20119"/>
                      <a:pt x="652188" y="25729"/>
                    </a:cubicBezTo>
                    <a:cubicBezTo>
                      <a:pt x="638087" y="68033"/>
                      <a:pt x="657108" y="15888"/>
                      <a:pt x="635359" y="59388"/>
                    </a:cubicBezTo>
                    <a:cubicBezTo>
                      <a:pt x="632714" y="64677"/>
                      <a:pt x="633535" y="71675"/>
                      <a:pt x="629749" y="76218"/>
                    </a:cubicBezTo>
                    <a:cubicBezTo>
                      <a:pt x="623764" y="83401"/>
                      <a:pt x="614409" y="86962"/>
                      <a:pt x="607310" y="93047"/>
                    </a:cubicBezTo>
                    <a:cubicBezTo>
                      <a:pt x="601286" y="98210"/>
                      <a:pt x="596743" y="105006"/>
                      <a:pt x="590480" y="109877"/>
                    </a:cubicBezTo>
                    <a:cubicBezTo>
                      <a:pt x="590475" y="109881"/>
                      <a:pt x="548410" y="137923"/>
                      <a:pt x="539992" y="143535"/>
                    </a:cubicBezTo>
                    <a:lnTo>
                      <a:pt x="523162" y="154755"/>
                    </a:lnTo>
                    <a:cubicBezTo>
                      <a:pt x="517552" y="158495"/>
                      <a:pt x="512729" y="163843"/>
                      <a:pt x="506333" y="165975"/>
                    </a:cubicBezTo>
                    <a:cubicBezTo>
                      <a:pt x="464033" y="180076"/>
                      <a:pt x="516173" y="161055"/>
                      <a:pt x="472674" y="182804"/>
                    </a:cubicBezTo>
                    <a:cubicBezTo>
                      <a:pt x="467385" y="185448"/>
                      <a:pt x="461014" y="185542"/>
                      <a:pt x="455845" y="188414"/>
                    </a:cubicBezTo>
                    <a:cubicBezTo>
                      <a:pt x="444058" y="194963"/>
                      <a:pt x="434978" y="206589"/>
                      <a:pt x="422186" y="210853"/>
                    </a:cubicBezTo>
                    <a:cubicBezTo>
                      <a:pt x="410966" y="214593"/>
                      <a:pt x="398367" y="215513"/>
                      <a:pt x="388527" y="222073"/>
                    </a:cubicBezTo>
                    <a:cubicBezTo>
                      <a:pt x="366777" y="236573"/>
                      <a:pt x="378093" y="231161"/>
                      <a:pt x="354868" y="238902"/>
                    </a:cubicBezTo>
                    <a:cubicBezTo>
                      <a:pt x="347388" y="250122"/>
                      <a:pt x="336693" y="259769"/>
                      <a:pt x="332429" y="272561"/>
                    </a:cubicBezTo>
                    <a:lnTo>
                      <a:pt x="315599" y="323050"/>
                    </a:lnTo>
                    <a:cubicBezTo>
                      <a:pt x="313729" y="328660"/>
                      <a:pt x="315599" y="338009"/>
                      <a:pt x="309989" y="339879"/>
                    </a:cubicBezTo>
                    <a:lnTo>
                      <a:pt x="293160" y="345489"/>
                    </a:lnTo>
                    <a:cubicBezTo>
                      <a:pt x="264791" y="326575"/>
                      <a:pt x="284270" y="344536"/>
                      <a:pt x="270721" y="317440"/>
                    </a:cubicBezTo>
                    <a:cubicBezTo>
                      <a:pt x="267706" y="311409"/>
                      <a:pt x="262239" y="306771"/>
                      <a:pt x="259501" y="300610"/>
                    </a:cubicBezTo>
                    <a:cubicBezTo>
                      <a:pt x="254698" y="289803"/>
                      <a:pt x="252022" y="278171"/>
                      <a:pt x="248282" y="266951"/>
                    </a:cubicBezTo>
                    <a:lnTo>
                      <a:pt x="237062" y="233293"/>
                    </a:lnTo>
                    <a:cubicBezTo>
                      <a:pt x="235192" y="227683"/>
                      <a:pt x="234732" y="221383"/>
                      <a:pt x="231452" y="216463"/>
                    </a:cubicBezTo>
                    <a:cubicBezTo>
                      <a:pt x="223972" y="205243"/>
                      <a:pt x="220233" y="190283"/>
                      <a:pt x="209013" y="182804"/>
                    </a:cubicBezTo>
                    <a:lnTo>
                      <a:pt x="192183" y="171585"/>
                    </a:lnTo>
                    <a:cubicBezTo>
                      <a:pt x="190313" y="165975"/>
                      <a:pt x="190268" y="159373"/>
                      <a:pt x="186574" y="154755"/>
                    </a:cubicBezTo>
                    <a:cubicBezTo>
                      <a:pt x="182362" y="149490"/>
                      <a:pt x="174924" y="147851"/>
                      <a:pt x="169744" y="143535"/>
                    </a:cubicBezTo>
                    <a:cubicBezTo>
                      <a:pt x="163649" y="138456"/>
                      <a:pt x="158938" y="131869"/>
                      <a:pt x="152915" y="126706"/>
                    </a:cubicBezTo>
                    <a:cubicBezTo>
                      <a:pt x="145816" y="120621"/>
                      <a:pt x="137955" y="115487"/>
                      <a:pt x="130475" y="109877"/>
                    </a:cubicBezTo>
                    <a:cubicBezTo>
                      <a:pt x="100561" y="65002"/>
                      <a:pt x="139822" y="119223"/>
                      <a:pt x="102426" y="81827"/>
                    </a:cubicBezTo>
                    <a:cubicBezTo>
                      <a:pt x="95815" y="75216"/>
                      <a:pt x="92780" y="65373"/>
                      <a:pt x="85597" y="59388"/>
                    </a:cubicBezTo>
                    <a:cubicBezTo>
                      <a:pt x="81054" y="55602"/>
                      <a:pt x="74056" y="56423"/>
                      <a:pt x="68767" y="53778"/>
                    </a:cubicBezTo>
                    <a:cubicBezTo>
                      <a:pt x="62737" y="50763"/>
                      <a:pt x="58099" y="45297"/>
                      <a:pt x="51938" y="42559"/>
                    </a:cubicBezTo>
                    <a:cubicBezTo>
                      <a:pt x="41131" y="37756"/>
                      <a:pt x="18279" y="31339"/>
                      <a:pt x="18279" y="31339"/>
                    </a:cubicBezTo>
                    <a:cubicBezTo>
                      <a:pt x="9396" y="44663"/>
                      <a:pt x="0" y="49163"/>
                      <a:pt x="12669" y="64998"/>
                    </a:cubicBezTo>
                    <a:cubicBezTo>
                      <a:pt x="16881" y="70263"/>
                      <a:pt x="29499" y="76218"/>
                      <a:pt x="18279" y="70608"/>
                    </a:cubicBezTo>
                    <a:close/>
                  </a:path>
                </a:pathLst>
              </a:custGeom>
              <a:solidFill>
                <a:srgbClr val="752B29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322" name="Dvaatřiceticípá hvězda 321"/>
          <p:cNvSpPr/>
          <p:nvPr/>
        </p:nvSpPr>
        <p:spPr>
          <a:xfrm>
            <a:off x="5159896" y="0"/>
            <a:ext cx="1130424" cy="1058416"/>
          </a:xfrm>
          <a:prstGeom prst="star32">
            <a:avLst>
              <a:gd name="adj" fmla="val 30165"/>
            </a:avLst>
          </a:prstGeom>
          <a:solidFill>
            <a:srgbClr val="FFFF00"/>
          </a:solidFill>
          <a:ln w="3175">
            <a:solidFill>
              <a:srgbClr val="C0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5432" y="306232"/>
            <a:ext cx="6331768" cy="513131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/>
              <a:t>Energie a biomasa v ekosystému</a:t>
            </a:r>
            <a:endParaRPr lang="cs-CZ" sz="2800" dirty="0"/>
          </a:p>
        </p:txBody>
      </p:sp>
      <p:grpSp>
        <p:nvGrpSpPr>
          <p:cNvPr id="345" name="Skupina 344"/>
          <p:cNvGrpSpPr/>
          <p:nvPr/>
        </p:nvGrpSpPr>
        <p:grpSpPr>
          <a:xfrm>
            <a:off x="3431704" y="692696"/>
            <a:ext cx="1688000" cy="1008112"/>
            <a:chOff x="2051720" y="836712"/>
            <a:chExt cx="1688000" cy="1008112"/>
          </a:xfrm>
        </p:grpSpPr>
        <p:cxnSp>
          <p:nvCxnSpPr>
            <p:cNvPr id="332" name="Zakřivená spojovací čára 331"/>
            <p:cNvCxnSpPr/>
            <p:nvPr/>
          </p:nvCxnSpPr>
          <p:spPr>
            <a:xfrm rot="10800000" flipV="1">
              <a:off x="2123728" y="908720"/>
              <a:ext cx="1440160" cy="79208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Zakřivená spojovací čára 335"/>
            <p:cNvCxnSpPr/>
            <p:nvPr/>
          </p:nvCxnSpPr>
          <p:spPr>
            <a:xfrm rot="10800000" flipV="1">
              <a:off x="2051720" y="836712"/>
              <a:ext cx="1440160" cy="79208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Zakřivená spojovací čára 336"/>
            <p:cNvCxnSpPr/>
            <p:nvPr/>
          </p:nvCxnSpPr>
          <p:spPr>
            <a:xfrm rot="10800000" flipV="1">
              <a:off x="2123728" y="1001324"/>
              <a:ext cx="1522466" cy="771492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Zakřivená spojovací čára 337"/>
            <p:cNvCxnSpPr/>
            <p:nvPr/>
          </p:nvCxnSpPr>
          <p:spPr>
            <a:xfrm rot="10800000" flipV="1">
              <a:off x="2195736" y="1084552"/>
              <a:ext cx="1543984" cy="760272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Skupina 345"/>
          <p:cNvGrpSpPr/>
          <p:nvPr/>
        </p:nvGrpSpPr>
        <p:grpSpPr>
          <a:xfrm rot="1364289">
            <a:off x="3564600" y="1707666"/>
            <a:ext cx="1656184" cy="648072"/>
            <a:chOff x="2051720" y="836712"/>
            <a:chExt cx="1688000" cy="1008112"/>
          </a:xfrm>
        </p:grpSpPr>
        <p:cxnSp>
          <p:nvCxnSpPr>
            <p:cNvPr id="347" name="Zakřivená spojovací čára 346"/>
            <p:cNvCxnSpPr/>
            <p:nvPr/>
          </p:nvCxnSpPr>
          <p:spPr>
            <a:xfrm rot="10800000" flipV="1">
              <a:off x="2123728" y="908720"/>
              <a:ext cx="1440160" cy="79208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Zakřivená spojovací čára 347"/>
            <p:cNvCxnSpPr/>
            <p:nvPr/>
          </p:nvCxnSpPr>
          <p:spPr>
            <a:xfrm rot="10800000" flipV="1">
              <a:off x="2051720" y="836712"/>
              <a:ext cx="1440160" cy="79208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Zakřivená spojovací čára 348"/>
            <p:cNvCxnSpPr/>
            <p:nvPr/>
          </p:nvCxnSpPr>
          <p:spPr>
            <a:xfrm rot="10800000" flipV="1">
              <a:off x="2123728" y="1001324"/>
              <a:ext cx="1522466" cy="771492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Zakřivená spojovací čára 349"/>
            <p:cNvCxnSpPr/>
            <p:nvPr/>
          </p:nvCxnSpPr>
          <p:spPr>
            <a:xfrm rot="10800000" flipV="1">
              <a:off x="2195736" y="1084552"/>
              <a:ext cx="1543984" cy="760272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Skupina 354"/>
          <p:cNvGrpSpPr/>
          <p:nvPr/>
        </p:nvGrpSpPr>
        <p:grpSpPr>
          <a:xfrm>
            <a:off x="3238120" y="1844824"/>
            <a:ext cx="144016" cy="2592288"/>
            <a:chOff x="4716016" y="1484784"/>
            <a:chExt cx="144016" cy="2592288"/>
          </a:xfrm>
        </p:grpSpPr>
        <p:cxnSp>
          <p:nvCxnSpPr>
            <p:cNvPr id="352" name="Přímá spojovací šipka 351"/>
            <p:cNvCxnSpPr/>
            <p:nvPr/>
          </p:nvCxnSpPr>
          <p:spPr>
            <a:xfrm flipV="1">
              <a:off x="4716016" y="1556792"/>
              <a:ext cx="0" cy="2448272"/>
            </a:xfrm>
            <a:prstGeom prst="straightConnector1">
              <a:avLst/>
            </a:prstGeom>
            <a:ln w="22225">
              <a:solidFill>
                <a:srgbClr val="F78D3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Přímá spojovací šipka 352"/>
            <p:cNvCxnSpPr/>
            <p:nvPr/>
          </p:nvCxnSpPr>
          <p:spPr>
            <a:xfrm flipV="1">
              <a:off x="4788024" y="1484784"/>
              <a:ext cx="0" cy="2448272"/>
            </a:xfrm>
            <a:prstGeom prst="straightConnector1">
              <a:avLst/>
            </a:prstGeom>
            <a:ln w="22225">
              <a:solidFill>
                <a:srgbClr val="F78D3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Přímá spojovací šipka 353"/>
            <p:cNvCxnSpPr/>
            <p:nvPr/>
          </p:nvCxnSpPr>
          <p:spPr>
            <a:xfrm flipV="1">
              <a:off x="4860032" y="1628800"/>
              <a:ext cx="0" cy="2448272"/>
            </a:xfrm>
            <a:prstGeom prst="straightConnector1">
              <a:avLst/>
            </a:prstGeom>
            <a:ln w="22225">
              <a:solidFill>
                <a:srgbClr val="F78D3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6" name="Skupina 355"/>
          <p:cNvGrpSpPr/>
          <p:nvPr/>
        </p:nvGrpSpPr>
        <p:grpSpPr>
          <a:xfrm>
            <a:off x="3238120" y="3284984"/>
            <a:ext cx="144016" cy="1160512"/>
            <a:chOff x="4716016" y="1484784"/>
            <a:chExt cx="144016" cy="2592288"/>
          </a:xfrm>
        </p:grpSpPr>
        <p:cxnSp>
          <p:nvCxnSpPr>
            <p:cNvPr id="357" name="Přímá spojovací šipka 356"/>
            <p:cNvCxnSpPr/>
            <p:nvPr/>
          </p:nvCxnSpPr>
          <p:spPr>
            <a:xfrm flipV="1">
              <a:off x="4716016" y="1556792"/>
              <a:ext cx="0" cy="24482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Přímá spojovací šipka 357"/>
            <p:cNvCxnSpPr/>
            <p:nvPr/>
          </p:nvCxnSpPr>
          <p:spPr>
            <a:xfrm flipV="1">
              <a:off x="4788024" y="1484784"/>
              <a:ext cx="0" cy="24482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Přímá spojovací šipka 358"/>
            <p:cNvCxnSpPr/>
            <p:nvPr/>
          </p:nvCxnSpPr>
          <p:spPr>
            <a:xfrm flipV="1">
              <a:off x="4860032" y="1628800"/>
              <a:ext cx="0" cy="24482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0" name="TextovéPole 359"/>
          <p:cNvSpPr txBox="1"/>
          <p:nvPr/>
        </p:nvSpPr>
        <p:spPr>
          <a:xfrm>
            <a:off x="4007769" y="836712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energie</a:t>
            </a:r>
          </a:p>
        </p:txBody>
      </p:sp>
      <p:sp>
        <p:nvSpPr>
          <p:cNvPr id="361" name="TextovéPole 360"/>
          <p:cNvSpPr txBox="1"/>
          <p:nvPr/>
        </p:nvSpPr>
        <p:spPr>
          <a:xfrm>
            <a:off x="4367808" y="1772816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CO</a:t>
            </a:r>
            <a:r>
              <a:rPr lang="cs-CZ" sz="1200" b="1" dirty="0"/>
              <a:t>2</a:t>
            </a:r>
            <a:endParaRPr lang="cs-CZ" b="1" dirty="0"/>
          </a:p>
        </p:txBody>
      </p:sp>
      <p:sp>
        <p:nvSpPr>
          <p:cNvPr id="362" name="TextovéPole 361"/>
          <p:cNvSpPr txBox="1"/>
          <p:nvPr/>
        </p:nvSpPr>
        <p:spPr>
          <a:xfrm>
            <a:off x="2999656" y="4725145"/>
            <a:ext cx="912424" cy="369332"/>
          </a:xfrm>
          <a:prstGeom prst="rect">
            <a:avLst/>
          </a:prstGeom>
          <a:solidFill>
            <a:srgbClr val="FCE0C8">
              <a:alpha val="86667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živiny</a:t>
            </a:r>
          </a:p>
        </p:txBody>
      </p:sp>
      <p:sp>
        <p:nvSpPr>
          <p:cNvPr id="364" name="Zahnutá šipka doprava 363"/>
          <p:cNvSpPr/>
          <p:nvPr/>
        </p:nvSpPr>
        <p:spPr>
          <a:xfrm rot="6701999">
            <a:off x="2627449" y="120970"/>
            <a:ext cx="830171" cy="1323072"/>
          </a:xfrm>
          <a:prstGeom prst="curvedRightArrow">
            <a:avLst>
              <a:gd name="adj1" fmla="val 48305"/>
              <a:gd name="adj2" fmla="val 72903"/>
              <a:gd name="adj3" fmla="val 4047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65" name="TextovéPole 364"/>
          <p:cNvSpPr txBox="1"/>
          <p:nvPr/>
        </p:nvSpPr>
        <p:spPr>
          <a:xfrm>
            <a:off x="1852563" y="980728"/>
            <a:ext cx="1152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BIOMASA</a:t>
            </a:r>
          </a:p>
          <a:p>
            <a:pPr algn="ctr"/>
            <a:r>
              <a:rPr lang="cs-CZ" sz="1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</a:t>
            </a:r>
            <a:r>
              <a:rPr lang="cs-CZ" sz="12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org.hmota</a:t>
            </a:r>
            <a:r>
              <a:rPr lang="cs-CZ" sz="1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sp>
        <p:nvSpPr>
          <p:cNvPr id="366" name="TextovéPole 365"/>
          <p:cNvSpPr txBox="1"/>
          <p:nvPr/>
        </p:nvSpPr>
        <p:spPr>
          <a:xfrm>
            <a:off x="2650061" y="1412777"/>
            <a:ext cx="104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FOTO</a:t>
            </a:r>
          </a:p>
          <a:p>
            <a:pPr algn="ctr"/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SYNTÉZA</a:t>
            </a:r>
          </a:p>
        </p:txBody>
      </p:sp>
      <p:sp>
        <p:nvSpPr>
          <p:cNvPr id="367" name="TextovéPole 366"/>
          <p:cNvSpPr txBox="1"/>
          <p:nvPr/>
        </p:nvSpPr>
        <p:spPr>
          <a:xfrm>
            <a:off x="2999655" y="4365104"/>
            <a:ext cx="885419" cy="369332"/>
          </a:xfrm>
          <a:prstGeom prst="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voda</a:t>
            </a:r>
          </a:p>
        </p:txBody>
      </p:sp>
      <p:grpSp>
        <p:nvGrpSpPr>
          <p:cNvPr id="368" name="Skupina 367"/>
          <p:cNvGrpSpPr/>
          <p:nvPr/>
        </p:nvGrpSpPr>
        <p:grpSpPr>
          <a:xfrm rot="13992815">
            <a:off x="6829045" y="1265924"/>
            <a:ext cx="2299408" cy="908686"/>
            <a:chOff x="2051720" y="836712"/>
            <a:chExt cx="1688000" cy="1008112"/>
          </a:xfrm>
        </p:grpSpPr>
        <p:cxnSp>
          <p:nvCxnSpPr>
            <p:cNvPr id="369" name="Zakřivená spojovací čára 368"/>
            <p:cNvCxnSpPr/>
            <p:nvPr/>
          </p:nvCxnSpPr>
          <p:spPr>
            <a:xfrm rot="10800000" flipV="1">
              <a:off x="2123728" y="908720"/>
              <a:ext cx="1440160" cy="79208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Zakřivená spojovací čára 369"/>
            <p:cNvCxnSpPr/>
            <p:nvPr/>
          </p:nvCxnSpPr>
          <p:spPr>
            <a:xfrm rot="10800000" flipV="1">
              <a:off x="2051720" y="836712"/>
              <a:ext cx="1440160" cy="79208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Zakřivená spojovací čára 370"/>
            <p:cNvCxnSpPr/>
            <p:nvPr/>
          </p:nvCxnSpPr>
          <p:spPr>
            <a:xfrm rot="10800000" flipV="1">
              <a:off x="2123728" y="1001324"/>
              <a:ext cx="1522466" cy="771492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Zakřivená spojovací čára 371"/>
            <p:cNvCxnSpPr/>
            <p:nvPr/>
          </p:nvCxnSpPr>
          <p:spPr>
            <a:xfrm rot="10800000" flipV="1">
              <a:off x="2195736" y="1084552"/>
              <a:ext cx="1543984" cy="760272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3" name="Skupina 372"/>
          <p:cNvGrpSpPr/>
          <p:nvPr/>
        </p:nvGrpSpPr>
        <p:grpSpPr>
          <a:xfrm rot="16200000">
            <a:off x="8287226" y="1172477"/>
            <a:ext cx="1506412" cy="648072"/>
            <a:chOff x="2051720" y="836712"/>
            <a:chExt cx="1688000" cy="1008112"/>
          </a:xfrm>
        </p:grpSpPr>
        <p:cxnSp>
          <p:nvCxnSpPr>
            <p:cNvPr id="374" name="Zakřivená spojovací čára 373"/>
            <p:cNvCxnSpPr/>
            <p:nvPr/>
          </p:nvCxnSpPr>
          <p:spPr>
            <a:xfrm rot="10800000" flipV="1">
              <a:off x="2123728" y="908720"/>
              <a:ext cx="1440160" cy="79208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Zakřivená spojovací čára 374"/>
            <p:cNvCxnSpPr/>
            <p:nvPr/>
          </p:nvCxnSpPr>
          <p:spPr>
            <a:xfrm rot="10800000" flipV="1">
              <a:off x="2051720" y="836712"/>
              <a:ext cx="1440160" cy="79208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Zakřivená spojovací čára 375"/>
            <p:cNvCxnSpPr/>
            <p:nvPr/>
          </p:nvCxnSpPr>
          <p:spPr>
            <a:xfrm rot="10800000" flipV="1">
              <a:off x="2123728" y="1001324"/>
              <a:ext cx="1522466" cy="771492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Zakřivená spojovací čára 376"/>
            <p:cNvCxnSpPr/>
            <p:nvPr/>
          </p:nvCxnSpPr>
          <p:spPr>
            <a:xfrm rot="10800000" flipV="1">
              <a:off x="2195736" y="1084552"/>
              <a:ext cx="1543984" cy="760272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Skupina 381"/>
          <p:cNvGrpSpPr/>
          <p:nvPr/>
        </p:nvGrpSpPr>
        <p:grpSpPr>
          <a:xfrm>
            <a:off x="9398358" y="2924944"/>
            <a:ext cx="216024" cy="1736576"/>
            <a:chOff x="4716016" y="1484784"/>
            <a:chExt cx="144016" cy="2592288"/>
          </a:xfrm>
        </p:grpSpPr>
        <p:cxnSp>
          <p:nvCxnSpPr>
            <p:cNvPr id="383" name="Přímá spojovací šipka 382"/>
            <p:cNvCxnSpPr/>
            <p:nvPr/>
          </p:nvCxnSpPr>
          <p:spPr>
            <a:xfrm flipV="1">
              <a:off x="4716016" y="1556792"/>
              <a:ext cx="0" cy="24482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Přímá spojovací šipka 383"/>
            <p:cNvCxnSpPr/>
            <p:nvPr/>
          </p:nvCxnSpPr>
          <p:spPr>
            <a:xfrm flipV="1">
              <a:off x="4788024" y="1484784"/>
              <a:ext cx="0" cy="24482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Přímá spojovací šipka 384"/>
            <p:cNvCxnSpPr/>
            <p:nvPr/>
          </p:nvCxnSpPr>
          <p:spPr>
            <a:xfrm flipV="1">
              <a:off x="4860032" y="1628800"/>
              <a:ext cx="0" cy="24482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7" name="Zahnutá šipka doleva 386"/>
          <p:cNvSpPr/>
          <p:nvPr/>
        </p:nvSpPr>
        <p:spPr>
          <a:xfrm rot="19540717">
            <a:off x="9918927" y="2209913"/>
            <a:ext cx="685713" cy="926879"/>
          </a:xfrm>
          <a:prstGeom prst="curvedLeftArrow">
            <a:avLst>
              <a:gd name="adj1" fmla="val 38788"/>
              <a:gd name="adj2" fmla="val 64022"/>
              <a:gd name="adj3" fmla="val 3578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8" name="TextovéPole 387"/>
          <p:cNvSpPr txBox="1"/>
          <p:nvPr/>
        </p:nvSpPr>
        <p:spPr>
          <a:xfrm>
            <a:off x="9047456" y="2492897"/>
            <a:ext cx="1062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accent3">
                    <a:lumMod val="50000"/>
                  </a:schemeClr>
                </a:solidFill>
              </a:rPr>
              <a:t>FOTO</a:t>
            </a:r>
          </a:p>
          <a:p>
            <a:pPr algn="ctr"/>
            <a:r>
              <a:rPr lang="cs-CZ" sz="1200" b="1" dirty="0">
                <a:solidFill>
                  <a:schemeClr val="accent3">
                    <a:lumMod val="50000"/>
                  </a:schemeClr>
                </a:solidFill>
              </a:rPr>
              <a:t>SYNTÉZA</a:t>
            </a:r>
          </a:p>
        </p:txBody>
      </p:sp>
      <p:grpSp>
        <p:nvGrpSpPr>
          <p:cNvPr id="593" name="Skupina 592"/>
          <p:cNvGrpSpPr/>
          <p:nvPr/>
        </p:nvGrpSpPr>
        <p:grpSpPr>
          <a:xfrm>
            <a:off x="4007769" y="2464018"/>
            <a:ext cx="1770941" cy="1805772"/>
            <a:chOff x="2449403" y="2495708"/>
            <a:chExt cx="1770941" cy="1805772"/>
          </a:xfrm>
        </p:grpSpPr>
        <p:sp>
          <p:nvSpPr>
            <p:cNvPr id="389" name="Volný tvar 388"/>
            <p:cNvSpPr/>
            <p:nvPr/>
          </p:nvSpPr>
          <p:spPr>
            <a:xfrm rot="3331052">
              <a:off x="2305387" y="2639724"/>
              <a:ext cx="432048" cy="144016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C0BC0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0" name="Volný tvar 389"/>
            <p:cNvSpPr/>
            <p:nvPr/>
          </p:nvSpPr>
          <p:spPr>
            <a:xfrm rot="5943535">
              <a:off x="2764109" y="3039099"/>
              <a:ext cx="343585" cy="131731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C0BC0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1" name="Volný tvar 390"/>
            <p:cNvSpPr/>
            <p:nvPr/>
          </p:nvSpPr>
          <p:spPr>
            <a:xfrm>
              <a:off x="2843808" y="4077072"/>
              <a:ext cx="432048" cy="144016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C0BC0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2" name="Volný tvar 391"/>
            <p:cNvSpPr/>
            <p:nvPr/>
          </p:nvSpPr>
          <p:spPr>
            <a:xfrm>
              <a:off x="2699792" y="3933056"/>
              <a:ext cx="432048" cy="144016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C0BC0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3" name="Volný tvar 392"/>
            <p:cNvSpPr/>
            <p:nvPr/>
          </p:nvSpPr>
          <p:spPr>
            <a:xfrm rot="20206702">
              <a:off x="2987824" y="3933056"/>
              <a:ext cx="432048" cy="144016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E3B40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4" name="Volný tvar 393"/>
            <p:cNvSpPr/>
            <p:nvPr/>
          </p:nvSpPr>
          <p:spPr>
            <a:xfrm rot="19954396">
              <a:off x="3212735" y="4024466"/>
              <a:ext cx="432048" cy="144016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E3B40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5" name="Volný tvar 394"/>
            <p:cNvSpPr/>
            <p:nvPr/>
          </p:nvSpPr>
          <p:spPr>
            <a:xfrm rot="1059587">
              <a:off x="3419872" y="4077072"/>
              <a:ext cx="432048" cy="144016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E3B40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6" name="Volný tvar 395"/>
            <p:cNvSpPr/>
            <p:nvPr/>
          </p:nvSpPr>
          <p:spPr>
            <a:xfrm>
              <a:off x="3779912" y="4149080"/>
              <a:ext cx="432048" cy="144016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E3B40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7" name="Volný tvar 396"/>
            <p:cNvSpPr/>
            <p:nvPr/>
          </p:nvSpPr>
          <p:spPr>
            <a:xfrm>
              <a:off x="3707904" y="3933056"/>
              <a:ext cx="432048" cy="144016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E3B40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8" name="Volný tvar 397"/>
            <p:cNvSpPr/>
            <p:nvPr/>
          </p:nvSpPr>
          <p:spPr>
            <a:xfrm rot="1335468">
              <a:off x="2484823" y="3381558"/>
              <a:ext cx="343585" cy="131731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C0BC0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0" name="Volný tvar 399"/>
            <p:cNvSpPr/>
            <p:nvPr/>
          </p:nvSpPr>
          <p:spPr>
            <a:xfrm>
              <a:off x="3707904" y="4077072"/>
              <a:ext cx="360040" cy="72008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C0BC0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1" name="Volný tvar 400"/>
            <p:cNvSpPr/>
            <p:nvPr/>
          </p:nvSpPr>
          <p:spPr>
            <a:xfrm>
              <a:off x="3860304" y="4229472"/>
              <a:ext cx="360040" cy="72008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C0BC0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2" name="Volný tvar 401"/>
            <p:cNvSpPr/>
            <p:nvPr/>
          </p:nvSpPr>
          <p:spPr>
            <a:xfrm>
              <a:off x="3203848" y="4077072"/>
              <a:ext cx="360040" cy="72008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C0BC0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3" name="Volný tvar 402"/>
            <p:cNvSpPr/>
            <p:nvPr/>
          </p:nvSpPr>
          <p:spPr>
            <a:xfrm>
              <a:off x="2627784" y="4149080"/>
              <a:ext cx="423664" cy="72008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E3B40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86" name="Skupina 385"/>
          <p:cNvGrpSpPr/>
          <p:nvPr/>
        </p:nvGrpSpPr>
        <p:grpSpPr>
          <a:xfrm>
            <a:off x="9048215" y="2249719"/>
            <a:ext cx="1859627" cy="2016224"/>
            <a:chOff x="7394564" y="2746424"/>
            <a:chExt cx="1656184" cy="1512168"/>
          </a:xfrm>
        </p:grpSpPr>
        <p:sp>
          <p:nvSpPr>
            <p:cNvPr id="591" name="Obdélník 590"/>
            <p:cNvSpPr/>
            <p:nvPr/>
          </p:nvSpPr>
          <p:spPr>
            <a:xfrm>
              <a:off x="7394564" y="2746424"/>
              <a:ext cx="1656184" cy="14401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cs-CZ"/>
            </a:p>
          </p:txBody>
        </p:sp>
        <p:grpSp>
          <p:nvGrpSpPr>
            <p:cNvPr id="432" name="Skupina 431"/>
            <p:cNvGrpSpPr/>
            <p:nvPr/>
          </p:nvGrpSpPr>
          <p:grpSpPr>
            <a:xfrm>
              <a:off x="7538580" y="3759682"/>
              <a:ext cx="1080120" cy="462926"/>
              <a:chOff x="6067338" y="3423390"/>
              <a:chExt cx="1157738" cy="1229746"/>
            </a:xfrm>
            <a:solidFill>
              <a:schemeClr val="accent3">
                <a:lumMod val="40000"/>
                <a:lumOff val="60000"/>
              </a:schemeClr>
            </a:solidFill>
          </p:grpSpPr>
          <p:grpSp>
            <p:nvGrpSpPr>
              <p:cNvPr id="433" name="Skupina 10"/>
              <p:cNvGrpSpPr/>
              <p:nvPr/>
            </p:nvGrpSpPr>
            <p:grpSpPr>
              <a:xfrm>
                <a:off x="6156176" y="4221088"/>
                <a:ext cx="320532" cy="417250"/>
                <a:chOff x="3479111" y="4221088"/>
                <a:chExt cx="320532" cy="417250"/>
              </a:xfrm>
              <a:grpFill/>
            </p:grpSpPr>
            <p:sp>
              <p:nvSpPr>
                <p:cNvPr id="456" name="Volný tvar 5"/>
                <p:cNvSpPr/>
                <p:nvPr/>
              </p:nvSpPr>
              <p:spPr>
                <a:xfrm>
                  <a:off x="3479111" y="4240267"/>
                  <a:ext cx="116345" cy="326597"/>
                </a:xfrm>
                <a:custGeom>
                  <a:avLst/>
                  <a:gdLst>
                    <a:gd name="connsiteX0" fmla="*/ 116345 w 116345"/>
                    <a:gd name="connsiteY0" fmla="*/ 3259 h 326597"/>
                    <a:gd name="connsiteX1" fmla="*/ 80835 w 116345"/>
                    <a:gd name="connsiteY1" fmla="*/ 47648 h 326597"/>
                    <a:gd name="connsiteX2" fmla="*/ 63079 w 116345"/>
                    <a:gd name="connsiteY2" fmla="*/ 65403 h 326597"/>
                    <a:gd name="connsiteX3" fmla="*/ 45324 w 116345"/>
                    <a:gd name="connsiteY3" fmla="*/ 92036 h 326597"/>
                    <a:gd name="connsiteX4" fmla="*/ 36446 w 116345"/>
                    <a:gd name="connsiteY4" fmla="*/ 189690 h 326597"/>
                    <a:gd name="connsiteX5" fmla="*/ 18691 w 116345"/>
                    <a:gd name="connsiteY5" fmla="*/ 242956 h 326597"/>
                    <a:gd name="connsiteX6" fmla="*/ 9813 w 116345"/>
                    <a:gd name="connsiteY6" fmla="*/ 287345 h 326597"/>
                    <a:gd name="connsiteX7" fmla="*/ 936 w 116345"/>
                    <a:gd name="connsiteY7" fmla="*/ 322855 h 326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6345" h="326597">
                      <a:moveTo>
                        <a:pt x="116345" y="3259"/>
                      </a:moveTo>
                      <a:cubicBezTo>
                        <a:pt x="63297" y="38625"/>
                        <a:pt x="109424" y="0"/>
                        <a:pt x="80835" y="47648"/>
                      </a:cubicBezTo>
                      <a:cubicBezTo>
                        <a:pt x="76529" y="54825"/>
                        <a:pt x="68308" y="58867"/>
                        <a:pt x="63079" y="65403"/>
                      </a:cubicBezTo>
                      <a:cubicBezTo>
                        <a:pt x="56414" y="73734"/>
                        <a:pt x="51242" y="83158"/>
                        <a:pt x="45324" y="92036"/>
                      </a:cubicBezTo>
                      <a:cubicBezTo>
                        <a:pt x="42365" y="124587"/>
                        <a:pt x="42126" y="157502"/>
                        <a:pt x="36446" y="189690"/>
                      </a:cubicBezTo>
                      <a:cubicBezTo>
                        <a:pt x="33193" y="208121"/>
                        <a:pt x="22362" y="224604"/>
                        <a:pt x="18691" y="242956"/>
                      </a:cubicBezTo>
                      <a:cubicBezTo>
                        <a:pt x="15732" y="257752"/>
                        <a:pt x="13473" y="272706"/>
                        <a:pt x="9813" y="287345"/>
                      </a:cubicBezTo>
                      <a:cubicBezTo>
                        <a:pt x="0" y="326597"/>
                        <a:pt x="936" y="301518"/>
                        <a:pt x="936" y="322855"/>
                      </a:cubicBezTo>
                    </a:path>
                  </a:pathLst>
                </a:custGeom>
                <a:grpFill/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  <p:sp>
              <p:nvSpPr>
                <p:cNvPr id="457" name="Volný tvar 6"/>
                <p:cNvSpPr/>
                <p:nvPr/>
              </p:nvSpPr>
              <p:spPr>
                <a:xfrm>
                  <a:off x="3563888" y="4221088"/>
                  <a:ext cx="46937" cy="417250"/>
                </a:xfrm>
                <a:custGeom>
                  <a:avLst/>
                  <a:gdLst>
                    <a:gd name="connsiteX0" fmla="*/ 26633 w 46937"/>
                    <a:gd name="connsiteY0" fmla="*/ 0 h 417250"/>
                    <a:gd name="connsiteX1" fmla="*/ 26633 w 46937"/>
                    <a:gd name="connsiteY1" fmla="*/ 142042 h 417250"/>
                    <a:gd name="connsiteX2" fmla="*/ 17756 w 46937"/>
                    <a:gd name="connsiteY2" fmla="*/ 186431 h 417250"/>
                    <a:gd name="connsiteX3" fmla="*/ 0 w 46937"/>
                    <a:gd name="connsiteY3" fmla="*/ 248574 h 417250"/>
                    <a:gd name="connsiteX4" fmla="*/ 8878 w 46937"/>
                    <a:gd name="connsiteY4" fmla="*/ 319596 h 417250"/>
                    <a:gd name="connsiteX5" fmla="*/ 26633 w 46937"/>
                    <a:gd name="connsiteY5" fmla="*/ 372862 h 417250"/>
                    <a:gd name="connsiteX6" fmla="*/ 35511 w 46937"/>
                    <a:gd name="connsiteY6" fmla="*/ 399495 h 417250"/>
                    <a:gd name="connsiteX7" fmla="*/ 35511 w 46937"/>
                    <a:gd name="connsiteY7" fmla="*/ 417250 h 41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937" h="417250">
                      <a:moveTo>
                        <a:pt x="26633" y="0"/>
                      </a:moveTo>
                      <a:cubicBezTo>
                        <a:pt x="46937" y="60909"/>
                        <a:pt x="39427" y="26896"/>
                        <a:pt x="26633" y="142042"/>
                      </a:cubicBezTo>
                      <a:cubicBezTo>
                        <a:pt x="24967" y="157039"/>
                        <a:pt x="21029" y="171701"/>
                        <a:pt x="17756" y="186431"/>
                      </a:cubicBezTo>
                      <a:cubicBezTo>
                        <a:pt x="10326" y="219867"/>
                        <a:pt x="9885" y="218920"/>
                        <a:pt x="0" y="248574"/>
                      </a:cubicBezTo>
                      <a:cubicBezTo>
                        <a:pt x="2959" y="272248"/>
                        <a:pt x="3879" y="296267"/>
                        <a:pt x="8878" y="319596"/>
                      </a:cubicBezTo>
                      <a:cubicBezTo>
                        <a:pt x="12799" y="337896"/>
                        <a:pt x="20715" y="355107"/>
                        <a:pt x="26633" y="372862"/>
                      </a:cubicBezTo>
                      <a:cubicBezTo>
                        <a:pt x="29592" y="381740"/>
                        <a:pt x="35511" y="390137"/>
                        <a:pt x="35511" y="399495"/>
                      </a:cubicBezTo>
                      <a:lnTo>
                        <a:pt x="35511" y="417250"/>
                      </a:lnTo>
                    </a:path>
                  </a:pathLst>
                </a:custGeom>
                <a:grpFill/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  <p:sp>
              <p:nvSpPr>
                <p:cNvPr id="458" name="Volný tvar 7"/>
                <p:cNvSpPr/>
                <p:nvPr/>
              </p:nvSpPr>
              <p:spPr>
                <a:xfrm>
                  <a:off x="3585918" y="4221088"/>
                  <a:ext cx="121986" cy="372862"/>
                </a:xfrm>
                <a:custGeom>
                  <a:avLst/>
                  <a:gdLst>
                    <a:gd name="connsiteX0" fmla="*/ 0 w 121986"/>
                    <a:gd name="connsiteY0" fmla="*/ 0 h 372862"/>
                    <a:gd name="connsiteX1" fmla="*/ 17756 w 121986"/>
                    <a:gd name="connsiteY1" fmla="*/ 26633 h 372862"/>
                    <a:gd name="connsiteX2" fmla="*/ 44389 w 121986"/>
                    <a:gd name="connsiteY2" fmla="*/ 53266 h 372862"/>
                    <a:gd name="connsiteX3" fmla="*/ 79899 w 121986"/>
                    <a:gd name="connsiteY3" fmla="*/ 88776 h 372862"/>
                    <a:gd name="connsiteX4" fmla="*/ 97655 w 121986"/>
                    <a:gd name="connsiteY4" fmla="*/ 372862 h 37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986" h="372862">
                      <a:moveTo>
                        <a:pt x="0" y="0"/>
                      </a:moveTo>
                      <a:cubicBezTo>
                        <a:pt x="5919" y="8878"/>
                        <a:pt x="10925" y="18436"/>
                        <a:pt x="17756" y="26633"/>
                      </a:cubicBezTo>
                      <a:cubicBezTo>
                        <a:pt x="25794" y="36278"/>
                        <a:pt x="37425" y="42820"/>
                        <a:pt x="44389" y="53266"/>
                      </a:cubicBezTo>
                      <a:cubicBezTo>
                        <a:pt x="71444" y="93849"/>
                        <a:pt x="29169" y="71867"/>
                        <a:pt x="79899" y="88776"/>
                      </a:cubicBezTo>
                      <a:cubicBezTo>
                        <a:pt x="121986" y="215033"/>
                        <a:pt x="97655" y="123326"/>
                        <a:pt x="97655" y="372862"/>
                      </a:cubicBezTo>
                    </a:path>
                  </a:pathLst>
                </a:custGeom>
                <a:grpFill/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  <p:sp>
              <p:nvSpPr>
                <p:cNvPr id="459" name="Volný tvar 8"/>
                <p:cNvSpPr/>
                <p:nvPr/>
              </p:nvSpPr>
              <p:spPr>
                <a:xfrm>
                  <a:off x="3595456" y="4243526"/>
                  <a:ext cx="204187" cy="248575"/>
                </a:xfrm>
                <a:custGeom>
                  <a:avLst/>
                  <a:gdLst>
                    <a:gd name="connsiteX0" fmla="*/ 0 w 204187"/>
                    <a:gd name="connsiteY0" fmla="*/ 0 h 248575"/>
                    <a:gd name="connsiteX1" fmla="*/ 79899 w 204187"/>
                    <a:gd name="connsiteY1" fmla="*/ 17756 h 248575"/>
                    <a:gd name="connsiteX2" fmla="*/ 97655 w 204187"/>
                    <a:gd name="connsiteY2" fmla="*/ 35511 h 248575"/>
                    <a:gd name="connsiteX3" fmla="*/ 124288 w 204187"/>
                    <a:gd name="connsiteY3" fmla="*/ 53266 h 248575"/>
                    <a:gd name="connsiteX4" fmla="*/ 133165 w 204187"/>
                    <a:gd name="connsiteY4" fmla="*/ 79899 h 248575"/>
                    <a:gd name="connsiteX5" fmla="*/ 168676 w 204187"/>
                    <a:gd name="connsiteY5" fmla="*/ 124288 h 248575"/>
                    <a:gd name="connsiteX6" fmla="*/ 186431 w 204187"/>
                    <a:gd name="connsiteY6" fmla="*/ 177554 h 248575"/>
                    <a:gd name="connsiteX7" fmla="*/ 195309 w 204187"/>
                    <a:gd name="connsiteY7" fmla="*/ 204187 h 248575"/>
                    <a:gd name="connsiteX8" fmla="*/ 204187 w 204187"/>
                    <a:gd name="connsiteY8" fmla="*/ 230820 h 248575"/>
                    <a:gd name="connsiteX9" fmla="*/ 204187 w 204187"/>
                    <a:gd name="connsiteY9" fmla="*/ 248575 h 24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4187" h="248575">
                      <a:moveTo>
                        <a:pt x="0" y="0"/>
                      </a:moveTo>
                      <a:cubicBezTo>
                        <a:pt x="10759" y="1793"/>
                        <a:pt x="63086" y="7669"/>
                        <a:pt x="79899" y="17756"/>
                      </a:cubicBezTo>
                      <a:cubicBezTo>
                        <a:pt x="87076" y="22062"/>
                        <a:pt x="91119" y="30282"/>
                        <a:pt x="97655" y="35511"/>
                      </a:cubicBezTo>
                      <a:cubicBezTo>
                        <a:pt x="105987" y="42176"/>
                        <a:pt x="115410" y="47348"/>
                        <a:pt x="124288" y="53266"/>
                      </a:cubicBezTo>
                      <a:cubicBezTo>
                        <a:pt x="127247" y="62144"/>
                        <a:pt x="128350" y="71875"/>
                        <a:pt x="133165" y="79899"/>
                      </a:cubicBezTo>
                      <a:cubicBezTo>
                        <a:pt x="164789" y="132607"/>
                        <a:pt x="138217" y="55754"/>
                        <a:pt x="168676" y="124288"/>
                      </a:cubicBezTo>
                      <a:cubicBezTo>
                        <a:pt x="176277" y="141391"/>
                        <a:pt x="180513" y="159799"/>
                        <a:pt x="186431" y="177554"/>
                      </a:cubicBezTo>
                      <a:lnTo>
                        <a:pt x="195309" y="204187"/>
                      </a:lnTo>
                      <a:cubicBezTo>
                        <a:pt x="198268" y="213065"/>
                        <a:pt x="204187" y="221462"/>
                        <a:pt x="204187" y="230820"/>
                      </a:cubicBezTo>
                      <a:lnTo>
                        <a:pt x="204187" y="248575"/>
                      </a:lnTo>
                    </a:path>
                  </a:pathLst>
                </a:custGeom>
                <a:grpFill/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</p:grpSp>
          <p:grpSp>
            <p:nvGrpSpPr>
              <p:cNvPr id="434" name="Skupina 11"/>
              <p:cNvGrpSpPr/>
              <p:nvPr/>
            </p:nvGrpSpPr>
            <p:grpSpPr>
              <a:xfrm>
                <a:off x="6876256" y="4221088"/>
                <a:ext cx="320532" cy="417250"/>
                <a:chOff x="3479111" y="4221088"/>
                <a:chExt cx="320532" cy="417250"/>
              </a:xfrm>
              <a:grpFill/>
            </p:grpSpPr>
            <p:sp>
              <p:nvSpPr>
                <p:cNvPr id="452" name="Volný tvar 451"/>
                <p:cNvSpPr/>
                <p:nvPr/>
              </p:nvSpPr>
              <p:spPr>
                <a:xfrm>
                  <a:off x="3479111" y="4240267"/>
                  <a:ext cx="116345" cy="326597"/>
                </a:xfrm>
                <a:custGeom>
                  <a:avLst/>
                  <a:gdLst>
                    <a:gd name="connsiteX0" fmla="*/ 116345 w 116345"/>
                    <a:gd name="connsiteY0" fmla="*/ 3259 h 326597"/>
                    <a:gd name="connsiteX1" fmla="*/ 80835 w 116345"/>
                    <a:gd name="connsiteY1" fmla="*/ 47648 h 326597"/>
                    <a:gd name="connsiteX2" fmla="*/ 63079 w 116345"/>
                    <a:gd name="connsiteY2" fmla="*/ 65403 h 326597"/>
                    <a:gd name="connsiteX3" fmla="*/ 45324 w 116345"/>
                    <a:gd name="connsiteY3" fmla="*/ 92036 h 326597"/>
                    <a:gd name="connsiteX4" fmla="*/ 36446 w 116345"/>
                    <a:gd name="connsiteY4" fmla="*/ 189690 h 326597"/>
                    <a:gd name="connsiteX5" fmla="*/ 18691 w 116345"/>
                    <a:gd name="connsiteY5" fmla="*/ 242956 h 326597"/>
                    <a:gd name="connsiteX6" fmla="*/ 9813 w 116345"/>
                    <a:gd name="connsiteY6" fmla="*/ 287345 h 326597"/>
                    <a:gd name="connsiteX7" fmla="*/ 936 w 116345"/>
                    <a:gd name="connsiteY7" fmla="*/ 322855 h 326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6345" h="326597">
                      <a:moveTo>
                        <a:pt x="116345" y="3259"/>
                      </a:moveTo>
                      <a:cubicBezTo>
                        <a:pt x="63297" y="38625"/>
                        <a:pt x="109424" y="0"/>
                        <a:pt x="80835" y="47648"/>
                      </a:cubicBezTo>
                      <a:cubicBezTo>
                        <a:pt x="76529" y="54825"/>
                        <a:pt x="68308" y="58867"/>
                        <a:pt x="63079" y="65403"/>
                      </a:cubicBezTo>
                      <a:cubicBezTo>
                        <a:pt x="56414" y="73734"/>
                        <a:pt x="51242" y="83158"/>
                        <a:pt x="45324" y="92036"/>
                      </a:cubicBezTo>
                      <a:cubicBezTo>
                        <a:pt x="42365" y="124587"/>
                        <a:pt x="42126" y="157502"/>
                        <a:pt x="36446" y="189690"/>
                      </a:cubicBezTo>
                      <a:cubicBezTo>
                        <a:pt x="33193" y="208121"/>
                        <a:pt x="22362" y="224604"/>
                        <a:pt x="18691" y="242956"/>
                      </a:cubicBezTo>
                      <a:cubicBezTo>
                        <a:pt x="15732" y="257752"/>
                        <a:pt x="13473" y="272706"/>
                        <a:pt x="9813" y="287345"/>
                      </a:cubicBezTo>
                      <a:cubicBezTo>
                        <a:pt x="0" y="326597"/>
                        <a:pt x="936" y="301518"/>
                        <a:pt x="936" y="322855"/>
                      </a:cubicBezTo>
                    </a:path>
                  </a:pathLst>
                </a:custGeom>
                <a:grpFill/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  <p:sp>
              <p:nvSpPr>
                <p:cNvPr id="453" name="Volný tvar 452"/>
                <p:cNvSpPr/>
                <p:nvPr/>
              </p:nvSpPr>
              <p:spPr>
                <a:xfrm>
                  <a:off x="3563888" y="4221088"/>
                  <a:ext cx="46937" cy="417250"/>
                </a:xfrm>
                <a:custGeom>
                  <a:avLst/>
                  <a:gdLst>
                    <a:gd name="connsiteX0" fmla="*/ 26633 w 46937"/>
                    <a:gd name="connsiteY0" fmla="*/ 0 h 417250"/>
                    <a:gd name="connsiteX1" fmla="*/ 26633 w 46937"/>
                    <a:gd name="connsiteY1" fmla="*/ 142042 h 417250"/>
                    <a:gd name="connsiteX2" fmla="*/ 17756 w 46937"/>
                    <a:gd name="connsiteY2" fmla="*/ 186431 h 417250"/>
                    <a:gd name="connsiteX3" fmla="*/ 0 w 46937"/>
                    <a:gd name="connsiteY3" fmla="*/ 248574 h 417250"/>
                    <a:gd name="connsiteX4" fmla="*/ 8878 w 46937"/>
                    <a:gd name="connsiteY4" fmla="*/ 319596 h 417250"/>
                    <a:gd name="connsiteX5" fmla="*/ 26633 w 46937"/>
                    <a:gd name="connsiteY5" fmla="*/ 372862 h 417250"/>
                    <a:gd name="connsiteX6" fmla="*/ 35511 w 46937"/>
                    <a:gd name="connsiteY6" fmla="*/ 399495 h 417250"/>
                    <a:gd name="connsiteX7" fmla="*/ 35511 w 46937"/>
                    <a:gd name="connsiteY7" fmla="*/ 417250 h 41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937" h="417250">
                      <a:moveTo>
                        <a:pt x="26633" y="0"/>
                      </a:moveTo>
                      <a:cubicBezTo>
                        <a:pt x="46937" y="60909"/>
                        <a:pt x="39427" y="26896"/>
                        <a:pt x="26633" y="142042"/>
                      </a:cubicBezTo>
                      <a:cubicBezTo>
                        <a:pt x="24967" y="157039"/>
                        <a:pt x="21029" y="171701"/>
                        <a:pt x="17756" y="186431"/>
                      </a:cubicBezTo>
                      <a:cubicBezTo>
                        <a:pt x="10326" y="219867"/>
                        <a:pt x="9885" y="218920"/>
                        <a:pt x="0" y="248574"/>
                      </a:cubicBezTo>
                      <a:cubicBezTo>
                        <a:pt x="2959" y="272248"/>
                        <a:pt x="3879" y="296267"/>
                        <a:pt x="8878" y="319596"/>
                      </a:cubicBezTo>
                      <a:cubicBezTo>
                        <a:pt x="12799" y="337896"/>
                        <a:pt x="20715" y="355107"/>
                        <a:pt x="26633" y="372862"/>
                      </a:cubicBezTo>
                      <a:cubicBezTo>
                        <a:pt x="29592" y="381740"/>
                        <a:pt x="35511" y="390137"/>
                        <a:pt x="35511" y="399495"/>
                      </a:cubicBezTo>
                      <a:lnTo>
                        <a:pt x="35511" y="417250"/>
                      </a:lnTo>
                    </a:path>
                  </a:pathLst>
                </a:custGeom>
                <a:grpFill/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  <p:sp>
              <p:nvSpPr>
                <p:cNvPr id="454" name="Volný tvar 453"/>
                <p:cNvSpPr/>
                <p:nvPr/>
              </p:nvSpPr>
              <p:spPr>
                <a:xfrm>
                  <a:off x="3585918" y="4221088"/>
                  <a:ext cx="121986" cy="372862"/>
                </a:xfrm>
                <a:custGeom>
                  <a:avLst/>
                  <a:gdLst>
                    <a:gd name="connsiteX0" fmla="*/ 0 w 121986"/>
                    <a:gd name="connsiteY0" fmla="*/ 0 h 372862"/>
                    <a:gd name="connsiteX1" fmla="*/ 17756 w 121986"/>
                    <a:gd name="connsiteY1" fmla="*/ 26633 h 372862"/>
                    <a:gd name="connsiteX2" fmla="*/ 44389 w 121986"/>
                    <a:gd name="connsiteY2" fmla="*/ 53266 h 372862"/>
                    <a:gd name="connsiteX3" fmla="*/ 79899 w 121986"/>
                    <a:gd name="connsiteY3" fmla="*/ 88776 h 372862"/>
                    <a:gd name="connsiteX4" fmla="*/ 97655 w 121986"/>
                    <a:gd name="connsiteY4" fmla="*/ 372862 h 37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986" h="372862">
                      <a:moveTo>
                        <a:pt x="0" y="0"/>
                      </a:moveTo>
                      <a:cubicBezTo>
                        <a:pt x="5919" y="8878"/>
                        <a:pt x="10925" y="18436"/>
                        <a:pt x="17756" y="26633"/>
                      </a:cubicBezTo>
                      <a:cubicBezTo>
                        <a:pt x="25794" y="36278"/>
                        <a:pt x="37425" y="42820"/>
                        <a:pt x="44389" y="53266"/>
                      </a:cubicBezTo>
                      <a:cubicBezTo>
                        <a:pt x="71444" y="93849"/>
                        <a:pt x="29169" y="71867"/>
                        <a:pt x="79899" y="88776"/>
                      </a:cubicBezTo>
                      <a:cubicBezTo>
                        <a:pt x="121986" y="215033"/>
                        <a:pt x="97655" y="123326"/>
                        <a:pt x="97655" y="372862"/>
                      </a:cubicBezTo>
                    </a:path>
                  </a:pathLst>
                </a:custGeom>
                <a:grpFill/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  <p:sp>
              <p:nvSpPr>
                <p:cNvPr id="455" name="Volný tvar 454"/>
                <p:cNvSpPr/>
                <p:nvPr/>
              </p:nvSpPr>
              <p:spPr>
                <a:xfrm>
                  <a:off x="3595456" y="4243526"/>
                  <a:ext cx="204187" cy="248575"/>
                </a:xfrm>
                <a:custGeom>
                  <a:avLst/>
                  <a:gdLst>
                    <a:gd name="connsiteX0" fmla="*/ 0 w 204187"/>
                    <a:gd name="connsiteY0" fmla="*/ 0 h 248575"/>
                    <a:gd name="connsiteX1" fmla="*/ 79899 w 204187"/>
                    <a:gd name="connsiteY1" fmla="*/ 17756 h 248575"/>
                    <a:gd name="connsiteX2" fmla="*/ 97655 w 204187"/>
                    <a:gd name="connsiteY2" fmla="*/ 35511 h 248575"/>
                    <a:gd name="connsiteX3" fmla="*/ 124288 w 204187"/>
                    <a:gd name="connsiteY3" fmla="*/ 53266 h 248575"/>
                    <a:gd name="connsiteX4" fmla="*/ 133165 w 204187"/>
                    <a:gd name="connsiteY4" fmla="*/ 79899 h 248575"/>
                    <a:gd name="connsiteX5" fmla="*/ 168676 w 204187"/>
                    <a:gd name="connsiteY5" fmla="*/ 124288 h 248575"/>
                    <a:gd name="connsiteX6" fmla="*/ 186431 w 204187"/>
                    <a:gd name="connsiteY6" fmla="*/ 177554 h 248575"/>
                    <a:gd name="connsiteX7" fmla="*/ 195309 w 204187"/>
                    <a:gd name="connsiteY7" fmla="*/ 204187 h 248575"/>
                    <a:gd name="connsiteX8" fmla="*/ 204187 w 204187"/>
                    <a:gd name="connsiteY8" fmla="*/ 230820 h 248575"/>
                    <a:gd name="connsiteX9" fmla="*/ 204187 w 204187"/>
                    <a:gd name="connsiteY9" fmla="*/ 248575 h 24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4187" h="248575">
                      <a:moveTo>
                        <a:pt x="0" y="0"/>
                      </a:moveTo>
                      <a:cubicBezTo>
                        <a:pt x="10759" y="1793"/>
                        <a:pt x="63086" y="7669"/>
                        <a:pt x="79899" y="17756"/>
                      </a:cubicBezTo>
                      <a:cubicBezTo>
                        <a:pt x="87076" y="22062"/>
                        <a:pt x="91119" y="30282"/>
                        <a:pt x="97655" y="35511"/>
                      </a:cubicBezTo>
                      <a:cubicBezTo>
                        <a:pt x="105987" y="42176"/>
                        <a:pt x="115410" y="47348"/>
                        <a:pt x="124288" y="53266"/>
                      </a:cubicBezTo>
                      <a:cubicBezTo>
                        <a:pt x="127247" y="62144"/>
                        <a:pt x="128350" y="71875"/>
                        <a:pt x="133165" y="79899"/>
                      </a:cubicBezTo>
                      <a:cubicBezTo>
                        <a:pt x="164789" y="132607"/>
                        <a:pt x="138217" y="55754"/>
                        <a:pt x="168676" y="124288"/>
                      </a:cubicBezTo>
                      <a:cubicBezTo>
                        <a:pt x="176277" y="141391"/>
                        <a:pt x="180513" y="159799"/>
                        <a:pt x="186431" y="177554"/>
                      </a:cubicBezTo>
                      <a:lnTo>
                        <a:pt x="195309" y="204187"/>
                      </a:lnTo>
                      <a:cubicBezTo>
                        <a:pt x="198268" y="213065"/>
                        <a:pt x="204187" y="221462"/>
                        <a:pt x="204187" y="230820"/>
                      </a:cubicBezTo>
                      <a:lnTo>
                        <a:pt x="204187" y="248575"/>
                      </a:lnTo>
                    </a:path>
                  </a:pathLst>
                </a:custGeom>
                <a:grpFill/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</p:grpSp>
          <p:grpSp>
            <p:nvGrpSpPr>
              <p:cNvPr id="435" name="Skupina 16"/>
              <p:cNvGrpSpPr/>
              <p:nvPr/>
            </p:nvGrpSpPr>
            <p:grpSpPr>
              <a:xfrm>
                <a:off x="6516216" y="4221088"/>
                <a:ext cx="320532" cy="432048"/>
                <a:chOff x="3479111" y="4221088"/>
                <a:chExt cx="320532" cy="417250"/>
              </a:xfrm>
              <a:grpFill/>
            </p:grpSpPr>
            <p:sp>
              <p:nvSpPr>
                <p:cNvPr id="448" name="Volný tvar 447"/>
                <p:cNvSpPr/>
                <p:nvPr/>
              </p:nvSpPr>
              <p:spPr>
                <a:xfrm>
                  <a:off x="3479111" y="4240267"/>
                  <a:ext cx="116345" cy="326597"/>
                </a:xfrm>
                <a:custGeom>
                  <a:avLst/>
                  <a:gdLst>
                    <a:gd name="connsiteX0" fmla="*/ 116345 w 116345"/>
                    <a:gd name="connsiteY0" fmla="*/ 3259 h 326597"/>
                    <a:gd name="connsiteX1" fmla="*/ 80835 w 116345"/>
                    <a:gd name="connsiteY1" fmla="*/ 47648 h 326597"/>
                    <a:gd name="connsiteX2" fmla="*/ 63079 w 116345"/>
                    <a:gd name="connsiteY2" fmla="*/ 65403 h 326597"/>
                    <a:gd name="connsiteX3" fmla="*/ 45324 w 116345"/>
                    <a:gd name="connsiteY3" fmla="*/ 92036 h 326597"/>
                    <a:gd name="connsiteX4" fmla="*/ 36446 w 116345"/>
                    <a:gd name="connsiteY4" fmla="*/ 189690 h 326597"/>
                    <a:gd name="connsiteX5" fmla="*/ 18691 w 116345"/>
                    <a:gd name="connsiteY5" fmla="*/ 242956 h 326597"/>
                    <a:gd name="connsiteX6" fmla="*/ 9813 w 116345"/>
                    <a:gd name="connsiteY6" fmla="*/ 287345 h 326597"/>
                    <a:gd name="connsiteX7" fmla="*/ 936 w 116345"/>
                    <a:gd name="connsiteY7" fmla="*/ 322855 h 326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6345" h="326597">
                      <a:moveTo>
                        <a:pt x="116345" y="3259"/>
                      </a:moveTo>
                      <a:cubicBezTo>
                        <a:pt x="63297" y="38625"/>
                        <a:pt x="109424" y="0"/>
                        <a:pt x="80835" y="47648"/>
                      </a:cubicBezTo>
                      <a:cubicBezTo>
                        <a:pt x="76529" y="54825"/>
                        <a:pt x="68308" y="58867"/>
                        <a:pt x="63079" y="65403"/>
                      </a:cubicBezTo>
                      <a:cubicBezTo>
                        <a:pt x="56414" y="73734"/>
                        <a:pt x="51242" y="83158"/>
                        <a:pt x="45324" y="92036"/>
                      </a:cubicBezTo>
                      <a:cubicBezTo>
                        <a:pt x="42365" y="124587"/>
                        <a:pt x="42126" y="157502"/>
                        <a:pt x="36446" y="189690"/>
                      </a:cubicBezTo>
                      <a:cubicBezTo>
                        <a:pt x="33193" y="208121"/>
                        <a:pt x="22362" y="224604"/>
                        <a:pt x="18691" y="242956"/>
                      </a:cubicBezTo>
                      <a:cubicBezTo>
                        <a:pt x="15732" y="257752"/>
                        <a:pt x="13473" y="272706"/>
                        <a:pt x="9813" y="287345"/>
                      </a:cubicBezTo>
                      <a:cubicBezTo>
                        <a:pt x="0" y="326597"/>
                        <a:pt x="936" y="301518"/>
                        <a:pt x="936" y="322855"/>
                      </a:cubicBezTo>
                    </a:path>
                  </a:pathLst>
                </a:custGeom>
                <a:grpFill/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  <p:sp>
              <p:nvSpPr>
                <p:cNvPr id="449" name="Volný tvar 448"/>
                <p:cNvSpPr/>
                <p:nvPr/>
              </p:nvSpPr>
              <p:spPr>
                <a:xfrm>
                  <a:off x="3563888" y="4221088"/>
                  <a:ext cx="46937" cy="417250"/>
                </a:xfrm>
                <a:custGeom>
                  <a:avLst/>
                  <a:gdLst>
                    <a:gd name="connsiteX0" fmla="*/ 26633 w 46937"/>
                    <a:gd name="connsiteY0" fmla="*/ 0 h 417250"/>
                    <a:gd name="connsiteX1" fmla="*/ 26633 w 46937"/>
                    <a:gd name="connsiteY1" fmla="*/ 142042 h 417250"/>
                    <a:gd name="connsiteX2" fmla="*/ 17756 w 46937"/>
                    <a:gd name="connsiteY2" fmla="*/ 186431 h 417250"/>
                    <a:gd name="connsiteX3" fmla="*/ 0 w 46937"/>
                    <a:gd name="connsiteY3" fmla="*/ 248574 h 417250"/>
                    <a:gd name="connsiteX4" fmla="*/ 8878 w 46937"/>
                    <a:gd name="connsiteY4" fmla="*/ 319596 h 417250"/>
                    <a:gd name="connsiteX5" fmla="*/ 26633 w 46937"/>
                    <a:gd name="connsiteY5" fmla="*/ 372862 h 417250"/>
                    <a:gd name="connsiteX6" fmla="*/ 35511 w 46937"/>
                    <a:gd name="connsiteY6" fmla="*/ 399495 h 417250"/>
                    <a:gd name="connsiteX7" fmla="*/ 35511 w 46937"/>
                    <a:gd name="connsiteY7" fmla="*/ 417250 h 41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937" h="417250">
                      <a:moveTo>
                        <a:pt x="26633" y="0"/>
                      </a:moveTo>
                      <a:cubicBezTo>
                        <a:pt x="46937" y="60909"/>
                        <a:pt x="39427" y="26896"/>
                        <a:pt x="26633" y="142042"/>
                      </a:cubicBezTo>
                      <a:cubicBezTo>
                        <a:pt x="24967" y="157039"/>
                        <a:pt x="21029" y="171701"/>
                        <a:pt x="17756" y="186431"/>
                      </a:cubicBezTo>
                      <a:cubicBezTo>
                        <a:pt x="10326" y="219867"/>
                        <a:pt x="9885" y="218920"/>
                        <a:pt x="0" y="248574"/>
                      </a:cubicBezTo>
                      <a:cubicBezTo>
                        <a:pt x="2959" y="272248"/>
                        <a:pt x="3879" y="296267"/>
                        <a:pt x="8878" y="319596"/>
                      </a:cubicBezTo>
                      <a:cubicBezTo>
                        <a:pt x="12799" y="337896"/>
                        <a:pt x="20715" y="355107"/>
                        <a:pt x="26633" y="372862"/>
                      </a:cubicBezTo>
                      <a:cubicBezTo>
                        <a:pt x="29592" y="381740"/>
                        <a:pt x="35511" y="390137"/>
                        <a:pt x="35511" y="399495"/>
                      </a:cubicBezTo>
                      <a:lnTo>
                        <a:pt x="35511" y="417250"/>
                      </a:lnTo>
                    </a:path>
                  </a:pathLst>
                </a:custGeom>
                <a:grpFill/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  <p:sp>
              <p:nvSpPr>
                <p:cNvPr id="450" name="Volný tvar 449"/>
                <p:cNvSpPr/>
                <p:nvPr/>
              </p:nvSpPr>
              <p:spPr>
                <a:xfrm>
                  <a:off x="3585918" y="4221088"/>
                  <a:ext cx="121986" cy="372862"/>
                </a:xfrm>
                <a:custGeom>
                  <a:avLst/>
                  <a:gdLst>
                    <a:gd name="connsiteX0" fmla="*/ 0 w 121986"/>
                    <a:gd name="connsiteY0" fmla="*/ 0 h 372862"/>
                    <a:gd name="connsiteX1" fmla="*/ 17756 w 121986"/>
                    <a:gd name="connsiteY1" fmla="*/ 26633 h 372862"/>
                    <a:gd name="connsiteX2" fmla="*/ 44389 w 121986"/>
                    <a:gd name="connsiteY2" fmla="*/ 53266 h 372862"/>
                    <a:gd name="connsiteX3" fmla="*/ 79899 w 121986"/>
                    <a:gd name="connsiteY3" fmla="*/ 88776 h 372862"/>
                    <a:gd name="connsiteX4" fmla="*/ 97655 w 121986"/>
                    <a:gd name="connsiteY4" fmla="*/ 372862 h 37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986" h="372862">
                      <a:moveTo>
                        <a:pt x="0" y="0"/>
                      </a:moveTo>
                      <a:cubicBezTo>
                        <a:pt x="5919" y="8878"/>
                        <a:pt x="10925" y="18436"/>
                        <a:pt x="17756" y="26633"/>
                      </a:cubicBezTo>
                      <a:cubicBezTo>
                        <a:pt x="25794" y="36278"/>
                        <a:pt x="37425" y="42820"/>
                        <a:pt x="44389" y="53266"/>
                      </a:cubicBezTo>
                      <a:cubicBezTo>
                        <a:pt x="71444" y="93849"/>
                        <a:pt x="29169" y="71867"/>
                        <a:pt x="79899" y="88776"/>
                      </a:cubicBezTo>
                      <a:cubicBezTo>
                        <a:pt x="121986" y="215033"/>
                        <a:pt x="97655" y="123326"/>
                        <a:pt x="97655" y="372862"/>
                      </a:cubicBezTo>
                    </a:path>
                  </a:pathLst>
                </a:custGeom>
                <a:grpFill/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  <p:sp>
              <p:nvSpPr>
                <p:cNvPr id="451" name="Volný tvar 450"/>
                <p:cNvSpPr/>
                <p:nvPr/>
              </p:nvSpPr>
              <p:spPr>
                <a:xfrm>
                  <a:off x="3595456" y="4243526"/>
                  <a:ext cx="204187" cy="248575"/>
                </a:xfrm>
                <a:custGeom>
                  <a:avLst/>
                  <a:gdLst>
                    <a:gd name="connsiteX0" fmla="*/ 0 w 204187"/>
                    <a:gd name="connsiteY0" fmla="*/ 0 h 248575"/>
                    <a:gd name="connsiteX1" fmla="*/ 79899 w 204187"/>
                    <a:gd name="connsiteY1" fmla="*/ 17756 h 248575"/>
                    <a:gd name="connsiteX2" fmla="*/ 97655 w 204187"/>
                    <a:gd name="connsiteY2" fmla="*/ 35511 h 248575"/>
                    <a:gd name="connsiteX3" fmla="*/ 124288 w 204187"/>
                    <a:gd name="connsiteY3" fmla="*/ 53266 h 248575"/>
                    <a:gd name="connsiteX4" fmla="*/ 133165 w 204187"/>
                    <a:gd name="connsiteY4" fmla="*/ 79899 h 248575"/>
                    <a:gd name="connsiteX5" fmla="*/ 168676 w 204187"/>
                    <a:gd name="connsiteY5" fmla="*/ 124288 h 248575"/>
                    <a:gd name="connsiteX6" fmla="*/ 186431 w 204187"/>
                    <a:gd name="connsiteY6" fmla="*/ 177554 h 248575"/>
                    <a:gd name="connsiteX7" fmla="*/ 195309 w 204187"/>
                    <a:gd name="connsiteY7" fmla="*/ 204187 h 248575"/>
                    <a:gd name="connsiteX8" fmla="*/ 204187 w 204187"/>
                    <a:gd name="connsiteY8" fmla="*/ 230820 h 248575"/>
                    <a:gd name="connsiteX9" fmla="*/ 204187 w 204187"/>
                    <a:gd name="connsiteY9" fmla="*/ 248575 h 24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4187" h="248575">
                      <a:moveTo>
                        <a:pt x="0" y="0"/>
                      </a:moveTo>
                      <a:cubicBezTo>
                        <a:pt x="10759" y="1793"/>
                        <a:pt x="63086" y="7669"/>
                        <a:pt x="79899" y="17756"/>
                      </a:cubicBezTo>
                      <a:cubicBezTo>
                        <a:pt x="87076" y="22062"/>
                        <a:pt x="91119" y="30282"/>
                        <a:pt x="97655" y="35511"/>
                      </a:cubicBezTo>
                      <a:cubicBezTo>
                        <a:pt x="105987" y="42176"/>
                        <a:pt x="115410" y="47348"/>
                        <a:pt x="124288" y="53266"/>
                      </a:cubicBezTo>
                      <a:cubicBezTo>
                        <a:pt x="127247" y="62144"/>
                        <a:pt x="128350" y="71875"/>
                        <a:pt x="133165" y="79899"/>
                      </a:cubicBezTo>
                      <a:cubicBezTo>
                        <a:pt x="164789" y="132607"/>
                        <a:pt x="138217" y="55754"/>
                        <a:pt x="168676" y="124288"/>
                      </a:cubicBezTo>
                      <a:cubicBezTo>
                        <a:pt x="176277" y="141391"/>
                        <a:pt x="180513" y="159799"/>
                        <a:pt x="186431" y="177554"/>
                      </a:cubicBezTo>
                      <a:lnTo>
                        <a:pt x="195309" y="204187"/>
                      </a:lnTo>
                      <a:cubicBezTo>
                        <a:pt x="198268" y="213065"/>
                        <a:pt x="204187" y="221462"/>
                        <a:pt x="204187" y="230820"/>
                      </a:cubicBezTo>
                      <a:lnTo>
                        <a:pt x="204187" y="248575"/>
                      </a:lnTo>
                    </a:path>
                  </a:pathLst>
                </a:custGeom>
                <a:grpFill/>
                <a:ln w="158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</p:grpSp>
          <p:grpSp>
            <p:nvGrpSpPr>
              <p:cNvPr id="436" name="Skupina 32"/>
              <p:cNvGrpSpPr/>
              <p:nvPr/>
            </p:nvGrpSpPr>
            <p:grpSpPr>
              <a:xfrm>
                <a:off x="6067338" y="3429000"/>
                <a:ext cx="432048" cy="798143"/>
                <a:chOff x="6084168" y="3429000"/>
                <a:chExt cx="432048" cy="798143"/>
              </a:xfrm>
              <a:grpFill/>
            </p:grpSpPr>
            <p:sp>
              <p:nvSpPr>
                <p:cNvPr id="445" name="Volný tvar 444"/>
                <p:cNvSpPr/>
                <p:nvPr/>
              </p:nvSpPr>
              <p:spPr>
                <a:xfrm>
                  <a:off x="6300028" y="3573016"/>
                  <a:ext cx="216188" cy="654127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  <p:sp>
              <p:nvSpPr>
                <p:cNvPr id="446" name="Volný tvar 445"/>
                <p:cNvSpPr/>
                <p:nvPr/>
              </p:nvSpPr>
              <p:spPr>
                <a:xfrm>
                  <a:off x="6156176" y="3717032"/>
                  <a:ext cx="144180" cy="510111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  <p:sp>
              <p:nvSpPr>
                <p:cNvPr id="447" name="Volný tvar 446"/>
                <p:cNvSpPr/>
                <p:nvPr/>
              </p:nvSpPr>
              <p:spPr>
                <a:xfrm>
                  <a:off x="6084168" y="3429000"/>
                  <a:ext cx="216188" cy="798143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</p:grpSp>
          <p:grpSp>
            <p:nvGrpSpPr>
              <p:cNvPr id="437" name="Skupina 33"/>
              <p:cNvGrpSpPr/>
              <p:nvPr/>
            </p:nvGrpSpPr>
            <p:grpSpPr>
              <a:xfrm>
                <a:off x="6427378" y="3429000"/>
                <a:ext cx="432048" cy="798143"/>
                <a:chOff x="6084168" y="3429000"/>
                <a:chExt cx="432048" cy="798143"/>
              </a:xfrm>
              <a:grpFill/>
            </p:grpSpPr>
            <p:sp>
              <p:nvSpPr>
                <p:cNvPr id="442" name="Volný tvar 441"/>
                <p:cNvSpPr/>
                <p:nvPr/>
              </p:nvSpPr>
              <p:spPr>
                <a:xfrm>
                  <a:off x="6300028" y="3573016"/>
                  <a:ext cx="216188" cy="654127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  <p:sp>
              <p:nvSpPr>
                <p:cNvPr id="443" name="Volný tvar 442"/>
                <p:cNvSpPr/>
                <p:nvPr/>
              </p:nvSpPr>
              <p:spPr>
                <a:xfrm>
                  <a:off x="6156176" y="3717032"/>
                  <a:ext cx="144180" cy="510111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  <p:sp>
              <p:nvSpPr>
                <p:cNvPr id="444" name="Volný tvar 443"/>
                <p:cNvSpPr/>
                <p:nvPr/>
              </p:nvSpPr>
              <p:spPr>
                <a:xfrm>
                  <a:off x="6084168" y="3429000"/>
                  <a:ext cx="216188" cy="798143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</p:grpSp>
          <p:grpSp>
            <p:nvGrpSpPr>
              <p:cNvPr id="438" name="Skupina 37"/>
              <p:cNvGrpSpPr/>
              <p:nvPr/>
            </p:nvGrpSpPr>
            <p:grpSpPr>
              <a:xfrm>
                <a:off x="6793028" y="3423390"/>
                <a:ext cx="432048" cy="798143"/>
                <a:chOff x="6084168" y="3429000"/>
                <a:chExt cx="432048" cy="798143"/>
              </a:xfrm>
              <a:grpFill/>
            </p:grpSpPr>
            <p:sp>
              <p:nvSpPr>
                <p:cNvPr id="439" name="Volný tvar 438"/>
                <p:cNvSpPr/>
                <p:nvPr/>
              </p:nvSpPr>
              <p:spPr>
                <a:xfrm>
                  <a:off x="6300028" y="3573016"/>
                  <a:ext cx="216188" cy="654127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  <p:sp>
              <p:nvSpPr>
                <p:cNvPr id="440" name="Volný tvar 439"/>
                <p:cNvSpPr/>
                <p:nvPr/>
              </p:nvSpPr>
              <p:spPr>
                <a:xfrm>
                  <a:off x="6156176" y="3717032"/>
                  <a:ext cx="144180" cy="510111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  <p:sp>
              <p:nvSpPr>
                <p:cNvPr id="441" name="Volný tvar 440"/>
                <p:cNvSpPr/>
                <p:nvPr/>
              </p:nvSpPr>
              <p:spPr>
                <a:xfrm>
                  <a:off x="6084168" y="3429000"/>
                  <a:ext cx="216188" cy="798143"/>
                </a:xfrm>
                <a:custGeom>
                  <a:avLst/>
                  <a:gdLst>
                    <a:gd name="connsiteX0" fmla="*/ 210578 w 216188"/>
                    <a:gd name="connsiteY0" fmla="*/ 796273 h 798143"/>
                    <a:gd name="connsiteX1" fmla="*/ 204968 w 216188"/>
                    <a:gd name="connsiteY1" fmla="*/ 745785 h 798143"/>
                    <a:gd name="connsiteX2" fmla="*/ 199358 w 216188"/>
                    <a:gd name="connsiteY2" fmla="*/ 723346 h 798143"/>
                    <a:gd name="connsiteX3" fmla="*/ 193748 w 216188"/>
                    <a:gd name="connsiteY3" fmla="*/ 695297 h 798143"/>
                    <a:gd name="connsiteX4" fmla="*/ 182529 w 216188"/>
                    <a:gd name="connsiteY4" fmla="*/ 599930 h 798143"/>
                    <a:gd name="connsiteX5" fmla="*/ 176919 w 216188"/>
                    <a:gd name="connsiteY5" fmla="*/ 583100 h 798143"/>
                    <a:gd name="connsiteX6" fmla="*/ 171309 w 216188"/>
                    <a:gd name="connsiteY6" fmla="*/ 555051 h 798143"/>
                    <a:gd name="connsiteX7" fmla="*/ 165699 w 216188"/>
                    <a:gd name="connsiteY7" fmla="*/ 442855 h 798143"/>
                    <a:gd name="connsiteX8" fmla="*/ 160090 w 216188"/>
                    <a:gd name="connsiteY8" fmla="*/ 426026 h 798143"/>
                    <a:gd name="connsiteX9" fmla="*/ 154480 w 216188"/>
                    <a:gd name="connsiteY9" fmla="*/ 386757 h 798143"/>
                    <a:gd name="connsiteX10" fmla="*/ 148870 w 216188"/>
                    <a:gd name="connsiteY10" fmla="*/ 369927 h 798143"/>
                    <a:gd name="connsiteX11" fmla="*/ 143260 w 216188"/>
                    <a:gd name="connsiteY11" fmla="*/ 341878 h 798143"/>
                    <a:gd name="connsiteX12" fmla="*/ 132041 w 216188"/>
                    <a:gd name="connsiteY12" fmla="*/ 308219 h 798143"/>
                    <a:gd name="connsiteX13" fmla="*/ 115211 w 216188"/>
                    <a:gd name="connsiteY13" fmla="*/ 252121 h 798143"/>
                    <a:gd name="connsiteX14" fmla="*/ 109601 w 216188"/>
                    <a:gd name="connsiteY14" fmla="*/ 235292 h 798143"/>
                    <a:gd name="connsiteX15" fmla="*/ 92772 w 216188"/>
                    <a:gd name="connsiteY15" fmla="*/ 212853 h 798143"/>
                    <a:gd name="connsiteX16" fmla="*/ 87162 w 216188"/>
                    <a:gd name="connsiteY16" fmla="*/ 190413 h 798143"/>
                    <a:gd name="connsiteX17" fmla="*/ 64723 w 216188"/>
                    <a:gd name="connsiteY17" fmla="*/ 156754 h 798143"/>
                    <a:gd name="connsiteX18" fmla="*/ 47893 w 216188"/>
                    <a:gd name="connsiteY18" fmla="*/ 106266 h 798143"/>
                    <a:gd name="connsiteX19" fmla="*/ 25454 w 216188"/>
                    <a:gd name="connsiteY19" fmla="*/ 55778 h 798143"/>
                    <a:gd name="connsiteX20" fmla="*/ 14234 w 216188"/>
                    <a:gd name="connsiteY20" fmla="*/ 22119 h 798143"/>
                    <a:gd name="connsiteX21" fmla="*/ 3015 w 216188"/>
                    <a:gd name="connsiteY21" fmla="*/ 5289 h 798143"/>
                    <a:gd name="connsiteX22" fmla="*/ 19844 w 216188"/>
                    <a:gd name="connsiteY22" fmla="*/ 10899 h 798143"/>
                    <a:gd name="connsiteX23" fmla="*/ 64723 w 216188"/>
                    <a:gd name="connsiteY23" fmla="*/ 78217 h 798143"/>
                    <a:gd name="connsiteX24" fmla="*/ 75942 w 216188"/>
                    <a:gd name="connsiteY24" fmla="*/ 95046 h 798143"/>
                    <a:gd name="connsiteX25" fmla="*/ 92772 w 216188"/>
                    <a:gd name="connsiteY25" fmla="*/ 128705 h 798143"/>
                    <a:gd name="connsiteX26" fmla="*/ 103991 w 216188"/>
                    <a:gd name="connsiteY26" fmla="*/ 167974 h 798143"/>
                    <a:gd name="connsiteX27" fmla="*/ 115211 w 216188"/>
                    <a:gd name="connsiteY27" fmla="*/ 184803 h 798143"/>
                    <a:gd name="connsiteX28" fmla="*/ 132041 w 216188"/>
                    <a:gd name="connsiteY28" fmla="*/ 235292 h 798143"/>
                    <a:gd name="connsiteX29" fmla="*/ 137650 w 216188"/>
                    <a:gd name="connsiteY29" fmla="*/ 252121 h 798143"/>
                    <a:gd name="connsiteX30" fmla="*/ 143260 w 216188"/>
                    <a:gd name="connsiteY30" fmla="*/ 268951 h 798143"/>
                    <a:gd name="connsiteX31" fmla="*/ 148870 w 216188"/>
                    <a:gd name="connsiteY31" fmla="*/ 291390 h 798143"/>
                    <a:gd name="connsiteX32" fmla="*/ 154480 w 216188"/>
                    <a:gd name="connsiteY32" fmla="*/ 308219 h 798143"/>
                    <a:gd name="connsiteX33" fmla="*/ 165699 w 216188"/>
                    <a:gd name="connsiteY33" fmla="*/ 375537 h 798143"/>
                    <a:gd name="connsiteX34" fmla="*/ 176919 w 216188"/>
                    <a:gd name="connsiteY34" fmla="*/ 414806 h 798143"/>
                    <a:gd name="connsiteX35" fmla="*/ 188139 w 216188"/>
                    <a:gd name="connsiteY35" fmla="*/ 459684 h 798143"/>
                    <a:gd name="connsiteX36" fmla="*/ 193748 w 216188"/>
                    <a:gd name="connsiteY36" fmla="*/ 482124 h 798143"/>
                    <a:gd name="connsiteX37" fmla="*/ 199358 w 216188"/>
                    <a:gd name="connsiteY37" fmla="*/ 527002 h 798143"/>
                    <a:gd name="connsiteX38" fmla="*/ 210578 w 216188"/>
                    <a:gd name="connsiteY38" fmla="*/ 577491 h 798143"/>
                    <a:gd name="connsiteX39" fmla="*/ 216188 w 216188"/>
                    <a:gd name="connsiteY39" fmla="*/ 757005 h 798143"/>
                    <a:gd name="connsiteX40" fmla="*/ 210578 w 216188"/>
                    <a:gd name="connsiteY40" fmla="*/ 796273 h 79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6188" h="798143">
                      <a:moveTo>
                        <a:pt x="210578" y="796273"/>
                      </a:moveTo>
                      <a:cubicBezTo>
                        <a:pt x="208708" y="794403"/>
                        <a:pt x="207543" y="762521"/>
                        <a:pt x="204968" y="745785"/>
                      </a:cubicBezTo>
                      <a:cubicBezTo>
                        <a:pt x="203796" y="738165"/>
                        <a:pt x="201031" y="730872"/>
                        <a:pt x="199358" y="723346"/>
                      </a:cubicBezTo>
                      <a:cubicBezTo>
                        <a:pt x="197290" y="714038"/>
                        <a:pt x="195618" y="704647"/>
                        <a:pt x="193748" y="695297"/>
                      </a:cubicBezTo>
                      <a:cubicBezTo>
                        <a:pt x="191522" y="673034"/>
                        <a:pt x="187491" y="624739"/>
                        <a:pt x="182529" y="599930"/>
                      </a:cubicBezTo>
                      <a:cubicBezTo>
                        <a:pt x="181369" y="594131"/>
                        <a:pt x="178353" y="588837"/>
                        <a:pt x="176919" y="583100"/>
                      </a:cubicBezTo>
                      <a:cubicBezTo>
                        <a:pt x="174606" y="573850"/>
                        <a:pt x="173179" y="564401"/>
                        <a:pt x="171309" y="555051"/>
                      </a:cubicBezTo>
                      <a:cubicBezTo>
                        <a:pt x="169439" y="517652"/>
                        <a:pt x="168943" y="480160"/>
                        <a:pt x="165699" y="442855"/>
                      </a:cubicBezTo>
                      <a:cubicBezTo>
                        <a:pt x="165187" y="436964"/>
                        <a:pt x="161250" y="431824"/>
                        <a:pt x="160090" y="426026"/>
                      </a:cubicBezTo>
                      <a:cubicBezTo>
                        <a:pt x="157497" y="413060"/>
                        <a:pt x="157073" y="399723"/>
                        <a:pt x="154480" y="386757"/>
                      </a:cubicBezTo>
                      <a:cubicBezTo>
                        <a:pt x="153320" y="380958"/>
                        <a:pt x="150304" y="375664"/>
                        <a:pt x="148870" y="369927"/>
                      </a:cubicBezTo>
                      <a:cubicBezTo>
                        <a:pt x="146557" y="360677"/>
                        <a:pt x="145769" y="351077"/>
                        <a:pt x="143260" y="341878"/>
                      </a:cubicBezTo>
                      <a:cubicBezTo>
                        <a:pt x="140148" y="330468"/>
                        <a:pt x="134909" y="319692"/>
                        <a:pt x="132041" y="308219"/>
                      </a:cubicBezTo>
                      <a:cubicBezTo>
                        <a:pt x="123563" y="274308"/>
                        <a:pt x="128869" y="293093"/>
                        <a:pt x="115211" y="252121"/>
                      </a:cubicBezTo>
                      <a:cubicBezTo>
                        <a:pt x="113341" y="246511"/>
                        <a:pt x="113149" y="240023"/>
                        <a:pt x="109601" y="235292"/>
                      </a:cubicBezTo>
                      <a:lnTo>
                        <a:pt x="92772" y="212853"/>
                      </a:lnTo>
                      <a:cubicBezTo>
                        <a:pt x="90902" y="205373"/>
                        <a:pt x="90610" y="197309"/>
                        <a:pt x="87162" y="190413"/>
                      </a:cubicBezTo>
                      <a:cubicBezTo>
                        <a:pt x="81132" y="178352"/>
                        <a:pt x="64723" y="156754"/>
                        <a:pt x="64723" y="156754"/>
                      </a:cubicBezTo>
                      <a:cubicBezTo>
                        <a:pt x="53941" y="102845"/>
                        <a:pt x="66475" y="152722"/>
                        <a:pt x="47893" y="106266"/>
                      </a:cubicBezTo>
                      <a:cubicBezTo>
                        <a:pt x="27865" y="56196"/>
                        <a:pt x="47041" y="88156"/>
                        <a:pt x="25454" y="55778"/>
                      </a:cubicBezTo>
                      <a:cubicBezTo>
                        <a:pt x="21714" y="44558"/>
                        <a:pt x="20794" y="31960"/>
                        <a:pt x="14234" y="22119"/>
                      </a:cubicBezTo>
                      <a:cubicBezTo>
                        <a:pt x="10494" y="16509"/>
                        <a:pt x="0" y="11319"/>
                        <a:pt x="3015" y="5289"/>
                      </a:cubicBezTo>
                      <a:cubicBezTo>
                        <a:pt x="5659" y="0"/>
                        <a:pt x="14234" y="9029"/>
                        <a:pt x="19844" y="10899"/>
                      </a:cubicBezTo>
                      <a:lnTo>
                        <a:pt x="64723" y="78217"/>
                      </a:lnTo>
                      <a:cubicBezTo>
                        <a:pt x="68463" y="83827"/>
                        <a:pt x="73810" y="88650"/>
                        <a:pt x="75942" y="95046"/>
                      </a:cubicBezTo>
                      <a:cubicBezTo>
                        <a:pt x="83684" y="118272"/>
                        <a:pt x="78272" y="106956"/>
                        <a:pt x="92772" y="128705"/>
                      </a:cubicBezTo>
                      <a:cubicBezTo>
                        <a:pt x="94568" y="135889"/>
                        <a:pt x="99969" y="159930"/>
                        <a:pt x="103991" y="167974"/>
                      </a:cubicBezTo>
                      <a:cubicBezTo>
                        <a:pt x="107006" y="174004"/>
                        <a:pt x="111471" y="179193"/>
                        <a:pt x="115211" y="184803"/>
                      </a:cubicBezTo>
                      <a:lnTo>
                        <a:pt x="132041" y="235292"/>
                      </a:lnTo>
                      <a:lnTo>
                        <a:pt x="137650" y="252121"/>
                      </a:lnTo>
                      <a:cubicBezTo>
                        <a:pt x="139520" y="257731"/>
                        <a:pt x="141826" y="263214"/>
                        <a:pt x="143260" y="268951"/>
                      </a:cubicBezTo>
                      <a:cubicBezTo>
                        <a:pt x="145130" y="276431"/>
                        <a:pt x="146752" y="283977"/>
                        <a:pt x="148870" y="291390"/>
                      </a:cubicBezTo>
                      <a:cubicBezTo>
                        <a:pt x="150495" y="297076"/>
                        <a:pt x="153046" y="302482"/>
                        <a:pt x="154480" y="308219"/>
                      </a:cubicBezTo>
                      <a:cubicBezTo>
                        <a:pt x="162234" y="339234"/>
                        <a:pt x="159365" y="340697"/>
                        <a:pt x="165699" y="375537"/>
                      </a:cubicBezTo>
                      <a:cubicBezTo>
                        <a:pt x="170793" y="403557"/>
                        <a:pt x="170367" y="390781"/>
                        <a:pt x="176919" y="414806"/>
                      </a:cubicBezTo>
                      <a:cubicBezTo>
                        <a:pt x="180976" y="429682"/>
                        <a:pt x="184399" y="444725"/>
                        <a:pt x="188139" y="459684"/>
                      </a:cubicBezTo>
                      <a:cubicBezTo>
                        <a:pt x="190009" y="467164"/>
                        <a:pt x="192792" y="474473"/>
                        <a:pt x="193748" y="482124"/>
                      </a:cubicBezTo>
                      <a:cubicBezTo>
                        <a:pt x="195618" y="497083"/>
                        <a:pt x="197066" y="512102"/>
                        <a:pt x="199358" y="527002"/>
                      </a:cubicBezTo>
                      <a:cubicBezTo>
                        <a:pt x="202207" y="545518"/>
                        <a:pt x="206111" y="559624"/>
                        <a:pt x="210578" y="577491"/>
                      </a:cubicBezTo>
                      <a:cubicBezTo>
                        <a:pt x="212448" y="637329"/>
                        <a:pt x="216188" y="697138"/>
                        <a:pt x="216188" y="757005"/>
                      </a:cubicBezTo>
                      <a:cubicBezTo>
                        <a:pt x="216188" y="798124"/>
                        <a:pt x="212448" y="798143"/>
                        <a:pt x="210578" y="79627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cs-CZ"/>
                </a:p>
              </p:txBody>
            </p:sp>
          </p:grpSp>
        </p:grpSp>
        <p:grpSp>
          <p:nvGrpSpPr>
            <p:cNvPr id="494" name="Skupina 493"/>
            <p:cNvGrpSpPr/>
            <p:nvPr/>
          </p:nvGrpSpPr>
          <p:grpSpPr>
            <a:xfrm>
              <a:off x="7466572" y="3682528"/>
              <a:ext cx="1536073" cy="576064"/>
              <a:chOff x="6059325" y="3884184"/>
              <a:chExt cx="1536073" cy="537640"/>
            </a:xfrm>
            <a:solidFill>
              <a:schemeClr val="accent3">
                <a:lumMod val="40000"/>
                <a:lumOff val="60000"/>
              </a:schemeClr>
            </a:solidFill>
          </p:grpSpPr>
          <p:grpSp>
            <p:nvGrpSpPr>
              <p:cNvPr id="404" name="Skupina 403"/>
              <p:cNvGrpSpPr/>
              <p:nvPr/>
            </p:nvGrpSpPr>
            <p:grpSpPr>
              <a:xfrm>
                <a:off x="6084168" y="4005064"/>
                <a:ext cx="1157738" cy="360040"/>
                <a:chOff x="6067338" y="3423390"/>
                <a:chExt cx="1157738" cy="1229746"/>
              </a:xfrm>
              <a:grpFill/>
            </p:grpSpPr>
            <p:grpSp>
              <p:nvGrpSpPr>
                <p:cNvPr id="405" name="Skupina 10"/>
                <p:cNvGrpSpPr/>
                <p:nvPr/>
              </p:nvGrpSpPr>
              <p:grpSpPr>
                <a:xfrm>
                  <a:off x="6156176" y="4221088"/>
                  <a:ext cx="320532" cy="417250"/>
                  <a:chOff x="3479111" y="4221088"/>
                  <a:chExt cx="320532" cy="417250"/>
                </a:xfrm>
                <a:grpFill/>
              </p:grpSpPr>
              <p:sp>
                <p:nvSpPr>
                  <p:cNvPr id="428" name="Volný tvar 5"/>
                  <p:cNvSpPr/>
                  <p:nvPr/>
                </p:nvSpPr>
                <p:spPr>
                  <a:xfrm>
                    <a:off x="3479111" y="4240267"/>
                    <a:ext cx="116345" cy="326597"/>
                  </a:xfrm>
                  <a:custGeom>
                    <a:avLst/>
                    <a:gdLst>
                      <a:gd name="connsiteX0" fmla="*/ 116345 w 116345"/>
                      <a:gd name="connsiteY0" fmla="*/ 3259 h 326597"/>
                      <a:gd name="connsiteX1" fmla="*/ 80835 w 116345"/>
                      <a:gd name="connsiteY1" fmla="*/ 47648 h 326597"/>
                      <a:gd name="connsiteX2" fmla="*/ 63079 w 116345"/>
                      <a:gd name="connsiteY2" fmla="*/ 65403 h 326597"/>
                      <a:gd name="connsiteX3" fmla="*/ 45324 w 116345"/>
                      <a:gd name="connsiteY3" fmla="*/ 92036 h 326597"/>
                      <a:gd name="connsiteX4" fmla="*/ 36446 w 116345"/>
                      <a:gd name="connsiteY4" fmla="*/ 189690 h 326597"/>
                      <a:gd name="connsiteX5" fmla="*/ 18691 w 116345"/>
                      <a:gd name="connsiteY5" fmla="*/ 242956 h 326597"/>
                      <a:gd name="connsiteX6" fmla="*/ 9813 w 116345"/>
                      <a:gd name="connsiteY6" fmla="*/ 287345 h 326597"/>
                      <a:gd name="connsiteX7" fmla="*/ 936 w 116345"/>
                      <a:gd name="connsiteY7" fmla="*/ 322855 h 32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345" h="326597">
                        <a:moveTo>
                          <a:pt x="116345" y="3259"/>
                        </a:moveTo>
                        <a:cubicBezTo>
                          <a:pt x="63297" y="38625"/>
                          <a:pt x="109424" y="0"/>
                          <a:pt x="80835" y="47648"/>
                        </a:cubicBezTo>
                        <a:cubicBezTo>
                          <a:pt x="76529" y="54825"/>
                          <a:pt x="68308" y="58867"/>
                          <a:pt x="63079" y="65403"/>
                        </a:cubicBezTo>
                        <a:cubicBezTo>
                          <a:pt x="56414" y="73734"/>
                          <a:pt x="51242" y="83158"/>
                          <a:pt x="45324" y="92036"/>
                        </a:cubicBezTo>
                        <a:cubicBezTo>
                          <a:pt x="42365" y="124587"/>
                          <a:pt x="42126" y="157502"/>
                          <a:pt x="36446" y="189690"/>
                        </a:cubicBezTo>
                        <a:cubicBezTo>
                          <a:pt x="33193" y="208121"/>
                          <a:pt x="22362" y="224604"/>
                          <a:pt x="18691" y="242956"/>
                        </a:cubicBezTo>
                        <a:cubicBezTo>
                          <a:pt x="15732" y="257752"/>
                          <a:pt x="13473" y="272706"/>
                          <a:pt x="9813" y="287345"/>
                        </a:cubicBezTo>
                        <a:cubicBezTo>
                          <a:pt x="0" y="326597"/>
                          <a:pt x="936" y="301518"/>
                          <a:pt x="936" y="322855"/>
                        </a:cubicBez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29" name="Volný tvar 6"/>
                  <p:cNvSpPr/>
                  <p:nvPr/>
                </p:nvSpPr>
                <p:spPr>
                  <a:xfrm>
                    <a:off x="3563888" y="4221088"/>
                    <a:ext cx="46937" cy="417250"/>
                  </a:xfrm>
                  <a:custGeom>
                    <a:avLst/>
                    <a:gdLst>
                      <a:gd name="connsiteX0" fmla="*/ 26633 w 46937"/>
                      <a:gd name="connsiteY0" fmla="*/ 0 h 417250"/>
                      <a:gd name="connsiteX1" fmla="*/ 26633 w 46937"/>
                      <a:gd name="connsiteY1" fmla="*/ 142042 h 417250"/>
                      <a:gd name="connsiteX2" fmla="*/ 17756 w 46937"/>
                      <a:gd name="connsiteY2" fmla="*/ 186431 h 417250"/>
                      <a:gd name="connsiteX3" fmla="*/ 0 w 46937"/>
                      <a:gd name="connsiteY3" fmla="*/ 248574 h 417250"/>
                      <a:gd name="connsiteX4" fmla="*/ 8878 w 46937"/>
                      <a:gd name="connsiteY4" fmla="*/ 319596 h 417250"/>
                      <a:gd name="connsiteX5" fmla="*/ 26633 w 46937"/>
                      <a:gd name="connsiteY5" fmla="*/ 372862 h 417250"/>
                      <a:gd name="connsiteX6" fmla="*/ 35511 w 46937"/>
                      <a:gd name="connsiteY6" fmla="*/ 399495 h 417250"/>
                      <a:gd name="connsiteX7" fmla="*/ 35511 w 46937"/>
                      <a:gd name="connsiteY7" fmla="*/ 417250 h 41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937" h="417250">
                        <a:moveTo>
                          <a:pt x="26633" y="0"/>
                        </a:moveTo>
                        <a:cubicBezTo>
                          <a:pt x="46937" y="60909"/>
                          <a:pt x="39427" y="26896"/>
                          <a:pt x="26633" y="142042"/>
                        </a:cubicBezTo>
                        <a:cubicBezTo>
                          <a:pt x="24967" y="157039"/>
                          <a:pt x="21029" y="171701"/>
                          <a:pt x="17756" y="186431"/>
                        </a:cubicBezTo>
                        <a:cubicBezTo>
                          <a:pt x="10326" y="219867"/>
                          <a:pt x="9885" y="218920"/>
                          <a:pt x="0" y="248574"/>
                        </a:cubicBezTo>
                        <a:cubicBezTo>
                          <a:pt x="2959" y="272248"/>
                          <a:pt x="3879" y="296267"/>
                          <a:pt x="8878" y="319596"/>
                        </a:cubicBezTo>
                        <a:cubicBezTo>
                          <a:pt x="12799" y="337896"/>
                          <a:pt x="20715" y="355107"/>
                          <a:pt x="26633" y="372862"/>
                        </a:cubicBezTo>
                        <a:cubicBezTo>
                          <a:pt x="29592" y="381740"/>
                          <a:pt x="35511" y="390137"/>
                          <a:pt x="35511" y="399495"/>
                        </a:cubicBezTo>
                        <a:lnTo>
                          <a:pt x="35511" y="417250"/>
                        </a:ln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30" name="Volný tvar 7"/>
                  <p:cNvSpPr/>
                  <p:nvPr/>
                </p:nvSpPr>
                <p:spPr>
                  <a:xfrm>
                    <a:off x="3585918" y="4221088"/>
                    <a:ext cx="121986" cy="372862"/>
                  </a:xfrm>
                  <a:custGeom>
                    <a:avLst/>
                    <a:gdLst>
                      <a:gd name="connsiteX0" fmla="*/ 0 w 121986"/>
                      <a:gd name="connsiteY0" fmla="*/ 0 h 372862"/>
                      <a:gd name="connsiteX1" fmla="*/ 17756 w 121986"/>
                      <a:gd name="connsiteY1" fmla="*/ 26633 h 372862"/>
                      <a:gd name="connsiteX2" fmla="*/ 44389 w 121986"/>
                      <a:gd name="connsiteY2" fmla="*/ 53266 h 372862"/>
                      <a:gd name="connsiteX3" fmla="*/ 79899 w 121986"/>
                      <a:gd name="connsiteY3" fmla="*/ 88776 h 372862"/>
                      <a:gd name="connsiteX4" fmla="*/ 97655 w 121986"/>
                      <a:gd name="connsiteY4" fmla="*/ 372862 h 37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86" h="372862">
                        <a:moveTo>
                          <a:pt x="0" y="0"/>
                        </a:moveTo>
                        <a:cubicBezTo>
                          <a:pt x="5919" y="8878"/>
                          <a:pt x="10925" y="18436"/>
                          <a:pt x="17756" y="26633"/>
                        </a:cubicBezTo>
                        <a:cubicBezTo>
                          <a:pt x="25794" y="36278"/>
                          <a:pt x="37425" y="42820"/>
                          <a:pt x="44389" y="53266"/>
                        </a:cubicBezTo>
                        <a:cubicBezTo>
                          <a:pt x="71444" y="93849"/>
                          <a:pt x="29169" y="71867"/>
                          <a:pt x="79899" y="88776"/>
                        </a:cubicBezTo>
                        <a:cubicBezTo>
                          <a:pt x="121986" y="215033"/>
                          <a:pt x="97655" y="123326"/>
                          <a:pt x="97655" y="372862"/>
                        </a:cubicBez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31" name="Volný tvar 8"/>
                  <p:cNvSpPr/>
                  <p:nvPr/>
                </p:nvSpPr>
                <p:spPr>
                  <a:xfrm>
                    <a:off x="3595456" y="4243526"/>
                    <a:ext cx="204187" cy="248575"/>
                  </a:xfrm>
                  <a:custGeom>
                    <a:avLst/>
                    <a:gdLst>
                      <a:gd name="connsiteX0" fmla="*/ 0 w 204187"/>
                      <a:gd name="connsiteY0" fmla="*/ 0 h 248575"/>
                      <a:gd name="connsiteX1" fmla="*/ 79899 w 204187"/>
                      <a:gd name="connsiteY1" fmla="*/ 17756 h 248575"/>
                      <a:gd name="connsiteX2" fmla="*/ 97655 w 204187"/>
                      <a:gd name="connsiteY2" fmla="*/ 35511 h 248575"/>
                      <a:gd name="connsiteX3" fmla="*/ 124288 w 204187"/>
                      <a:gd name="connsiteY3" fmla="*/ 53266 h 248575"/>
                      <a:gd name="connsiteX4" fmla="*/ 133165 w 204187"/>
                      <a:gd name="connsiteY4" fmla="*/ 79899 h 248575"/>
                      <a:gd name="connsiteX5" fmla="*/ 168676 w 204187"/>
                      <a:gd name="connsiteY5" fmla="*/ 124288 h 248575"/>
                      <a:gd name="connsiteX6" fmla="*/ 186431 w 204187"/>
                      <a:gd name="connsiteY6" fmla="*/ 177554 h 248575"/>
                      <a:gd name="connsiteX7" fmla="*/ 195309 w 204187"/>
                      <a:gd name="connsiteY7" fmla="*/ 204187 h 248575"/>
                      <a:gd name="connsiteX8" fmla="*/ 204187 w 204187"/>
                      <a:gd name="connsiteY8" fmla="*/ 230820 h 248575"/>
                      <a:gd name="connsiteX9" fmla="*/ 204187 w 204187"/>
                      <a:gd name="connsiteY9" fmla="*/ 248575 h 24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187" h="248575">
                        <a:moveTo>
                          <a:pt x="0" y="0"/>
                        </a:moveTo>
                        <a:cubicBezTo>
                          <a:pt x="10759" y="1793"/>
                          <a:pt x="63086" y="7669"/>
                          <a:pt x="79899" y="17756"/>
                        </a:cubicBezTo>
                        <a:cubicBezTo>
                          <a:pt x="87076" y="22062"/>
                          <a:pt x="91119" y="30282"/>
                          <a:pt x="97655" y="35511"/>
                        </a:cubicBezTo>
                        <a:cubicBezTo>
                          <a:pt x="105987" y="42176"/>
                          <a:pt x="115410" y="47348"/>
                          <a:pt x="124288" y="53266"/>
                        </a:cubicBezTo>
                        <a:cubicBezTo>
                          <a:pt x="127247" y="62144"/>
                          <a:pt x="128350" y="71875"/>
                          <a:pt x="133165" y="79899"/>
                        </a:cubicBezTo>
                        <a:cubicBezTo>
                          <a:pt x="164789" y="132607"/>
                          <a:pt x="138217" y="55754"/>
                          <a:pt x="168676" y="124288"/>
                        </a:cubicBezTo>
                        <a:cubicBezTo>
                          <a:pt x="176277" y="141391"/>
                          <a:pt x="180513" y="159799"/>
                          <a:pt x="186431" y="177554"/>
                        </a:cubicBezTo>
                        <a:lnTo>
                          <a:pt x="195309" y="204187"/>
                        </a:lnTo>
                        <a:cubicBezTo>
                          <a:pt x="198268" y="213065"/>
                          <a:pt x="204187" y="221462"/>
                          <a:pt x="204187" y="230820"/>
                        </a:cubicBezTo>
                        <a:lnTo>
                          <a:pt x="204187" y="248575"/>
                        </a:ln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</p:grpSp>
            <p:grpSp>
              <p:nvGrpSpPr>
                <p:cNvPr id="406" name="Skupina 11"/>
                <p:cNvGrpSpPr/>
                <p:nvPr/>
              </p:nvGrpSpPr>
              <p:grpSpPr>
                <a:xfrm>
                  <a:off x="6876256" y="4221088"/>
                  <a:ext cx="320532" cy="417250"/>
                  <a:chOff x="3479111" y="4221088"/>
                  <a:chExt cx="320532" cy="417250"/>
                </a:xfrm>
                <a:grpFill/>
              </p:grpSpPr>
              <p:sp>
                <p:nvSpPr>
                  <p:cNvPr id="424" name="Volný tvar 423"/>
                  <p:cNvSpPr/>
                  <p:nvPr/>
                </p:nvSpPr>
                <p:spPr>
                  <a:xfrm>
                    <a:off x="3479111" y="4240267"/>
                    <a:ext cx="116345" cy="326597"/>
                  </a:xfrm>
                  <a:custGeom>
                    <a:avLst/>
                    <a:gdLst>
                      <a:gd name="connsiteX0" fmla="*/ 116345 w 116345"/>
                      <a:gd name="connsiteY0" fmla="*/ 3259 h 326597"/>
                      <a:gd name="connsiteX1" fmla="*/ 80835 w 116345"/>
                      <a:gd name="connsiteY1" fmla="*/ 47648 h 326597"/>
                      <a:gd name="connsiteX2" fmla="*/ 63079 w 116345"/>
                      <a:gd name="connsiteY2" fmla="*/ 65403 h 326597"/>
                      <a:gd name="connsiteX3" fmla="*/ 45324 w 116345"/>
                      <a:gd name="connsiteY3" fmla="*/ 92036 h 326597"/>
                      <a:gd name="connsiteX4" fmla="*/ 36446 w 116345"/>
                      <a:gd name="connsiteY4" fmla="*/ 189690 h 326597"/>
                      <a:gd name="connsiteX5" fmla="*/ 18691 w 116345"/>
                      <a:gd name="connsiteY5" fmla="*/ 242956 h 326597"/>
                      <a:gd name="connsiteX6" fmla="*/ 9813 w 116345"/>
                      <a:gd name="connsiteY6" fmla="*/ 287345 h 326597"/>
                      <a:gd name="connsiteX7" fmla="*/ 936 w 116345"/>
                      <a:gd name="connsiteY7" fmla="*/ 322855 h 32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345" h="326597">
                        <a:moveTo>
                          <a:pt x="116345" y="3259"/>
                        </a:moveTo>
                        <a:cubicBezTo>
                          <a:pt x="63297" y="38625"/>
                          <a:pt x="109424" y="0"/>
                          <a:pt x="80835" y="47648"/>
                        </a:cubicBezTo>
                        <a:cubicBezTo>
                          <a:pt x="76529" y="54825"/>
                          <a:pt x="68308" y="58867"/>
                          <a:pt x="63079" y="65403"/>
                        </a:cubicBezTo>
                        <a:cubicBezTo>
                          <a:pt x="56414" y="73734"/>
                          <a:pt x="51242" y="83158"/>
                          <a:pt x="45324" y="92036"/>
                        </a:cubicBezTo>
                        <a:cubicBezTo>
                          <a:pt x="42365" y="124587"/>
                          <a:pt x="42126" y="157502"/>
                          <a:pt x="36446" y="189690"/>
                        </a:cubicBezTo>
                        <a:cubicBezTo>
                          <a:pt x="33193" y="208121"/>
                          <a:pt x="22362" y="224604"/>
                          <a:pt x="18691" y="242956"/>
                        </a:cubicBezTo>
                        <a:cubicBezTo>
                          <a:pt x="15732" y="257752"/>
                          <a:pt x="13473" y="272706"/>
                          <a:pt x="9813" y="287345"/>
                        </a:cubicBezTo>
                        <a:cubicBezTo>
                          <a:pt x="0" y="326597"/>
                          <a:pt x="936" y="301518"/>
                          <a:pt x="936" y="322855"/>
                        </a:cubicBez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25" name="Volný tvar 424"/>
                  <p:cNvSpPr/>
                  <p:nvPr/>
                </p:nvSpPr>
                <p:spPr>
                  <a:xfrm>
                    <a:off x="3563888" y="4221088"/>
                    <a:ext cx="46937" cy="417250"/>
                  </a:xfrm>
                  <a:custGeom>
                    <a:avLst/>
                    <a:gdLst>
                      <a:gd name="connsiteX0" fmla="*/ 26633 w 46937"/>
                      <a:gd name="connsiteY0" fmla="*/ 0 h 417250"/>
                      <a:gd name="connsiteX1" fmla="*/ 26633 w 46937"/>
                      <a:gd name="connsiteY1" fmla="*/ 142042 h 417250"/>
                      <a:gd name="connsiteX2" fmla="*/ 17756 w 46937"/>
                      <a:gd name="connsiteY2" fmla="*/ 186431 h 417250"/>
                      <a:gd name="connsiteX3" fmla="*/ 0 w 46937"/>
                      <a:gd name="connsiteY3" fmla="*/ 248574 h 417250"/>
                      <a:gd name="connsiteX4" fmla="*/ 8878 w 46937"/>
                      <a:gd name="connsiteY4" fmla="*/ 319596 h 417250"/>
                      <a:gd name="connsiteX5" fmla="*/ 26633 w 46937"/>
                      <a:gd name="connsiteY5" fmla="*/ 372862 h 417250"/>
                      <a:gd name="connsiteX6" fmla="*/ 35511 w 46937"/>
                      <a:gd name="connsiteY6" fmla="*/ 399495 h 417250"/>
                      <a:gd name="connsiteX7" fmla="*/ 35511 w 46937"/>
                      <a:gd name="connsiteY7" fmla="*/ 417250 h 41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937" h="417250">
                        <a:moveTo>
                          <a:pt x="26633" y="0"/>
                        </a:moveTo>
                        <a:cubicBezTo>
                          <a:pt x="46937" y="60909"/>
                          <a:pt x="39427" y="26896"/>
                          <a:pt x="26633" y="142042"/>
                        </a:cubicBezTo>
                        <a:cubicBezTo>
                          <a:pt x="24967" y="157039"/>
                          <a:pt x="21029" y="171701"/>
                          <a:pt x="17756" y="186431"/>
                        </a:cubicBezTo>
                        <a:cubicBezTo>
                          <a:pt x="10326" y="219867"/>
                          <a:pt x="9885" y="218920"/>
                          <a:pt x="0" y="248574"/>
                        </a:cubicBezTo>
                        <a:cubicBezTo>
                          <a:pt x="2959" y="272248"/>
                          <a:pt x="3879" y="296267"/>
                          <a:pt x="8878" y="319596"/>
                        </a:cubicBezTo>
                        <a:cubicBezTo>
                          <a:pt x="12799" y="337896"/>
                          <a:pt x="20715" y="355107"/>
                          <a:pt x="26633" y="372862"/>
                        </a:cubicBezTo>
                        <a:cubicBezTo>
                          <a:pt x="29592" y="381740"/>
                          <a:pt x="35511" y="390137"/>
                          <a:pt x="35511" y="399495"/>
                        </a:cubicBezTo>
                        <a:lnTo>
                          <a:pt x="35511" y="417250"/>
                        </a:ln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26" name="Volný tvar 425"/>
                  <p:cNvSpPr/>
                  <p:nvPr/>
                </p:nvSpPr>
                <p:spPr>
                  <a:xfrm>
                    <a:off x="3585918" y="4221088"/>
                    <a:ext cx="121986" cy="372862"/>
                  </a:xfrm>
                  <a:custGeom>
                    <a:avLst/>
                    <a:gdLst>
                      <a:gd name="connsiteX0" fmla="*/ 0 w 121986"/>
                      <a:gd name="connsiteY0" fmla="*/ 0 h 372862"/>
                      <a:gd name="connsiteX1" fmla="*/ 17756 w 121986"/>
                      <a:gd name="connsiteY1" fmla="*/ 26633 h 372862"/>
                      <a:gd name="connsiteX2" fmla="*/ 44389 w 121986"/>
                      <a:gd name="connsiteY2" fmla="*/ 53266 h 372862"/>
                      <a:gd name="connsiteX3" fmla="*/ 79899 w 121986"/>
                      <a:gd name="connsiteY3" fmla="*/ 88776 h 372862"/>
                      <a:gd name="connsiteX4" fmla="*/ 97655 w 121986"/>
                      <a:gd name="connsiteY4" fmla="*/ 372862 h 37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86" h="372862">
                        <a:moveTo>
                          <a:pt x="0" y="0"/>
                        </a:moveTo>
                        <a:cubicBezTo>
                          <a:pt x="5919" y="8878"/>
                          <a:pt x="10925" y="18436"/>
                          <a:pt x="17756" y="26633"/>
                        </a:cubicBezTo>
                        <a:cubicBezTo>
                          <a:pt x="25794" y="36278"/>
                          <a:pt x="37425" y="42820"/>
                          <a:pt x="44389" y="53266"/>
                        </a:cubicBezTo>
                        <a:cubicBezTo>
                          <a:pt x="71444" y="93849"/>
                          <a:pt x="29169" y="71867"/>
                          <a:pt x="79899" y="88776"/>
                        </a:cubicBezTo>
                        <a:cubicBezTo>
                          <a:pt x="121986" y="215033"/>
                          <a:pt x="97655" y="123326"/>
                          <a:pt x="97655" y="372862"/>
                        </a:cubicBez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27" name="Volný tvar 426"/>
                  <p:cNvSpPr/>
                  <p:nvPr/>
                </p:nvSpPr>
                <p:spPr>
                  <a:xfrm>
                    <a:off x="3595456" y="4243526"/>
                    <a:ext cx="204187" cy="248575"/>
                  </a:xfrm>
                  <a:custGeom>
                    <a:avLst/>
                    <a:gdLst>
                      <a:gd name="connsiteX0" fmla="*/ 0 w 204187"/>
                      <a:gd name="connsiteY0" fmla="*/ 0 h 248575"/>
                      <a:gd name="connsiteX1" fmla="*/ 79899 w 204187"/>
                      <a:gd name="connsiteY1" fmla="*/ 17756 h 248575"/>
                      <a:gd name="connsiteX2" fmla="*/ 97655 w 204187"/>
                      <a:gd name="connsiteY2" fmla="*/ 35511 h 248575"/>
                      <a:gd name="connsiteX3" fmla="*/ 124288 w 204187"/>
                      <a:gd name="connsiteY3" fmla="*/ 53266 h 248575"/>
                      <a:gd name="connsiteX4" fmla="*/ 133165 w 204187"/>
                      <a:gd name="connsiteY4" fmla="*/ 79899 h 248575"/>
                      <a:gd name="connsiteX5" fmla="*/ 168676 w 204187"/>
                      <a:gd name="connsiteY5" fmla="*/ 124288 h 248575"/>
                      <a:gd name="connsiteX6" fmla="*/ 186431 w 204187"/>
                      <a:gd name="connsiteY6" fmla="*/ 177554 h 248575"/>
                      <a:gd name="connsiteX7" fmla="*/ 195309 w 204187"/>
                      <a:gd name="connsiteY7" fmla="*/ 204187 h 248575"/>
                      <a:gd name="connsiteX8" fmla="*/ 204187 w 204187"/>
                      <a:gd name="connsiteY8" fmla="*/ 230820 h 248575"/>
                      <a:gd name="connsiteX9" fmla="*/ 204187 w 204187"/>
                      <a:gd name="connsiteY9" fmla="*/ 248575 h 24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187" h="248575">
                        <a:moveTo>
                          <a:pt x="0" y="0"/>
                        </a:moveTo>
                        <a:cubicBezTo>
                          <a:pt x="10759" y="1793"/>
                          <a:pt x="63086" y="7669"/>
                          <a:pt x="79899" y="17756"/>
                        </a:cubicBezTo>
                        <a:cubicBezTo>
                          <a:pt x="87076" y="22062"/>
                          <a:pt x="91119" y="30282"/>
                          <a:pt x="97655" y="35511"/>
                        </a:cubicBezTo>
                        <a:cubicBezTo>
                          <a:pt x="105987" y="42176"/>
                          <a:pt x="115410" y="47348"/>
                          <a:pt x="124288" y="53266"/>
                        </a:cubicBezTo>
                        <a:cubicBezTo>
                          <a:pt x="127247" y="62144"/>
                          <a:pt x="128350" y="71875"/>
                          <a:pt x="133165" y="79899"/>
                        </a:cubicBezTo>
                        <a:cubicBezTo>
                          <a:pt x="164789" y="132607"/>
                          <a:pt x="138217" y="55754"/>
                          <a:pt x="168676" y="124288"/>
                        </a:cubicBezTo>
                        <a:cubicBezTo>
                          <a:pt x="176277" y="141391"/>
                          <a:pt x="180513" y="159799"/>
                          <a:pt x="186431" y="177554"/>
                        </a:cubicBezTo>
                        <a:lnTo>
                          <a:pt x="195309" y="204187"/>
                        </a:lnTo>
                        <a:cubicBezTo>
                          <a:pt x="198268" y="213065"/>
                          <a:pt x="204187" y="221462"/>
                          <a:pt x="204187" y="230820"/>
                        </a:cubicBezTo>
                        <a:lnTo>
                          <a:pt x="204187" y="248575"/>
                        </a:ln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</p:grpSp>
            <p:grpSp>
              <p:nvGrpSpPr>
                <p:cNvPr id="407" name="Skupina 16"/>
                <p:cNvGrpSpPr/>
                <p:nvPr/>
              </p:nvGrpSpPr>
              <p:grpSpPr>
                <a:xfrm>
                  <a:off x="6516216" y="4221088"/>
                  <a:ext cx="320532" cy="432048"/>
                  <a:chOff x="3479111" y="4221088"/>
                  <a:chExt cx="320532" cy="417250"/>
                </a:xfrm>
                <a:grpFill/>
              </p:grpSpPr>
              <p:sp>
                <p:nvSpPr>
                  <p:cNvPr id="420" name="Volný tvar 419"/>
                  <p:cNvSpPr/>
                  <p:nvPr/>
                </p:nvSpPr>
                <p:spPr>
                  <a:xfrm>
                    <a:off x="3479111" y="4240267"/>
                    <a:ext cx="116345" cy="326597"/>
                  </a:xfrm>
                  <a:custGeom>
                    <a:avLst/>
                    <a:gdLst>
                      <a:gd name="connsiteX0" fmla="*/ 116345 w 116345"/>
                      <a:gd name="connsiteY0" fmla="*/ 3259 h 326597"/>
                      <a:gd name="connsiteX1" fmla="*/ 80835 w 116345"/>
                      <a:gd name="connsiteY1" fmla="*/ 47648 h 326597"/>
                      <a:gd name="connsiteX2" fmla="*/ 63079 w 116345"/>
                      <a:gd name="connsiteY2" fmla="*/ 65403 h 326597"/>
                      <a:gd name="connsiteX3" fmla="*/ 45324 w 116345"/>
                      <a:gd name="connsiteY3" fmla="*/ 92036 h 326597"/>
                      <a:gd name="connsiteX4" fmla="*/ 36446 w 116345"/>
                      <a:gd name="connsiteY4" fmla="*/ 189690 h 326597"/>
                      <a:gd name="connsiteX5" fmla="*/ 18691 w 116345"/>
                      <a:gd name="connsiteY5" fmla="*/ 242956 h 326597"/>
                      <a:gd name="connsiteX6" fmla="*/ 9813 w 116345"/>
                      <a:gd name="connsiteY6" fmla="*/ 287345 h 326597"/>
                      <a:gd name="connsiteX7" fmla="*/ 936 w 116345"/>
                      <a:gd name="connsiteY7" fmla="*/ 322855 h 32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345" h="326597">
                        <a:moveTo>
                          <a:pt x="116345" y="3259"/>
                        </a:moveTo>
                        <a:cubicBezTo>
                          <a:pt x="63297" y="38625"/>
                          <a:pt x="109424" y="0"/>
                          <a:pt x="80835" y="47648"/>
                        </a:cubicBezTo>
                        <a:cubicBezTo>
                          <a:pt x="76529" y="54825"/>
                          <a:pt x="68308" y="58867"/>
                          <a:pt x="63079" y="65403"/>
                        </a:cubicBezTo>
                        <a:cubicBezTo>
                          <a:pt x="56414" y="73734"/>
                          <a:pt x="51242" y="83158"/>
                          <a:pt x="45324" y="92036"/>
                        </a:cubicBezTo>
                        <a:cubicBezTo>
                          <a:pt x="42365" y="124587"/>
                          <a:pt x="42126" y="157502"/>
                          <a:pt x="36446" y="189690"/>
                        </a:cubicBezTo>
                        <a:cubicBezTo>
                          <a:pt x="33193" y="208121"/>
                          <a:pt x="22362" y="224604"/>
                          <a:pt x="18691" y="242956"/>
                        </a:cubicBezTo>
                        <a:cubicBezTo>
                          <a:pt x="15732" y="257752"/>
                          <a:pt x="13473" y="272706"/>
                          <a:pt x="9813" y="287345"/>
                        </a:cubicBezTo>
                        <a:cubicBezTo>
                          <a:pt x="0" y="326597"/>
                          <a:pt x="936" y="301518"/>
                          <a:pt x="936" y="322855"/>
                        </a:cubicBez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21" name="Volný tvar 420"/>
                  <p:cNvSpPr/>
                  <p:nvPr/>
                </p:nvSpPr>
                <p:spPr>
                  <a:xfrm>
                    <a:off x="3563888" y="4221088"/>
                    <a:ext cx="46937" cy="417250"/>
                  </a:xfrm>
                  <a:custGeom>
                    <a:avLst/>
                    <a:gdLst>
                      <a:gd name="connsiteX0" fmla="*/ 26633 w 46937"/>
                      <a:gd name="connsiteY0" fmla="*/ 0 h 417250"/>
                      <a:gd name="connsiteX1" fmla="*/ 26633 w 46937"/>
                      <a:gd name="connsiteY1" fmla="*/ 142042 h 417250"/>
                      <a:gd name="connsiteX2" fmla="*/ 17756 w 46937"/>
                      <a:gd name="connsiteY2" fmla="*/ 186431 h 417250"/>
                      <a:gd name="connsiteX3" fmla="*/ 0 w 46937"/>
                      <a:gd name="connsiteY3" fmla="*/ 248574 h 417250"/>
                      <a:gd name="connsiteX4" fmla="*/ 8878 w 46937"/>
                      <a:gd name="connsiteY4" fmla="*/ 319596 h 417250"/>
                      <a:gd name="connsiteX5" fmla="*/ 26633 w 46937"/>
                      <a:gd name="connsiteY5" fmla="*/ 372862 h 417250"/>
                      <a:gd name="connsiteX6" fmla="*/ 35511 w 46937"/>
                      <a:gd name="connsiteY6" fmla="*/ 399495 h 417250"/>
                      <a:gd name="connsiteX7" fmla="*/ 35511 w 46937"/>
                      <a:gd name="connsiteY7" fmla="*/ 417250 h 41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937" h="417250">
                        <a:moveTo>
                          <a:pt x="26633" y="0"/>
                        </a:moveTo>
                        <a:cubicBezTo>
                          <a:pt x="46937" y="60909"/>
                          <a:pt x="39427" y="26896"/>
                          <a:pt x="26633" y="142042"/>
                        </a:cubicBezTo>
                        <a:cubicBezTo>
                          <a:pt x="24967" y="157039"/>
                          <a:pt x="21029" y="171701"/>
                          <a:pt x="17756" y="186431"/>
                        </a:cubicBezTo>
                        <a:cubicBezTo>
                          <a:pt x="10326" y="219867"/>
                          <a:pt x="9885" y="218920"/>
                          <a:pt x="0" y="248574"/>
                        </a:cubicBezTo>
                        <a:cubicBezTo>
                          <a:pt x="2959" y="272248"/>
                          <a:pt x="3879" y="296267"/>
                          <a:pt x="8878" y="319596"/>
                        </a:cubicBezTo>
                        <a:cubicBezTo>
                          <a:pt x="12799" y="337896"/>
                          <a:pt x="20715" y="355107"/>
                          <a:pt x="26633" y="372862"/>
                        </a:cubicBezTo>
                        <a:cubicBezTo>
                          <a:pt x="29592" y="381740"/>
                          <a:pt x="35511" y="390137"/>
                          <a:pt x="35511" y="399495"/>
                        </a:cubicBezTo>
                        <a:lnTo>
                          <a:pt x="35511" y="417250"/>
                        </a:ln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22" name="Volný tvar 421"/>
                  <p:cNvSpPr/>
                  <p:nvPr/>
                </p:nvSpPr>
                <p:spPr>
                  <a:xfrm>
                    <a:off x="3585918" y="4221088"/>
                    <a:ext cx="121986" cy="372862"/>
                  </a:xfrm>
                  <a:custGeom>
                    <a:avLst/>
                    <a:gdLst>
                      <a:gd name="connsiteX0" fmla="*/ 0 w 121986"/>
                      <a:gd name="connsiteY0" fmla="*/ 0 h 372862"/>
                      <a:gd name="connsiteX1" fmla="*/ 17756 w 121986"/>
                      <a:gd name="connsiteY1" fmla="*/ 26633 h 372862"/>
                      <a:gd name="connsiteX2" fmla="*/ 44389 w 121986"/>
                      <a:gd name="connsiteY2" fmla="*/ 53266 h 372862"/>
                      <a:gd name="connsiteX3" fmla="*/ 79899 w 121986"/>
                      <a:gd name="connsiteY3" fmla="*/ 88776 h 372862"/>
                      <a:gd name="connsiteX4" fmla="*/ 97655 w 121986"/>
                      <a:gd name="connsiteY4" fmla="*/ 372862 h 37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86" h="372862">
                        <a:moveTo>
                          <a:pt x="0" y="0"/>
                        </a:moveTo>
                        <a:cubicBezTo>
                          <a:pt x="5919" y="8878"/>
                          <a:pt x="10925" y="18436"/>
                          <a:pt x="17756" y="26633"/>
                        </a:cubicBezTo>
                        <a:cubicBezTo>
                          <a:pt x="25794" y="36278"/>
                          <a:pt x="37425" y="42820"/>
                          <a:pt x="44389" y="53266"/>
                        </a:cubicBezTo>
                        <a:cubicBezTo>
                          <a:pt x="71444" y="93849"/>
                          <a:pt x="29169" y="71867"/>
                          <a:pt x="79899" y="88776"/>
                        </a:cubicBezTo>
                        <a:cubicBezTo>
                          <a:pt x="121986" y="215033"/>
                          <a:pt x="97655" y="123326"/>
                          <a:pt x="97655" y="372862"/>
                        </a:cubicBez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23" name="Volný tvar 422"/>
                  <p:cNvSpPr/>
                  <p:nvPr/>
                </p:nvSpPr>
                <p:spPr>
                  <a:xfrm>
                    <a:off x="3595456" y="4243526"/>
                    <a:ext cx="204187" cy="248575"/>
                  </a:xfrm>
                  <a:custGeom>
                    <a:avLst/>
                    <a:gdLst>
                      <a:gd name="connsiteX0" fmla="*/ 0 w 204187"/>
                      <a:gd name="connsiteY0" fmla="*/ 0 h 248575"/>
                      <a:gd name="connsiteX1" fmla="*/ 79899 w 204187"/>
                      <a:gd name="connsiteY1" fmla="*/ 17756 h 248575"/>
                      <a:gd name="connsiteX2" fmla="*/ 97655 w 204187"/>
                      <a:gd name="connsiteY2" fmla="*/ 35511 h 248575"/>
                      <a:gd name="connsiteX3" fmla="*/ 124288 w 204187"/>
                      <a:gd name="connsiteY3" fmla="*/ 53266 h 248575"/>
                      <a:gd name="connsiteX4" fmla="*/ 133165 w 204187"/>
                      <a:gd name="connsiteY4" fmla="*/ 79899 h 248575"/>
                      <a:gd name="connsiteX5" fmla="*/ 168676 w 204187"/>
                      <a:gd name="connsiteY5" fmla="*/ 124288 h 248575"/>
                      <a:gd name="connsiteX6" fmla="*/ 186431 w 204187"/>
                      <a:gd name="connsiteY6" fmla="*/ 177554 h 248575"/>
                      <a:gd name="connsiteX7" fmla="*/ 195309 w 204187"/>
                      <a:gd name="connsiteY7" fmla="*/ 204187 h 248575"/>
                      <a:gd name="connsiteX8" fmla="*/ 204187 w 204187"/>
                      <a:gd name="connsiteY8" fmla="*/ 230820 h 248575"/>
                      <a:gd name="connsiteX9" fmla="*/ 204187 w 204187"/>
                      <a:gd name="connsiteY9" fmla="*/ 248575 h 24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187" h="248575">
                        <a:moveTo>
                          <a:pt x="0" y="0"/>
                        </a:moveTo>
                        <a:cubicBezTo>
                          <a:pt x="10759" y="1793"/>
                          <a:pt x="63086" y="7669"/>
                          <a:pt x="79899" y="17756"/>
                        </a:cubicBezTo>
                        <a:cubicBezTo>
                          <a:pt x="87076" y="22062"/>
                          <a:pt x="91119" y="30282"/>
                          <a:pt x="97655" y="35511"/>
                        </a:cubicBezTo>
                        <a:cubicBezTo>
                          <a:pt x="105987" y="42176"/>
                          <a:pt x="115410" y="47348"/>
                          <a:pt x="124288" y="53266"/>
                        </a:cubicBezTo>
                        <a:cubicBezTo>
                          <a:pt x="127247" y="62144"/>
                          <a:pt x="128350" y="71875"/>
                          <a:pt x="133165" y="79899"/>
                        </a:cubicBezTo>
                        <a:cubicBezTo>
                          <a:pt x="164789" y="132607"/>
                          <a:pt x="138217" y="55754"/>
                          <a:pt x="168676" y="124288"/>
                        </a:cubicBezTo>
                        <a:cubicBezTo>
                          <a:pt x="176277" y="141391"/>
                          <a:pt x="180513" y="159799"/>
                          <a:pt x="186431" y="177554"/>
                        </a:cubicBezTo>
                        <a:lnTo>
                          <a:pt x="195309" y="204187"/>
                        </a:lnTo>
                        <a:cubicBezTo>
                          <a:pt x="198268" y="213065"/>
                          <a:pt x="204187" y="221462"/>
                          <a:pt x="204187" y="230820"/>
                        </a:cubicBezTo>
                        <a:lnTo>
                          <a:pt x="204187" y="248575"/>
                        </a:ln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</p:grpSp>
            <p:grpSp>
              <p:nvGrpSpPr>
                <p:cNvPr id="408" name="Skupina 32"/>
                <p:cNvGrpSpPr/>
                <p:nvPr/>
              </p:nvGrpSpPr>
              <p:grpSpPr>
                <a:xfrm>
                  <a:off x="6067338" y="3429000"/>
                  <a:ext cx="432048" cy="798143"/>
                  <a:chOff x="6084168" y="3429000"/>
                  <a:chExt cx="432048" cy="798143"/>
                </a:xfrm>
                <a:grpFill/>
              </p:grpSpPr>
              <p:sp>
                <p:nvSpPr>
                  <p:cNvPr id="417" name="Volný tvar 416"/>
                  <p:cNvSpPr/>
                  <p:nvPr/>
                </p:nvSpPr>
                <p:spPr>
                  <a:xfrm>
                    <a:off x="6300028" y="3573016"/>
                    <a:ext cx="216188" cy="65412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18" name="Volný tvar 417"/>
                  <p:cNvSpPr/>
                  <p:nvPr/>
                </p:nvSpPr>
                <p:spPr>
                  <a:xfrm>
                    <a:off x="6156176" y="3717032"/>
                    <a:ext cx="144180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19" name="Volný tvar 418"/>
                  <p:cNvSpPr/>
                  <p:nvPr/>
                </p:nvSpPr>
                <p:spPr>
                  <a:xfrm>
                    <a:off x="6084168" y="3429000"/>
                    <a:ext cx="216188" cy="798143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</p:grpSp>
            <p:grpSp>
              <p:nvGrpSpPr>
                <p:cNvPr id="409" name="Skupina 33"/>
                <p:cNvGrpSpPr/>
                <p:nvPr/>
              </p:nvGrpSpPr>
              <p:grpSpPr>
                <a:xfrm>
                  <a:off x="6427378" y="3429000"/>
                  <a:ext cx="432048" cy="798143"/>
                  <a:chOff x="6084168" y="3429000"/>
                  <a:chExt cx="432048" cy="798143"/>
                </a:xfrm>
                <a:grpFill/>
              </p:grpSpPr>
              <p:sp>
                <p:nvSpPr>
                  <p:cNvPr id="414" name="Volný tvar 413"/>
                  <p:cNvSpPr/>
                  <p:nvPr/>
                </p:nvSpPr>
                <p:spPr>
                  <a:xfrm>
                    <a:off x="6300028" y="3573016"/>
                    <a:ext cx="216188" cy="65412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15" name="Volný tvar 414"/>
                  <p:cNvSpPr/>
                  <p:nvPr/>
                </p:nvSpPr>
                <p:spPr>
                  <a:xfrm>
                    <a:off x="6156176" y="3717032"/>
                    <a:ext cx="144180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16" name="Volný tvar 415"/>
                  <p:cNvSpPr/>
                  <p:nvPr/>
                </p:nvSpPr>
                <p:spPr>
                  <a:xfrm>
                    <a:off x="6084168" y="3429000"/>
                    <a:ext cx="216188" cy="798143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</p:grpSp>
            <p:grpSp>
              <p:nvGrpSpPr>
                <p:cNvPr id="410" name="Skupina 37"/>
                <p:cNvGrpSpPr/>
                <p:nvPr/>
              </p:nvGrpSpPr>
              <p:grpSpPr>
                <a:xfrm>
                  <a:off x="6793028" y="3423390"/>
                  <a:ext cx="432048" cy="798143"/>
                  <a:chOff x="6084168" y="3429000"/>
                  <a:chExt cx="432048" cy="798143"/>
                </a:xfrm>
                <a:grpFill/>
              </p:grpSpPr>
              <p:sp>
                <p:nvSpPr>
                  <p:cNvPr id="411" name="Volný tvar 410"/>
                  <p:cNvSpPr/>
                  <p:nvPr/>
                </p:nvSpPr>
                <p:spPr>
                  <a:xfrm>
                    <a:off x="6300028" y="3573016"/>
                    <a:ext cx="216188" cy="65412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12" name="Volný tvar 411"/>
                  <p:cNvSpPr/>
                  <p:nvPr/>
                </p:nvSpPr>
                <p:spPr>
                  <a:xfrm>
                    <a:off x="6156176" y="3717032"/>
                    <a:ext cx="144180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13" name="Volný tvar 412"/>
                  <p:cNvSpPr/>
                  <p:nvPr/>
                </p:nvSpPr>
                <p:spPr>
                  <a:xfrm>
                    <a:off x="6084168" y="3429000"/>
                    <a:ext cx="216188" cy="798143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</p:grpSp>
          </p:grpSp>
          <p:grpSp>
            <p:nvGrpSpPr>
              <p:cNvPr id="460" name="Skupina 459"/>
              <p:cNvGrpSpPr/>
              <p:nvPr/>
            </p:nvGrpSpPr>
            <p:grpSpPr>
              <a:xfrm>
                <a:off x="6228184" y="3933056"/>
                <a:ext cx="1157738" cy="432048"/>
                <a:chOff x="6067338" y="3423390"/>
                <a:chExt cx="1157738" cy="1229746"/>
              </a:xfrm>
              <a:grpFill/>
            </p:grpSpPr>
            <p:grpSp>
              <p:nvGrpSpPr>
                <p:cNvPr id="461" name="Skupina 10"/>
                <p:cNvGrpSpPr/>
                <p:nvPr/>
              </p:nvGrpSpPr>
              <p:grpSpPr>
                <a:xfrm>
                  <a:off x="6156176" y="4221088"/>
                  <a:ext cx="320532" cy="417250"/>
                  <a:chOff x="3479111" y="4221088"/>
                  <a:chExt cx="320532" cy="417250"/>
                </a:xfrm>
                <a:grpFill/>
              </p:grpSpPr>
              <p:sp>
                <p:nvSpPr>
                  <p:cNvPr id="484" name="Volný tvar 5"/>
                  <p:cNvSpPr/>
                  <p:nvPr/>
                </p:nvSpPr>
                <p:spPr>
                  <a:xfrm>
                    <a:off x="3479111" y="4240267"/>
                    <a:ext cx="116345" cy="326597"/>
                  </a:xfrm>
                  <a:custGeom>
                    <a:avLst/>
                    <a:gdLst>
                      <a:gd name="connsiteX0" fmla="*/ 116345 w 116345"/>
                      <a:gd name="connsiteY0" fmla="*/ 3259 h 326597"/>
                      <a:gd name="connsiteX1" fmla="*/ 80835 w 116345"/>
                      <a:gd name="connsiteY1" fmla="*/ 47648 h 326597"/>
                      <a:gd name="connsiteX2" fmla="*/ 63079 w 116345"/>
                      <a:gd name="connsiteY2" fmla="*/ 65403 h 326597"/>
                      <a:gd name="connsiteX3" fmla="*/ 45324 w 116345"/>
                      <a:gd name="connsiteY3" fmla="*/ 92036 h 326597"/>
                      <a:gd name="connsiteX4" fmla="*/ 36446 w 116345"/>
                      <a:gd name="connsiteY4" fmla="*/ 189690 h 326597"/>
                      <a:gd name="connsiteX5" fmla="*/ 18691 w 116345"/>
                      <a:gd name="connsiteY5" fmla="*/ 242956 h 326597"/>
                      <a:gd name="connsiteX6" fmla="*/ 9813 w 116345"/>
                      <a:gd name="connsiteY6" fmla="*/ 287345 h 326597"/>
                      <a:gd name="connsiteX7" fmla="*/ 936 w 116345"/>
                      <a:gd name="connsiteY7" fmla="*/ 322855 h 32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345" h="326597">
                        <a:moveTo>
                          <a:pt x="116345" y="3259"/>
                        </a:moveTo>
                        <a:cubicBezTo>
                          <a:pt x="63297" y="38625"/>
                          <a:pt x="109424" y="0"/>
                          <a:pt x="80835" y="47648"/>
                        </a:cubicBezTo>
                        <a:cubicBezTo>
                          <a:pt x="76529" y="54825"/>
                          <a:pt x="68308" y="58867"/>
                          <a:pt x="63079" y="65403"/>
                        </a:cubicBezTo>
                        <a:cubicBezTo>
                          <a:pt x="56414" y="73734"/>
                          <a:pt x="51242" y="83158"/>
                          <a:pt x="45324" y="92036"/>
                        </a:cubicBezTo>
                        <a:cubicBezTo>
                          <a:pt x="42365" y="124587"/>
                          <a:pt x="42126" y="157502"/>
                          <a:pt x="36446" y="189690"/>
                        </a:cubicBezTo>
                        <a:cubicBezTo>
                          <a:pt x="33193" y="208121"/>
                          <a:pt x="22362" y="224604"/>
                          <a:pt x="18691" y="242956"/>
                        </a:cubicBezTo>
                        <a:cubicBezTo>
                          <a:pt x="15732" y="257752"/>
                          <a:pt x="13473" y="272706"/>
                          <a:pt x="9813" y="287345"/>
                        </a:cubicBezTo>
                        <a:cubicBezTo>
                          <a:pt x="0" y="326597"/>
                          <a:pt x="936" y="301518"/>
                          <a:pt x="936" y="322855"/>
                        </a:cubicBez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85" name="Volný tvar 6"/>
                  <p:cNvSpPr/>
                  <p:nvPr/>
                </p:nvSpPr>
                <p:spPr>
                  <a:xfrm>
                    <a:off x="3563888" y="4221088"/>
                    <a:ext cx="46937" cy="417250"/>
                  </a:xfrm>
                  <a:custGeom>
                    <a:avLst/>
                    <a:gdLst>
                      <a:gd name="connsiteX0" fmla="*/ 26633 w 46937"/>
                      <a:gd name="connsiteY0" fmla="*/ 0 h 417250"/>
                      <a:gd name="connsiteX1" fmla="*/ 26633 w 46937"/>
                      <a:gd name="connsiteY1" fmla="*/ 142042 h 417250"/>
                      <a:gd name="connsiteX2" fmla="*/ 17756 w 46937"/>
                      <a:gd name="connsiteY2" fmla="*/ 186431 h 417250"/>
                      <a:gd name="connsiteX3" fmla="*/ 0 w 46937"/>
                      <a:gd name="connsiteY3" fmla="*/ 248574 h 417250"/>
                      <a:gd name="connsiteX4" fmla="*/ 8878 w 46937"/>
                      <a:gd name="connsiteY4" fmla="*/ 319596 h 417250"/>
                      <a:gd name="connsiteX5" fmla="*/ 26633 w 46937"/>
                      <a:gd name="connsiteY5" fmla="*/ 372862 h 417250"/>
                      <a:gd name="connsiteX6" fmla="*/ 35511 w 46937"/>
                      <a:gd name="connsiteY6" fmla="*/ 399495 h 417250"/>
                      <a:gd name="connsiteX7" fmla="*/ 35511 w 46937"/>
                      <a:gd name="connsiteY7" fmla="*/ 417250 h 41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937" h="417250">
                        <a:moveTo>
                          <a:pt x="26633" y="0"/>
                        </a:moveTo>
                        <a:cubicBezTo>
                          <a:pt x="46937" y="60909"/>
                          <a:pt x="39427" y="26896"/>
                          <a:pt x="26633" y="142042"/>
                        </a:cubicBezTo>
                        <a:cubicBezTo>
                          <a:pt x="24967" y="157039"/>
                          <a:pt x="21029" y="171701"/>
                          <a:pt x="17756" y="186431"/>
                        </a:cubicBezTo>
                        <a:cubicBezTo>
                          <a:pt x="10326" y="219867"/>
                          <a:pt x="9885" y="218920"/>
                          <a:pt x="0" y="248574"/>
                        </a:cubicBezTo>
                        <a:cubicBezTo>
                          <a:pt x="2959" y="272248"/>
                          <a:pt x="3879" y="296267"/>
                          <a:pt x="8878" y="319596"/>
                        </a:cubicBezTo>
                        <a:cubicBezTo>
                          <a:pt x="12799" y="337896"/>
                          <a:pt x="20715" y="355107"/>
                          <a:pt x="26633" y="372862"/>
                        </a:cubicBezTo>
                        <a:cubicBezTo>
                          <a:pt x="29592" y="381740"/>
                          <a:pt x="35511" y="390137"/>
                          <a:pt x="35511" y="399495"/>
                        </a:cubicBezTo>
                        <a:lnTo>
                          <a:pt x="35511" y="417250"/>
                        </a:ln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86" name="Volný tvar 7"/>
                  <p:cNvSpPr/>
                  <p:nvPr/>
                </p:nvSpPr>
                <p:spPr>
                  <a:xfrm>
                    <a:off x="3585918" y="4221088"/>
                    <a:ext cx="121986" cy="372862"/>
                  </a:xfrm>
                  <a:custGeom>
                    <a:avLst/>
                    <a:gdLst>
                      <a:gd name="connsiteX0" fmla="*/ 0 w 121986"/>
                      <a:gd name="connsiteY0" fmla="*/ 0 h 372862"/>
                      <a:gd name="connsiteX1" fmla="*/ 17756 w 121986"/>
                      <a:gd name="connsiteY1" fmla="*/ 26633 h 372862"/>
                      <a:gd name="connsiteX2" fmla="*/ 44389 w 121986"/>
                      <a:gd name="connsiteY2" fmla="*/ 53266 h 372862"/>
                      <a:gd name="connsiteX3" fmla="*/ 79899 w 121986"/>
                      <a:gd name="connsiteY3" fmla="*/ 88776 h 372862"/>
                      <a:gd name="connsiteX4" fmla="*/ 97655 w 121986"/>
                      <a:gd name="connsiteY4" fmla="*/ 372862 h 37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86" h="372862">
                        <a:moveTo>
                          <a:pt x="0" y="0"/>
                        </a:moveTo>
                        <a:cubicBezTo>
                          <a:pt x="5919" y="8878"/>
                          <a:pt x="10925" y="18436"/>
                          <a:pt x="17756" y="26633"/>
                        </a:cubicBezTo>
                        <a:cubicBezTo>
                          <a:pt x="25794" y="36278"/>
                          <a:pt x="37425" y="42820"/>
                          <a:pt x="44389" y="53266"/>
                        </a:cubicBezTo>
                        <a:cubicBezTo>
                          <a:pt x="71444" y="93849"/>
                          <a:pt x="29169" y="71867"/>
                          <a:pt x="79899" y="88776"/>
                        </a:cubicBezTo>
                        <a:cubicBezTo>
                          <a:pt x="121986" y="215033"/>
                          <a:pt x="97655" y="123326"/>
                          <a:pt x="97655" y="372862"/>
                        </a:cubicBez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87" name="Volný tvar 8"/>
                  <p:cNvSpPr/>
                  <p:nvPr/>
                </p:nvSpPr>
                <p:spPr>
                  <a:xfrm>
                    <a:off x="3595456" y="4243526"/>
                    <a:ext cx="204187" cy="248575"/>
                  </a:xfrm>
                  <a:custGeom>
                    <a:avLst/>
                    <a:gdLst>
                      <a:gd name="connsiteX0" fmla="*/ 0 w 204187"/>
                      <a:gd name="connsiteY0" fmla="*/ 0 h 248575"/>
                      <a:gd name="connsiteX1" fmla="*/ 79899 w 204187"/>
                      <a:gd name="connsiteY1" fmla="*/ 17756 h 248575"/>
                      <a:gd name="connsiteX2" fmla="*/ 97655 w 204187"/>
                      <a:gd name="connsiteY2" fmla="*/ 35511 h 248575"/>
                      <a:gd name="connsiteX3" fmla="*/ 124288 w 204187"/>
                      <a:gd name="connsiteY3" fmla="*/ 53266 h 248575"/>
                      <a:gd name="connsiteX4" fmla="*/ 133165 w 204187"/>
                      <a:gd name="connsiteY4" fmla="*/ 79899 h 248575"/>
                      <a:gd name="connsiteX5" fmla="*/ 168676 w 204187"/>
                      <a:gd name="connsiteY5" fmla="*/ 124288 h 248575"/>
                      <a:gd name="connsiteX6" fmla="*/ 186431 w 204187"/>
                      <a:gd name="connsiteY6" fmla="*/ 177554 h 248575"/>
                      <a:gd name="connsiteX7" fmla="*/ 195309 w 204187"/>
                      <a:gd name="connsiteY7" fmla="*/ 204187 h 248575"/>
                      <a:gd name="connsiteX8" fmla="*/ 204187 w 204187"/>
                      <a:gd name="connsiteY8" fmla="*/ 230820 h 248575"/>
                      <a:gd name="connsiteX9" fmla="*/ 204187 w 204187"/>
                      <a:gd name="connsiteY9" fmla="*/ 248575 h 24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187" h="248575">
                        <a:moveTo>
                          <a:pt x="0" y="0"/>
                        </a:moveTo>
                        <a:cubicBezTo>
                          <a:pt x="10759" y="1793"/>
                          <a:pt x="63086" y="7669"/>
                          <a:pt x="79899" y="17756"/>
                        </a:cubicBezTo>
                        <a:cubicBezTo>
                          <a:pt x="87076" y="22062"/>
                          <a:pt x="91119" y="30282"/>
                          <a:pt x="97655" y="35511"/>
                        </a:cubicBezTo>
                        <a:cubicBezTo>
                          <a:pt x="105987" y="42176"/>
                          <a:pt x="115410" y="47348"/>
                          <a:pt x="124288" y="53266"/>
                        </a:cubicBezTo>
                        <a:cubicBezTo>
                          <a:pt x="127247" y="62144"/>
                          <a:pt x="128350" y="71875"/>
                          <a:pt x="133165" y="79899"/>
                        </a:cubicBezTo>
                        <a:cubicBezTo>
                          <a:pt x="164789" y="132607"/>
                          <a:pt x="138217" y="55754"/>
                          <a:pt x="168676" y="124288"/>
                        </a:cubicBezTo>
                        <a:cubicBezTo>
                          <a:pt x="176277" y="141391"/>
                          <a:pt x="180513" y="159799"/>
                          <a:pt x="186431" y="177554"/>
                        </a:cubicBezTo>
                        <a:lnTo>
                          <a:pt x="195309" y="204187"/>
                        </a:lnTo>
                        <a:cubicBezTo>
                          <a:pt x="198268" y="213065"/>
                          <a:pt x="204187" y="221462"/>
                          <a:pt x="204187" y="230820"/>
                        </a:cubicBezTo>
                        <a:lnTo>
                          <a:pt x="204187" y="248575"/>
                        </a:ln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</p:grpSp>
            <p:grpSp>
              <p:nvGrpSpPr>
                <p:cNvPr id="462" name="Skupina 11"/>
                <p:cNvGrpSpPr/>
                <p:nvPr/>
              </p:nvGrpSpPr>
              <p:grpSpPr>
                <a:xfrm>
                  <a:off x="6876256" y="4221088"/>
                  <a:ext cx="320532" cy="417250"/>
                  <a:chOff x="3479111" y="4221088"/>
                  <a:chExt cx="320532" cy="417250"/>
                </a:xfrm>
                <a:grpFill/>
              </p:grpSpPr>
              <p:sp>
                <p:nvSpPr>
                  <p:cNvPr id="480" name="Volný tvar 479"/>
                  <p:cNvSpPr/>
                  <p:nvPr/>
                </p:nvSpPr>
                <p:spPr>
                  <a:xfrm>
                    <a:off x="3479111" y="4240267"/>
                    <a:ext cx="116345" cy="326597"/>
                  </a:xfrm>
                  <a:custGeom>
                    <a:avLst/>
                    <a:gdLst>
                      <a:gd name="connsiteX0" fmla="*/ 116345 w 116345"/>
                      <a:gd name="connsiteY0" fmla="*/ 3259 h 326597"/>
                      <a:gd name="connsiteX1" fmla="*/ 80835 w 116345"/>
                      <a:gd name="connsiteY1" fmla="*/ 47648 h 326597"/>
                      <a:gd name="connsiteX2" fmla="*/ 63079 w 116345"/>
                      <a:gd name="connsiteY2" fmla="*/ 65403 h 326597"/>
                      <a:gd name="connsiteX3" fmla="*/ 45324 w 116345"/>
                      <a:gd name="connsiteY3" fmla="*/ 92036 h 326597"/>
                      <a:gd name="connsiteX4" fmla="*/ 36446 w 116345"/>
                      <a:gd name="connsiteY4" fmla="*/ 189690 h 326597"/>
                      <a:gd name="connsiteX5" fmla="*/ 18691 w 116345"/>
                      <a:gd name="connsiteY5" fmla="*/ 242956 h 326597"/>
                      <a:gd name="connsiteX6" fmla="*/ 9813 w 116345"/>
                      <a:gd name="connsiteY6" fmla="*/ 287345 h 326597"/>
                      <a:gd name="connsiteX7" fmla="*/ 936 w 116345"/>
                      <a:gd name="connsiteY7" fmla="*/ 322855 h 32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345" h="326597">
                        <a:moveTo>
                          <a:pt x="116345" y="3259"/>
                        </a:moveTo>
                        <a:cubicBezTo>
                          <a:pt x="63297" y="38625"/>
                          <a:pt x="109424" y="0"/>
                          <a:pt x="80835" y="47648"/>
                        </a:cubicBezTo>
                        <a:cubicBezTo>
                          <a:pt x="76529" y="54825"/>
                          <a:pt x="68308" y="58867"/>
                          <a:pt x="63079" y="65403"/>
                        </a:cubicBezTo>
                        <a:cubicBezTo>
                          <a:pt x="56414" y="73734"/>
                          <a:pt x="51242" y="83158"/>
                          <a:pt x="45324" y="92036"/>
                        </a:cubicBezTo>
                        <a:cubicBezTo>
                          <a:pt x="42365" y="124587"/>
                          <a:pt x="42126" y="157502"/>
                          <a:pt x="36446" y="189690"/>
                        </a:cubicBezTo>
                        <a:cubicBezTo>
                          <a:pt x="33193" y="208121"/>
                          <a:pt x="22362" y="224604"/>
                          <a:pt x="18691" y="242956"/>
                        </a:cubicBezTo>
                        <a:cubicBezTo>
                          <a:pt x="15732" y="257752"/>
                          <a:pt x="13473" y="272706"/>
                          <a:pt x="9813" y="287345"/>
                        </a:cubicBezTo>
                        <a:cubicBezTo>
                          <a:pt x="0" y="326597"/>
                          <a:pt x="936" y="301518"/>
                          <a:pt x="936" y="322855"/>
                        </a:cubicBez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81" name="Volný tvar 480"/>
                  <p:cNvSpPr/>
                  <p:nvPr/>
                </p:nvSpPr>
                <p:spPr>
                  <a:xfrm>
                    <a:off x="3563888" y="4221088"/>
                    <a:ext cx="46937" cy="417250"/>
                  </a:xfrm>
                  <a:custGeom>
                    <a:avLst/>
                    <a:gdLst>
                      <a:gd name="connsiteX0" fmla="*/ 26633 w 46937"/>
                      <a:gd name="connsiteY0" fmla="*/ 0 h 417250"/>
                      <a:gd name="connsiteX1" fmla="*/ 26633 w 46937"/>
                      <a:gd name="connsiteY1" fmla="*/ 142042 h 417250"/>
                      <a:gd name="connsiteX2" fmla="*/ 17756 w 46937"/>
                      <a:gd name="connsiteY2" fmla="*/ 186431 h 417250"/>
                      <a:gd name="connsiteX3" fmla="*/ 0 w 46937"/>
                      <a:gd name="connsiteY3" fmla="*/ 248574 h 417250"/>
                      <a:gd name="connsiteX4" fmla="*/ 8878 w 46937"/>
                      <a:gd name="connsiteY4" fmla="*/ 319596 h 417250"/>
                      <a:gd name="connsiteX5" fmla="*/ 26633 w 46937"/>
                      <a:gd name="connsiteY5" fmla="*/ 372862 h 417250"/>
                      <a:gd name="connsiteX6" fmla="*/ 35511 w 46937"/>
                      <a:gd name="connsiteY6" fmla="*/ 399495 h 417250"/>
                      <a:gd name="connsiteX7" fmla="*/ 35511 w 46937"/>
                      <a:gd name="connsiteY7" fmla="*/ 417250 h 41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937" h="417250">
                        <a:moveTo>
                          <a:pt x="26633" y="0"/>
                        </a:moveTo>
                        <a:cubicBezTo>
                          <a:pt x="46937" y="60909"/>
                          <a:pt x="39427" y="26896"/>
                          <a:pt x="26633" y="142042"/>
                        </a:cubicBezTo>
                        <a:cubicBezTo>
                          <a:pt x="24967" y="157039"/>
                          <a:pt x="21029" y="171701"/>
                          <a:pt x="17756" y="186431"/>
                        </a:cubicBezTo>
                        <a:cubicBezTo>
                          <a:pt x="10326" y="219867"/>
                          <a:pt x="9885" y="218920"/>
                          <a:pt x="0" y="248574"/>
                        </a:cubicBezTo>
                        <a:cubicBezTo>
                          <a:pt x="2959" y="272248"/>
                          <a:pt x="3879" y="296267"/>
                          <a:pt x="8878" y="319596"/>
                        </a:cubicBezTo>
                        <a:cubicBezTo>
                          <a:pt x="12799" y="337896"/>
                          <a:pt x="20715" y="355107"/>
                          <a:pt x="26633" y="372862"/>
                        </a:cubicBezTo>
                        <a:cubicBezTo>
                          <a:pt x="29592" y="381740"/>
                          <a:pt x="35511" y="390137"/>
                          <a:pt x="35511" y="399495"/>
                        </a:cubicBezTo>
                        <a:lnTo>
                          <a:pt x="35511" y="417250"/>
                        </a:ln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82" name="Volný tvar 481"/>
                  <p:cNvSpPr/>
                  <p:nvPr/>
                </p:nvSpPr>
                <p:spPr>
                  <a:xfrm>
                    <a:off x="3585918" y="4221088"/>
                    <a:ext cx="121986" cy="372862"/>
                  </a:xfrm>
                  <a:custGeom>
                    <a:avLst/>
                    <a:gdLst>
                      <a:gd name="connsiteX0" fmla="*/ 0 w 121986"/>
                      <a:gd name="connsiteY0" fmla="*/ 0 h 372862"/>
                      <a:gd name="connsiteX1" fmla="*/ 17756 w 121986"/>
                      <a:gd name="connsiteY1" fmla="*/ 26633 h 372862"/>
                      <a:gd name="connsiteX2" fmla="*/ 44389 w 121986"/>
                      <a:gd name="connsiteY2" fmla="*/ 53266 h 372862"/>
                      <a:gd name="connsiteX3" fmla="*/ 79899 w 121986"/>
                      <a:gd name="connsiteY3" fmla="*/ 88776 h 372862"/>
                      <a:gd name="connsiteX4" fmla="*/ 97655 w 121986"/>
                      <a:gd name="connsiteY4" fmla="*/ 372862 h 37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86" h="372862">
                        <a:moveTo>
                          <a:pt x="0" y="0"/>
                        </a:moveTo>
                        <a:cubicBezTo>
                          <a:pt x="5919" y="8878"/>
                          <a:pt x="10925" y="18436"/>
                          <a:pt x="17756" y="26633"/>
                        </a:cubicBezTo>
                        <a:cubicBezTo>
                          <a:pt x="25794" y="36278"/>
                          <a:pt x="37425" y="42820"/>
                          <a:pt x="44389" y="53266"/>
                        </a:cubicBezTo>
                        <a:cubicBezTo>
                          <a:pt x="71444" y="93849"/>
                          <a:pt x="29169" y="71867"/>
                          <a:pt x="79899" y="88776"/>
                        </a:cubicBezTo>
                        <a:cubicBezTo>
                          <a:pt x="121986" y="215033"/>
                          <a:pt x="97655" y="123326"/>
                          <a:pt x="97655" y="372862"/>
                        </a:cubicBez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83" name="Volný tvar 482"/>
                  <p:cNvSpPr/>
                  <p:nvPr/>
                </p:nvSpPr>
                <p:spPr>
                  <a:xfrm>
                    <a:off x="3595456" y="4243526"/>
                    <a:ext cx="204187" cy="248575"/>
                  </a:xfrm>
                  <a:custGeom>
                    <a:avLst/>
                    <a:gdLst>
                      <a:gd name="connsiteX0" fmla="*/ 0 w 204187"/>
                      <a:gd name="connsiteY0" fmla="*/ 0 h 248575"/>
                      <a:gd name="connsiteX1" fmla="*/ 79899 w 204187"/>
                      <a:gd name="connsiteY1" fmla="*/ 17756 h 248575"/>
                      <a:gd name="connsiteX2" fmla="*/ 97655 w 204187"/>
                      <a:gd name="connsiteY2" fmla="*/ 35511 h 248575"/>
                      <a:gd name="connsiteX3" fmla="*/ 124288 w 204187"/>
                      <a:gd name="connsiteY3" fmla="*/ 53266 h 248575"/>
                      <a:gd name="connsiteX4" fmla="*/ 133165 w 204187"/>
                      <a:gd name="connsiteY4" fmla="*/ 79899 h 248575"/>
                      <a:gd name="connsiteX5" fmla="*/ 168676 w 204187"/>
                      <a:gd name="connsiteY5" fmla="*/ 124288 h 248575"/>
                      <a:gd name="connsiteX6" fmla="*/ 186431 w 204187"/>
                      <a:gd name="connsiteY6" fmla="*/ 177554 h 248575"/>
                      <a:gd name="connsiteX7" fmla="*/ 195309 w 204187"/>
                      <a:gd name="connsiteY7" fmla="*/ 204187 h 248575"/>
                      <a:gd name="connsiteX8" fmla="*/ 204187 w 204187"/>
                      <a:gd name="connsiteY8" fmla="*/ 230820 h 248575"/>
                      <a:gd name="connsiteX9" fmla="*/ 204187 w 204187"/>
                      <a:gd name="connsiteY9" fmla="*/ 248575 h 24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187" h="248575">
                        <a:moveTo>
                          <a:pt x="0" y="0"/>
                        </a:moveTo>
                        <a:cubicBezTo>
                          <a:pt x="10759" y="1793"/>
                          <a:pt x="63086" y="7669"/>
                          <a:pt x="79899" y="17756"/>
                        </a:cubicBezTo>
                        <a:cubicBezTo>
                          <a:pt x="87076" y="22062"/>
                          <a:pt x="91119" y="30282"/>
                          <a:pt x="97655" y="35511"/>
                        </a:cubicBezTo>
                        <a:cubicBezTo>
                          <a:pt x="105987" y="42176"/>
                          <a:pt x="115410" y="47348"/>
                          <a:pt x="124288" y="53266"/>
                        </a:cubicBezTo>
                        <a:cubicBezTo>
                          <a:pt x="127247" y="62144"/>
                          <a:pt x="128350" y="71875"/>
                          <a:pt x="133165" y="79899"/>
                        </a:cubicBezTo>
                        <a:cubicBezTo>
                          <a:pt x="164789" y="132607"/>
                          <a:pt x="138217" y="55754"/>
                          <a:pt x="168676" y="124288"/>
                        </a:cubicBezTo>
                        <a:cubicBezTo>
                          <a:pt x="176277" y="141391"/>
                          <a:pt x="180513" y="159799"/>
                          <a:pt x="186431" y="177554"/>
                        </a:cubicBezTo>
                        <a:lnTo>
                          <a:pt x="195309" y="204187"/>
                        </a:lnTo>
                        <a:cubicBezTo>
                          <a:pt x="198268" y="213065"/>
                          <a:pt x="204187" y="221462"/>
                          <a:pt x="204187" y="230820"/>
                        </a:cubicBezTo>
                        <a:lnTo>
                          <a:pt x="204187" y="248575"/>
                        </a:ln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</p:grpSp>
            <p:grpSp>
              <p:nvGrpSpPr>
                <p:cNvPr id="463" name="Skupina 16"/>
                <p:cNvGrpSpPr/>
                <p:nvPr/>
              </p:nvGrpSpPr>
              <p:grpSpPr>
                <a:xfrm>
                  <a:off x="6516216" y="4221088"/>
                  <a:ext cx="320532" cy="432048"/>
                  <a:chOff x="3479111" y="4221088"/>
                  <a:chExt cx="320532" cy="417250"/>
                </a:xfrm>
                <a:grpFill/>
              </p:grpSpPr>
              <p:sp>
                <p:nvSpPr>
                  <p:cNvPr id="476" name="Volný tvar 475"/>
                  <p:cNvSpPr/>
                  <p:nvPr/>
                </p:nvSpPr>
                <p:spPr>
                  <a:xfrm>
                    <a:off x="3479111" y="4240267"/>
                    <a:ext cx="116345" cy="326597"/>
                  </a:xfrm>
                  <a:custGeom>
                    <a:avLst/>
                    <a:gdLst>
                      <a:gd name="connsiteX0" fmla="*/ 116345 w 116345"/>
                      <a:gd name="connsiteY0" fmla="*/ 3259 h 326597"/>
                      <a:gd name="connsiteX1" fmla="*/ 80835 w 116345"/>
                      <a:gd name="connsiteY1" fmla="*/ 47648 h 326597"/>
                      <a:gd name="connsiteX2" fmla="*/ 63079 w 116345"/>
                      <a:gd name="connsiteY2" fmla="*/ 65403 h 326597"/>
                      <a:gd name="connsiteX3" fmla="*/ 45324 w 116345"/>
                      <a:gd name="connsiteY3" fmla="*/ 92036 h 326597"/>
                      <a:gd name="connsiteX4" fmla="*/ 36446 w 116345"/>
                      <a:gd name="connsiteY4" fmla="*/ 189690 h 326597"/>
                      <a:gd name="connsiteX5" fmla="*/ 18691 w 116345"/>
                      <a:gd name="connsiteY5" fmla="*/ 242956 h 326597"/>
                      <a:gd name="connsiteX6" fmla="*/ 9813 w 116345"/>
                      <a:gd name="connsiteY6" fmla="*/ 287345 h 326597"/>
                      <a:gd name="connsiteX7" fmla="*/ 936 w 116345"/>
                      <a:gd name="connsiteY7" fmla="*/ 322855 h 32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345" h="326597">
                        <a:moveTo>
                          <a:pt x="116345" y="3259"/>
                        </a:moveTo>
                        <a:cubicBezTo>
                          <a:pt x="63297" y="38625"/>
                          <a:pt x="109424" y="0"/>
                          <a:pt x="80835" y="47648"/>
                        </a:cubicBezTo>
                        <a:cubicBezTo>
                          <a:pt x="76529" y="54825"/>
                          <a:pt x="68308" y="58867"/>
                          <a:pt x="63079" y="65403"/>
                        </a:cubicBezTo>
                        <a:cubicBezTo>
                          <a:pt x="56414" y="73734"/>
                          <a:pt x="51242" y="83158"/>
                          <a:pt x="45324" y="92036"/>
                        </a:cubicBezTo>
                        <a:cubicBezTo>
                          <a:pt x="42365" y="124587"/>
                          <a:pt x="42126" y="157502"/>
                          <a:pt x="36446" y="189690"/>
                        </a:cubicBezTo>
                        <a:cubicBezTo>
                          <a:pt x="33193" y="208121"/>
                          <a:pt x="22362" y="224604"/>
                          <a:pt x="18691" y="242956"/>
                        </a:cubicBezTo>
                        <a:cubicBezTo>
                          <a:pt x="15732" y="257752"/>
                          <a:pt x="13473" y="272706"/>
                          <a:pt x="9813" y="287345"/>
                        </a:cubicBezTo>
                        <a:cubicBezTo>
                          <a:pt x="0" y="326597"/>
                          <a:pt x="936" y="301518"/>
                          <a:pt x="936" y="322855"/>
                        </a:cubicBez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77" name="Volný tvar 476"/>
                  <p:cNvSpPr/>
                  <p:nvPr/>
                </p:nvSpPr>
                <p:spPr>
                  <a:xfrm>
                    <a:off x="3563888" y="4221088"/>
                    <a:ext cx="46937" cy="417250"/>
                  </a:xfrm>
                  <a:custGeom>
                    <a:avLst/>
                    <a:gdLst>
                      <a:gd name="connsiteX0" fmla="*/ 26633 w 46937"/>
                      <a:gd name="connsiteY0" fmla="*/ 0 h 417250"/>
                      <a:gd name="connsiteX1" fmla="*/ 26633 w 46937"/>
                      <a:gd name="connsiteY1" fmla="*/ 142042 h 417250"/>
                      <a:gd name="connsiteX2" fmla="*/ 17756 w 46937"/>
                      <a:gd name="connsiteY2" fmla="*/ 186431 h 417250"/>
                      <a:gd name="connsiteX3" fmla="*/ 0 w 46937"/>
                      <a:gd name="connsiteY3" fmla="*/ 248574 h 417250"/>
                      <a:gd name="connsiteX4" fmla="*/ 8878 w 46937"/>
                      <a:gd name="connsiteY4" fmla="*/ 319596 h 417250"/>
                      <a:gd name="connsiteX5" fmla="*/ 26633 w 46937"/>
                      <a:gd name="connsiteY5" fmla="*/ 372862 h 417250"/>
                      <a:gd name="connsiteX6" fmla="*/ 35511 w 46937"/>
                      <a:gd name="connsiteY6" fmla="*/ 399495 h 417250"/>
                      <a:gd name="connsiteX7" fmla="*/ 35511 w 46937"/>
                      <a:gd name="connsiteY7" fmla="*/ 417250 h 41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937" h="417250">
                        <a:moveTo>
                          <a:pt x="26633" y="0"/>
                        </a:moveTo>
                        <a:cubicBezTo>
                          <a:pt x="46937" y="60909"/>
                          <a:pt x="39427" y="26896"/>
                          <a:pt x="26633" y="142042"/>
                        </a:cubicBezTo>
                        <a:cubicBezTo>
                          <a:pt x="24967" y="157039"/>
                          <a:pt x="21029" y="171701"/>
                          <a:pt x="17756" y="186431"/>
                        </a:cubicBezTo>
                        <a:cubicBezTo>
                          <a:pt x="10326" y="219867"/>
                          <a:pt x="9885" y="218920"/>
                          <a:pt x="0" y="248574"/>
                        </a:cubicBezTo>
                        <a:cubicBezTo>
                          <a:pt x="2959" y="272248"/>
                          <a:pt x="3879" y="296267"/>
                          <a:pt x="8878" y="319596"/>
                        </a:cubicBezTo>
                        <a:cubicBezTo>
                          <a:pt x="12799" y="337896"/>
                          <a:pt x="20715" y="355107"/>
                          <a:pt x="26633" y="372862"/>
                        </a:cubicBezTo>
                        <a:cubicBezTo>
                          <a:pt x="29592" y="381740"/>
                          <a:pt x="35511" y="390137"/>
                          <a:pt x="35511" y="399495"/>
                        </a:cubicBezTo>
                        <a:lnTo>
                          <a:pt x="35511" y="417250"/>
                        </a:ln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78" name="Volný tvar 477"/>
                  <p:cNvSpPr/>
                  <p:nvPr/>
                </p:nvSpPr>
                <p:spPr>
                  <a:xfrm>
                    <a:off x="3585918" y="4221088"/>
                    <a:ext cx="121986" cy="372862"/>
                  </a:xfrm>
                  <a:custGeom>
                    <a:avLst/>
                    <a:gdLst>
                      <a:gd name="connsiteX0" fmla="*/ 0 w 121986"/>
                      <a:gd name="connsiteY0" fmla="*/ 0 h 372862"/>
                      <a:gd name="connsiteX1" fmla="*/ 17756 w 121986"/>
                      <a:gd name="connsiteY1" fmla="*/ 26633 h 372862"/>
                      <a:gd name="connsiteX2" fmla="*/ 44389 w 121986"/>
                      <a:gd name="connsiteY2" fmla="*/ 53266 h 372862"/>
                      <a:gd name="connsiteX3" fmla="*/ 79899 w 121986"/>
                      <a:gd name="connsiteY3" fmla="*/ 88776 h 372862"/>
                      <a:gd name="connsiteX4" fmla="*/ 97655 w 121986"/>
                      <a:gd name="connsiteY4" fmla="*/ 372862 h 37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86" h="372862">
                        <a:moveTo>
                          <a:pt x="0" y="0"/>
                        </a:moveTo>
                        <a:cubicBezTo>
                          <a:pt x="5919" y="8878"/>
                          <a:pt x="10925" y="18436"/>
                          <a:pt x="17756" y="26633"/>
                        </a:cubicBezTo>
                        <a:cubicBezTo>
                          <a:pt x="25794" y="36278"/>
                          <a:pt x="37425" y="42820"/>
                          <a:pt x="44389" y="53266"/>
                        </a:cubicBezTo>
                        <a:cubicBezTo>
                          <a:pt x="71444" y="93849"/>
                          <a:pt x="29169" y="71867"/>
                          <a:pt x="79899" y="88776"/>
                        </a:cubicBezTo>
                        <a:cubicBezTo>
                          <a:pt x="121986" y="215033"/>
                          <a:pt x="97655" y="123326"/>
                          <a:pt x="97655" y="372862"/>
                        </a:cubicBez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79" name="Volný tvar 478"/>
                  <p:cNvSpPr/>
                  <p:nvPr/>
                </p:nvSpPr>
                <p:spPr>
                  <a:xfrm>
                    <a:off x="3595456" y="4243526"/>
                    <a:ext cx="204187" cy="248575"/>
                  </a:xfrm>
                  <a:custGeom>
                    <a:avLst/>
                    <a:gdLst>
                      <a:gd name="connsiteX0" fmla="*/ 0 w 204187"/>
                      <a:gd name="connsiteY0" fmla="*/ 0 h 248575"/>
                      <a:gd name="connsiteX1" fmla="*/ 79899 w 204187"/>
                      <a:gd name="connsiteY1" fmla="*/ 17756 h 248575"/>
                      <a:gd name="connsiteX2" fmla="*/ 97655 w 204187"/>
                      <a:gd name="connsiteY2" fmla="*/ 35511 h 248575"/>
                      <a:gd name="connsiteX3" fmla="*/ 124288 w 204187"/>
                      <a:gd name="connsiteY3" fmla="*/ 53266 h 248575"/>
                      <a:gd name="connsiteX4" fmla="*/ 133165 w 204187"/>
                      <a:gd name="connsiteY4" fmla="*/ 79899 h 248575"/>
                      <a:gd name="connsiteX5" fmla="*/ 168676 w 204187"/>
                      <a:gd name="connsiteY5" fmla="*/ 124288 h 248575"/>
                      <a:gd name="connsiteX6" fmla="*/ 186431 w 204187"/>
                      <a:gd name="connsiteY6" fmla="*/ 177554 h 248575"/>
                      <a:gd name="connsiteX7" fmla="*/ 195309 w 204187"/>
                      <a:gd name="connsiteY7" fmla="*/ 204187 h 248575"/>
                      <a:gd name="connsiteX8" fmla="*/ 204187 w 204187"/>
                      <a:gd name="connsiteY8" fmla="*/ 230820 h 248575"/>
                      <a:gd name="connsiteX9" fmla="*/ 204187 w 204187"/>
                      <a:gd name="connsiteY9" fmla="*/ 248575 h 24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187" h="248575">
                        <a:moveTo>
                          <a:pt x="0" y="0"/>
                        </a:moveTo>
                        <a:cubicBezTo>
                          <a:pt x="10759" y="1793"/>
                          <a:pt x="63086" y="7669"/>
                          <a:pt x="79899" y="17756"/>
                        </a:cubicBezTo>
                        <a:cubicBezTo>
                          <a:pt x="87076" y="22062"/>
                          <a:pt x="91119" y="30282"/>
                          <a:pt x="97655" y="35511"/>
                        </a:cubicBezTo>
                        <a:cubicBezTo>
                          <a:pt x="105987" y="42176"/>
                          <a:pt x="115410" y="47348"/>
                          <a:pt x="124288" y="53266"/>
                        </a:cubicBezTo>
                        <a:cubicBezTo>
                          <a:pt x="127247" y="62144"/>
                          <a:pt x="128350" y="71875"/>
                          <a:pt x="133165" y="79899"/>
                        </a:cubicBezTo>
                        <a:cubicBezTo>
                          <a:pt x="164789" y="132607"/>
                          <a:pt x="138217" y="55754"/>
                          <a:pt x="168676" y="124288"/>
                        </a:cubicBezTo>
                        <a:cubicBezTo>
                          <a:pt x="176277" y="141391"/>
                          <a:pt x="180513" y="159799"/>
                          <a:pt x="186431" y="177554"/>
                        </a:cubicBezTo>
                        <a:lnTo>
                          <a:pt x="195309" y="204187"/>
                        </a:lnTo>
                        <a:cubicBezTo>
                          <a:pt x="198268" y="213065"/>
                          <a:pt x="204187" y="221462"/>
                          <a:pt x="204187" y="230820"/>
                        </a:cubicBezTo>
                        <a:lnTo>
                          <a:pt x="204187" y="248575"/>
                        </a:lnTo>
                      </a:path>
                    </a:pathLst>
                  </a:custGeom>
                  <a:grpFill/>
                  <a:ln w="15875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</p:grpSp>
            <p:grpSp>
              <p:nvGrpSpPr>
                <p:cNvPr id="464" name="Skupina 32"/>
                <p:cNvGrpSpPr/>
                <p:nvPr/>
              </p:nvGrpSpPr>
              <p:grpSpPr>
                <a:xfrm>
                  <a:off x="6067338" y="3429000"/>
                  <a:ext cx="432048" cy="798143"/>
                  <a:chOff x="6084168" y="3429000"/>
                  <a:chExt cx="432048" cy="798143"/>
                </a:xfrm>
                <a:grpFill/>
              </p:grpSpPr>
              <p:sp>
                <p:nvSpPr>
                  <p:cNvPr id="473" name="Volný tvar 472"/>
                  <p:cNvSpPr/>
                  <p:nvPr/>
                </p:nvSpPr>
                <p:spPr>
                  <a:xfrm>
                    <a:off x="6300028" y="3573016"/>
                    <a:ext cx="216188" cy="65412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74" name="Volný tvar 473"/>
                  <p:cNvSpPr/>
                  <p:nvPr/>
                </p:nvSpPr>
                <p:spPr>
                  <a:xfrm>
                    <a:off x="6156176" y="3717032"/>
                    <a:ext cx="144180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75" name="Volný tvar 474"/>
                  <p:cNvSpPr/>
                  <p:nvPr/>
                </p:nvSpPr>
                <p:spPr>
                  <a:xfrm>
                    <a:off x="6084168" y="3429000"/>
                    <a:ext cx="216188" cy="798143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</p:grpSp>
            <p:grpSp>
              <p:nvGrpSpPr>
                <p:cNvPr id="465" name="Skupina 33"/>
                <p:cNvGrpSpPr/>
                <p:nvPr/>
              </p:nvGrpSpPr>
              <p:grpSpPr>
                <a:xfrm>
                  <a:off x="6427378" y="3429000"/>
                  <a:ext cx="432048" cy="798143"/>
                  <a:chOff x="6084168" y="3429000"/>
                  <a:chExt cx="432048" cy="798143"/>
                </a:xfrm>
                <a:grpFill/>
              </p:grpSpPr>
              <p:sp>
                <p:nvSpPr>
                  <p:cNvPr id="470" name="Volný tvar 469"/>
                  <p:cNvSpPr/>
                  <p:nvPr/>
                </p:nvSpPr>
                <p:spPr>
                  <a:xfrm>
                    <a:off x="6300028" y="3573016"/>
                    <a:ext cx="216188" cy="65412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71" name="Volný tvar 470"/>
                  <p:cNvSpPr/>
                  <p:nvPr/>
                </p:nvSpPr>
                <p:spPr>
                  <a:xfrm>
                    <a:off x="6156176" y="3717032"/>
                    <a:ext cx="144180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72" name="Volný tvar 471"/>
                  <p:cNvSpPr/>
                  <p:nvPr/>
                </p:nvSpPr>
                <p:spPr>
                  <a:xfrm>
                    <a:off x="6084168" y="3429000"/>
                    <a:ext cx="216188" cy="798143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</p:grpSp>
            <p:grpSp>
              <p:nvGrpSpPr>
                <p:cNvPr id="466" name="Skupina 37"/>
                <p:cNvGrpSpPr/>
                <p:nvPr/>
              </p:nvGrpSpPr>
              <p:grpSpPr>
                <a:xfrm>
                  <a:off x="6793028" y="3423390"/>
                  <a:ext cx="432048" cy="798143"/>
                  <a:chOff x="6084168" y="3429000"/>
                  <a:chExt cx="432048" cy="798143"/>
                </a:xfrm>
                <a:grpFill/>
              </p:grpSpPr>
              <p:sp>
                <p:nvSpPr>
                  <p:cNvPr id="467" name="Volný tvar 466"/>
                  <p:cNvSpPr/>
                  <p:nvPr/>
                </p:nvSpPr>
                <p:spPr>
                  <a:xfrm>
                    <a:off x="6300028" y="3573016"/>
                    <a:ext cx="216188" cy="654127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68" name="Volný tvar 467"/>
                  <p:cNvSpPr/>
                  <p:nvPr/>
                </p:nvSpPr>
                <p:spPr>
                  <a:xfrm>
                    <a:off x="6156176" y="3717032"/>
                    <a:ext cx="144180" cy="510111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  <p:sp>
                <p:nvSpPr>
                  <p:cNvPr id="469" name="Volný tvar 468"/>
                  <p:cNvSpPr/>
                  <p:nvPr/>
                </p:nvSpPr>
                <p:spPr>
                  <a:xfrm>
                    <a:off x="6084168" y="3429000"/>
                    <a:ext cx="216188" cy="798143"/>
                  </a:xfrm>
                  <a:custGeom>
                    <a:avLst/>
                    <a:gdLst>
                      <a:gd name="connsiteX0" fmla="*/ 210578 w 216188"/>
                      <a:gd name="connsiteY0" fmla="*/ 796273 h 798143"/>
                      <a:gd name="connsiteX1" fmla="*/ 204968 w 216188"/>
                      <a:gd name="connsiteY1" fmla="*/ 745785 h 798143"/>
                      <a:gd name="connsiteX2" fmla="*/ 199358 w 216188"/>
                      <a:gd name="connsiteY2" fmla="*/ 723346 h 798143"/>
                      <a:gd name="connsiteX3" fmla="*/ 193748 w 216188"/>
                      <a:gd name="connsiteY3" fmla="*/ 695297 h 798143"/>
                      <a:gd name="connsiteX4" fmla="*/ 182529 w 216188"/>
                      <a:gd name="connsiteY4" fmla="*/ 599930 h 798143"/>
                      <a:gd name="connsiteX5" fmla="*/ 176919 w 216188"/>
                      <a:gd name="connsiteY5" fmla="*/ 583100 h 798143"/>
                      <a:gd name="connsiteX6" fmla="*/ 171309 w 216188"/>
                      <a:gd name="connsiteY6" fmla="*/ 555051 h 798143"/>
                      <a:gd name="connsiteX7" fmla="*/ 165699 w 216188"/>
                      <a:gd name="connsiteY7" fmla="*/ 442855 h 798143"/>
                      <a:gd name="connsiteX8" fmla="*/ 160090 w 216188"/>
                      <a:gd name="connsiteY8" fmla="*/ 426026 h 798143"/>
                      <a:gd name="connsiteX9" fmla="*/ 154480 w 216188"/>
                      <a:gd name="connsiteY9" fmla="*/ 386757 h 798143"/>
                      <a:gd name="connsiteX10" fmla="*/ 148870 w 216188"/>
                      <a:gd name="connsiteY10" fmla="*/ 369927 h 798143"/>
                      <a:gd name="connsiteX11" fmla="*/ 143260 w 216188"/>
                      <a:gd name="connsiteY11" fmla="*/ 341878 h 798143"/>
                      <a:gd name="connsiteX12" fmla="*/ 132041 w 216188"/>
                      <a:gd name="connsiteY12" fmla="*/ 308219 h 798143"/>
                      <a:gd name="connsiteX13" fmla="*/ 115211 w 216188"/>
                      <a:gd name="connsiteY13" fmla="*/ 252121 h 798143"/>
                      <a:gd name="connsiteX14" fmla="*/ 109601 w 216188"/>
                      <a:gd name="connsiteY14" fmla="*/ 235292 h 798143"/>
                      <a:gd name="connsiteX15" fmla="*/ 92772 w 216188"/>
                      <a:gd name="connsiteY15" fmla="*/ 212853 h 798143"/>
                      <a:gd name="connsiteX16" fmla="*/ 87162 w 216188"/>
                      <a:gd name="connsiteY16" fmla="*/ 190413 h 798143"/>
                      <a:gd name="connsiteX17" fmla="*/ 64723 w 216188"/>
                      <a:gd name="connsiteY17" fmla="*/ 156754 h 798143"/>
                      <a:gd name="connsiteX18" fmla="*/ 47893 w 216188"/>
                      <a:gd name="connsiteY18" fmla="*/ 106266 h 798143"/>
                      <a:gd name="connsiteX19" fmla="*/ 25454 w 216188"/>
                      <a:gd name="connsiteY19" fmla="*/ 55778 h 798143"/>
                      <a:gd name="connsiteX20" fmla="*/ 14234 w 216188"/>
                      <a:gd name="connsiteY20" fmla="*/ 22119 h 798143"/>
                      <a:gd name="connsiteX21" fmla="*/ 3015 w 216188"/>
                      <a:gd name="connsiteY21" fmla="*/ 5289 h 798143"/>
                      <a:gd name="connsiteX22" fmla="*/ 19844 w 216188"/>
                      <a:gd name="connsiteY22" fmla="*/ 10899 h 798143"/>
                      <a:gd name="connsiteX23" fmla="*/ 64723 w 216188"/>
                      <a:gd name="connsiteY23" fmla="*/ 78217 h 798143"/>
                      <a:gd name="connsiteX24" fmla="*/ 75942 w 216188"/>
                      <a:gd name="connsiteY24" fmla="*/ 95046 h 798143"/>
                      <a:gd name="connsiteX25" fmla="*/ 92772 w 216188"/>
                      <a:gd name="connsiteY25" fmla="*/ 128705 h 798143"/>
                      <a:gd name="connsiteX26" fmla="*/ 103991 w 216188"/>
                      <a:gd name="connsiteY26" fmla="*/ 167974 h 798143"/>
                      <a:gd name="connsiteX27" fmla="*/ 115211 w 216188"/>
                      <a:gd name="connsiteY27" fmla="*/ 184803 h 798143"/>
                      <a:gd name="connsiteX28" fmla="*/ 132041 w 216188"/>
                      <a:gd name="connsiteY28" fmla="*/ 235292 h 798143"/>
                      <a:gd name="connsiteX29" fmla="*/ 137650 w 216188"/>
                      <a:gd name="connsiteY29" fmla="*/ 252121 h 798143"/>
                      <a:gd name="connsiteX30" fmla="*/ 143260 w 216188"/>
                      <a:gd name="connsiteY30" fmla="*/ 268951 h 798143"/>
                      <a:gd name="connsiteX31" fmla="*/ 148870 w 216188"/>
                      <a:gd name="connsiteY31" fmla="*/ 291390 h 798143"/>
                      <a:gd name="connsiteX32" fmla="*/ 154480 w 216188"/>
                      <a:gd name="connsiteY32" fmla="*/ 308219 h 798143"/>
                      <a:gd name="connsiteX33" fmla="*/ 165699 w 216188"/>
                      <a:gd name="connsiteY33" fmla="*/ 375537 h 798143"/>
                      <a:gd name="connsiteX34" fmla="*/ 176919 w 216188"/>
                      <a:gd name="connsiteY34" fmla="*/ 414806 h 798143"/>
                      <a:gd name="connsiteX35" fmla="*/ 188139 w 216188"/>
                      <a:gd name="connsiteY35" fmla="*/ 459684 h 798143"/>
                      <a:gd name="connsiteX36" fmla="*/ 193748 w 216188"/>
                      <a:gd name="connsiteY36" fmla="*/ 482124 h 798143"/>
                      <a:gd name="connsiteX37" fmla="*/ 199358 w 216188"/>
                      <a:gd name="connsiteY37" fmla="*/ 527002 h 798143"/>
                      <a:gd name="connsiteX38" fmla="*/ 210578 w 216188"/>
                      <a:gd name="connsiteY38" fmla="*/ 577491 h 798143"/>
                      <a:gd name="connsiteX39" fmla="*/ 216188 w 216188"/>
                      <a:gd name="connsiteY39" fmla="*/ 757005 h 798143"/>
                      <a:gd name="connsiteX40" fmla="*/ 210578 w 216188"/>
                      <a:gd name="connsiteY40" fmla="*/ 796273 h 79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16188" h="798143">
                        <a:moveTo>
                          <a:pt x="210578" y="796273"/>
                        </a:moveTo>
                        <a:cubicBezTo>
                          <a:pt x="208708" y="794403"/>
                          <a:pt x="207543" y="762521"/>
                          <a:pt x="204968" y="745785"/>
                        </a:cubicBezTo>
                        <a:cubicBezTo>
                          <a:pt x="203796" y="738165"/>
                          <a:pt x="201031" y="730872"/>
                          <a:pt x="199358" y="723346"/>
                        </a:cubicBezTo>
                        <a:cubicBezTo>
                          <a:pt x="197290" y="714038"/>
                          <a:pt x="195618" y="704647"/>
                          <a:pt x="193748" y="695297"/>
                        </a:cubicBezTo>
                        <a:cubicBezTo>
                          <a:pt x="191522" y="673034"/>
                          <a:pt x="187491" y="624739"/>
                          <a:pt x="182529" y="599930"/>
                        </a:cubicBezTo>
                        <a:cubicBezTo>
                          <a:pt x="181369" y="594131"/>
                          <a:pt x="178353" y="588837"/>
                          <a:pt x="176919" y="583100"/>
                        </a:cubicBezTo>
                        <a:cubicBezTo>
                          <a:pt x="174606" y="573850"/>
                          <a:pt x="173179" y="564401"/>
                          <a:pt x="171309" y="555051"/>
                        </a:cubicBezTo>
                        <a:cubicBezTo>
                          <a:pt x="169439" y="517652"/>
                          <a:pt x="168943" y="480160"/>
                          <a:pt x="165699" y="442855"/>
                        </a:cubicBezTo>
                        <a:cubicBezTo>
                          <a:pt x="165187" y="436964"/>
                          <a:pt x="161250" y="431824"/>
                          <a:pt x="160090" y="426026"/>
                        </a:cubicBezTo>
                        <a:cubicBezTo>
                          <a:pt x="157497" y="413060"/>
                          <a:pt x="157073" y="399723"/>
                          <a:pt x="154480" y="386757"/>
                        </a:cubicBezTo>
                        <a:cubicBezTo>
                          <a:pt x="153320" y="380958"/>
                          <a:pt x="150304" y="375664"/>
                          <a:pt x="148870" y="369927"/>
                        </a:cubicBezTo>
                        <a:cubicBezTo>
                          <a:pt x="146557" y="360677"/>
                          <a:pt x="145769" y="351077"/>
                          <a:pt x="143260" y="341878"/>
                        </a:cubicBezTo>
                        <a:cubicBezTo>
                          <a:pt x="140148" y="330468"/>
                          <a:pt x="134909" y="319692"/>
                          <a:pt x="132041" y="308219"/>
                        </a:cubicBezTo>
                        <a:cubicBezTo>
                          <a:pt x="123563" y="274308"/>
                          <a:pt x="128869" y="293093"/>
                          <a:pt x="115211" y="252121"/>
                        </a:cubicBezTo>
                        <a:cubicBezTo>
                          <a:pt x="113341" y="246511"/>
                          <a:pt x="113149" y="240023"/>
                          <a:pt x="109601" y="235292"/>
                        </a:cubicBezTo>
                        <a:lnTo>
                          <a:pt x="92772" y="212853"/>
                        </a:lnTo>
                        <a:cubicBezTo>
                          <a:pt x="90902" y="205373"/>
                          <a:pt x="90610" y="197309"/>
                          <a:pt x="87162" y="190413"/>
                        </a:cubicBezTo>
                        <a:cubicBezTo>
                          <a:pt x="81132" y="178352"/>
                          <a:pt x="64723" y="156754"/>
                          <a:pt x="64723" y="156754"/>
                        </a:cubicBezTo>
                        <a:cubicBezTo>
                          <a:pt x="53941" y="102845"/>
                          <a:pt x="66475" y="152722"/>
                          <a:pt x="47893" y="106266"/>
                        </a:cubicBezTo>
                        <a:cubicBezTo>
                          <a:pt x="27865" y="56196"/>
                          <a:pt x="47041" y="88156"/>
                          <a:pt x="25454" y="55778"/>
                        </a:cubicBezTo>
                        <a:cubicBezTo>
                          <a:pt x="21714" y="44558"/>
                          <a:pt x="20794" y="31960"/>
                          <a:pt x="14234" y="22119"/>
                        </a:cubicBezTo>
                        <a:cubicBezTo>
                          <a:pt x="10494" y="16509"/>
                          <a:pt x="0" y="11319"/>
                          <a:pt x="3015" y="5289"/>
                        </a:cubicBezTo>
                        <a:cubicBezTo>
                          <a:pt x="5659" y="0"/>
                          <a:pt x="14234" y="9029"/>
                          <a:pt x="19844" y="10899"/>
                        </a:cubicBezTo>
                        <a:lnTo>
                          <a:pt x="64723" y="78217"/>
                        </a:lnTo>
                        <a:cubicBezTo>
                          <a:pt x="68463" y="83827"/>
                          <a:pt x="73810" y="88650"/>
                          <a:pt x="75942" y="95046"/>
                        </a:cubicBezTo>
                        <a:cubicBezTo>
                          <a:pt x="83684" y="118272"/>
                          <a:pt x="78272" y="106956"/>
                          <a:pt x="92772" y="128705"/>
                        </a:cubicBezTo>
                        <a:cubicBezTo>
                          <a:pt x="94568" y="135889"/>
                          <a:pt x="99969" y="159930"/>
                          <a:pt x="103991" y="167974"/>
                        </a:cubicBezTo>
                        <a:cubicBezTo>
                          <a:pt x="107006" y="174004"/>
                          <a:pt x="111471" y="179193"/>
                          <a:pt x="115211" y="184803"/>
                        </a:cubicBezTo>
                        <a:lnTo>
                          <a:pt x="132041" y="235292"/>
                        </a:lnTo>
                        <a:lnTo>
                          <a:pt x="137650" y="252121"/>
                        </a:lnTo>
                        <a:cubicBezTo>
                          <a:pt x="139520" y="257731"/>
                          <a:pt x="141826" y="263214"/>
                          <a:pt x="143260" y="268951"/>
                        </a:cubicBezTo>
                        <a:cubicBezTo>
                          <a:pt x="145130" y="276431"/>
                          <a:pt x="146752" y="283977"/>
                          <a:pt x="148870" y="291390"/>
                        </a:cubicBezTo>
                        <a:cubicBezTo>
                          <a:pt x="150495" y="297076"/>
                          <a:pt x="153046" y="302482"/>
                          <a:pt x="154480" y="308219"/>
                        </a:cubicBezTo>
                        <a:cubicBezTo>
                          <a:pt x="162234" y="339234"/>
                          <a:pt x="159365" y="340697"/>
                          <a:pt x="165699" y="375537"/>
                        </a:cubicBezTo>
                        <a:cubicBezTo>
                          <a:pt x="170793" y="403557"/>
                          <a:pt x="170367" y="390781"/>
                          <a:pt x="176919" y="414806"/>
                        </a:cubicBezTo>
                        <a:cubicBezTo>
                          <a:pt x="180976" y="429682"/>
                          <a:pt x="184399" y="444725"/>
                          <a:pt x="188139" y="459684"/>
                        </a:cubicBezTo>
                        <a:cubicBezTo>
                          <a:pt x="190009" y="467164"/>
                          <a:pt x="192792" y="474473"/>
                          <a:pt x="193748" y="482124"/>
                        </a:cubicBezTo>
                        <a:cubicBezTo>
                          <a:pt x="195618" y="497083"/>
                          <a:pt x="197066" y="512102"/>
                          <a:pt x="199358" y="527002"/>
                        </a:cubicBezTo>
                        <a:cubicBezTo>
                          <a:pt x="202207" y="545518"/>
                          <a:pt x="206111" y="559624"/>
                          <a:pt x="210578" y="577491"/>
                        </a:cubicBezTo>
                        <a:cubicBezTo>
                          <a:pt x="212448" y="637329"/>
                          <a:pt x="216188" y="697138"/>
                          <a:pt x="216188" y="757005"/>
                        </a:cubicBezTo>
                        <a:cubicBezTo>
                          <a:pt x="216188" y="798124"/>
                          <a:pt x="212448" y="798143"/>
                          <a:pt x="210578" y="796273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cs-CZ"/>
                  </a:p>
                </p:txBody>
              </p:sp>
            </p:grpSp>
          </p:grpSp>
          <p:sp>
            <p:nvSpPr>
              <p:cNvPr id="488" name="Volný tvar 487"/>
              <p:cNvSpPr/>
              <p:nvPr/>
            </p:nvSpPr>
            <p:spPr>
              <a:xfrm>
                <a:off x="6948264" y="4077072"/>
                <a:ext cx="647134" cy="239697"/>
              </a:xfrm>
              <a:custGeom>
                <a:avLst/>
                <a:gdLst>
                  <a:gd name="connsiteX0" fmla="*/ 26633 w 647134"/>
                  <a:gd name="connsiteY0" fmla="*/ 213064 h 239697"/>
                  <a:gd name="connsiteX1" fmla="*/ 26633 w 647134"/>
                  <a:gd name="connsiteY1" fmla="*/ 213064 h 239697"/>
                  <a:gd name="connsiteX2" fmla="*/ 53266 w 647134"/>
                  <a:gd name="connsiteY2" fmla="*/ 142043 h 239697"/>
                  <a:gd name="connsiteX3" fmla="*/ 71022 w 647134"/>
                  <a:gd name="connsiteY3" fmla="*/ 115410 h 239697"/>
                  <a:gd name="connsiteX4" fmla="*/ 79899 w 647134"/>
                  <a:gd name="connsiteY4" fmla="*/ 88777 h 239697"/>
                  <a:gd name="connsiteX5" fmla="*/ 106532 w 647134"/>
                  <a:gd name="connsiteY5" fmla="*/ 79899 h 239697"/>
                  <a:gd name="connsiteX6" fmla="*/ 186431 w 647134"/>
                  <a:gd name="connsiteY6" fmla="*/ 71022 h 239697"/>
                  <a:gd name="connsiteX7" fmla="*/ 248575 w 647134"/>
                  <a:gd name="connsiteY7" fmla="*/ 97655 h 239697"/>
                  <a:gd name="connsiteX8" fmla="*/ 284086 w 647134"/>
                  <a:gd name="connsiteY8" fmla="*/ 142043 h 239697"/>
                  <a:gd name="connsiteX9" fmla="*/ 310719 w 647134"/>
                  <a:gd name="connsiteY9" fmla="*/ 150921 h 239697"/>
                  <a:gd name="connsiteX10" fmla="*/ 408373 w 647134"/>
                  <a:gd name="connsiteY10" fmla="*/ 168676 h 239697"/>
                  <a:gd name="connsiteX11" fmla="*/ 417251 w 647134"/>
                  <a:gd name="connsiteY11" fmla="*/ 142043 h 239697"/>
                  <a:gd name="connsiteX12" fmla="*/ 443884 w 647134"/>
                  <a:gd name="connsiteY12" fmla="*/ 115410 h 239697"/>
                  <a:gd name="connsiteX13" fmla="*/ 461639 w 647134"/>
                  <a:gd name="connsiteY13" fmla="*/ 62144 h 239697"/>
                  <a:gd name="connsiteX14" fmla="*/ 470517 w 647134"/>
                  <a:gd name="connsiteY14" fmla="*/ 35511 h 239697"/>
                  <a:gd name="connsiteX15" fmla="*/ 550416 w 647134"/>
                  <a:gd name="connsiteY15" fmla="*/ 8878 h 239697"/>
                  <a:gd name="connsiteX16" fmla="*/ 577049 w 647134"/>
                  <a:gd name="connsiteY16" fmla="*/ 0 h 239697"/>
                  <a:gd name="connsiteX17" fmla="*/ 621437 w 647134"/>
                  <a:gd name="connsiteY17" fmla="*/ 8878 h 239697"/>
                  <a:gd name="connsiteX18" fmla="*/ 639193 w 647134"/>
                  <a:gd name="connsiteY18" fmla="*/ 26633 h 239697"/>
                  <a:gd name="connsiteX19" fmla="*/ 541538 w 647134"/>
                  <a:gd name="connsiteY19" fmla="*/ 35511 h 239697"/>
                  <a:gd name="connsiteX20" fmla="*/ 523783 w 647134"/>
                  <a:gd name="connsiteY20" fmla="*/ 62144 h 239697"/>
                  <a:gd name="connsiteX21" fmla="*/ 452762 w 647134"/>
                  <a:gd name="connsiteY21" fmla="*/ 88777 h 239697"/>
                  <a:gd name="connsiteX22" fmla="*/ 390618 w 647134"/>
                  <a:gd name="connsiteY22" fmla="*/ 97655 h 239697"/>
                  <a:gd name="connsiteX23" fmla="*/ 381740 w 647134"/>
                  <a:gd name="connsiteY23" fmla="*/ 142043 h 239697"/>
                  <a:gd name="connsiteX24" fmla="*/ 328474 w 647134"/>
                  <a:gd name="connsiteY24" fmla="*/ 168676 h 239697"/>
                  <a:gd name="connsiteX25" fmla="*/ 239697 w 647134"/>
                  <a:gd name="connsiteY25" fmla="*/ 159798 h 239697"/>
                  <a:gd name="connsiteX26" fmla="*/ 213064 w 647134"/>
                  <a:gd name="connsiteY26" fmla="*/ 133165 h 239697"/>
                  <a:gd name="connsiteX27" fmla="*/ 177554 w 647134"/>
                  <a:gd name="connsiteY27" fmla="*/ 79899 h 239697"/>
                  <a:gd name="connsiteX28" fmla="*/ 186431 w 647134"/>
                  <a:gd name="connsiteY28" fmla="*/ 53266 h 239697"/>
                  <a:gd name="connsiteX29" fmla="*/ 133165 w 647134"/>
                  <a:gd name="connsiteY29" fmla="*/ 26633 h 239697"/>
                  <a:gd name="connsiteX30" fmla="*/ 88777 w 647134"/>
                  <a:gd name="connsiteY30" fmla="*/ 62144 h 239697"/>
                  <a:gd name="connsiteX31" fmla="*/ 62144 w 647134"/>
                  <a:gd name="connsiteY31" fmla="*/ 79899 h 239697"/>
                  <a:gd name="connsiteX32" fmla="*/ 26633 w 647134"/>
                  <a:gd name="connsiteY32" fmla="*/ 115410 h 239697"/>
                  <a:gd name="connsiteX33" fmla="*/ 0 w 647134"/>
                  <a:gd name="connsiteY33" fmla="*/ 239697 h 239697"/>
                  <a:gd name="connsiteX34" fmla="*/ 26633 w 647134"/>
                  <a:gd name="connsiteY34" fmla="*/ 213064 h 23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47134" h="239697">
                    <a:moveTo>
                      <a:pt x="26633" y="213064"/>
                    </a:moveTo>
                    <a:lnTo>
                      <a:pt x="26633" y="213064"/>
                    </a:lnTo>
                    <a:cubicBezTo>
                      <a:pt x="35511" y="189390"/>
                      <a:pt x="42803" y="165060"/>
                      <a:pt x="53266" y="142043"/>
                    </a:cubicBezTo>
                    <a:cubicBezTo>
                      <a:pt x="57681" y="132330"/>
                      <a:pt x="66250" y="124953"/>
                      <a:pt x="71022" y="115410"/>
                    </a:cubicBezTo>
                    <a:cubicBezTo>
                      <a:pt x="75207" y="107040"/>
                      <a:pt x="73282" y="95394"/>
                      <a:pt x="79899" y="88777"/>
                    </a:cubicBezTo>
                    <a:cubicBezTo>
                      <a:pt x="86516" y="82160"/>
                      <a:pt x="97301" y="81437"/>
                      <a:pt x="106532" y="79899"/>
                    </a:cubicBezTo>
                    <a:cubicBezTo>
                      <a:pt x="132964" y="75494"/>
                      <a:pt x="159798" y="73981"/>
                      <a:pt x="186431" y="71022"/>
                    </a:cubicBezTo>
                    <a:cubicBezTo>
                      <a:pt x="213599" y="77813"/>
                      <a:pt x="228138" y="77217"/>
                      <a:pt x="248575" y="97655"/>
                    </a:cubicBezTo>
                    <a:cubicBezTo>
                      <a:pt x="266723" y="115803"/>
                      <a:pt x="262119" y="128863"/>
                      <a:pt x="284086" y="142043"/>
                    </a:cubicBezTo>
                    <a:cubicBezTo>
                      <a:pt x="292110" y="146858"/>
                      <a:pt x="301841" y="147962"/>
                      <a:pt x="310719" y="150921"/>
                    </a:cubicBezTo>
                    <a:cubicBezTo>
                      <a:pt x="337859" y="191632"/>
                      <a:pt x="331630" y="199373"/>
                      <a:pt x="408373" y="168676"/>
                    </a:cubicBezTo>
                    <a:cubicBezTo>
                      <a:pt x="417062" y="165201"/>
                      <a:pt x="412060" y="149829"/>
                      <a:pt x="417251" y="142043"/>
                    </a:cubicBezTo>
                    <a:cubicBezTo>
                      <a:pt x="424215" y="131597"/>
                      <a:pt x="435006" y="124288"/>
                      <a:pt x="443884" y="115410"/>
                    </a:cubicBezTo>
                    <a:lnTo>
                      <a:pt x="461639" y="62144"/>
                    </a:lnTo>
                    <a:cubicBezTo>
                      <a:pt x="464598" y="53266"/>
                      <a:pt x="461639" y="38470"/>
                      <a:pt x="470517" y="35511"/>
                    </a:cubicBezTo>
                    <a:lnTo>
                      <a:pt x="550416" y="8878"/>
                    </a:lnTo>
                    <a:lnTo>
                      <a:pt x="577049" y="0"/>
                    </a:lnTo>
                    <a:cubicBezTo>
                      <a:pt x="591845" y="2959"/>
                      <a:pt x="607568" y="2934"/>
                      <a:pt x="621437" y="8878"/>
                    </a:cubicBezTo>
                    <a:cubicBezTo>
                      <a:pt x="629130" y="12175"/>
                      <a:pt x="647134" y="23986"/>
                      <a:pt x="639193" y="26633"/>
                    </a:cubicBezTo>
                    <a:cubicBezTo>
                      <a:pt x="608184" y="36969"/>
                      <a:pt x="574090" y="32552"/>
                      <a:pt x="541538" y="35511"/>
                    </a:cubicBezTo>
                    <a:cubicBezTo>
                      <a:pt x="535620" y="44389"/>
                      <a:pt x="531328" y="54599"/>
                      <a:pt x="523783" y="62144"/>
                    </a:cubicBezTo>
                    <a:cubicBezTo>
                      <a:pt x="501822" y="84105"/>
                      <a:pt x="483249" y="83696"/>
                      <a:pt x="452762" y="88777"/>
                    </a:cubicBezTo>
                    <a:cubicBezTo>
                      <a:pt x="432122" y="92217"/>
                      <a:pt x="411333" y="94696"/>
                      <a:pt x="390618" y="97655"/>
                    </a:cubicBezTo>
                    <a:cubicBezTo>
                      <a:pt x="387659" y="112451"/>
                      <a:pt x="389226" y="128942"/>
                      <a:pt x="381740" y="142043"/>
                    </a:cubicBezTo>
                    <a:cubicBezTo>
                      <a:pt x="373642" y="156215"/>
                      <a:pt x="342144" y="164119"/>
                      <a:pt x="328474" y="168676"/>
                    </a:cubicBezTo>
                    <a:cubicBezTo>
                      <a:pt x="298882" y="165717"/>
                      <a:pt x="268122" y="168544"/>
                      <a:pt x="239697" y="159798"/>
                    </a:cubicBezTo>
                    <a:cubicBezTo>
                      <a:pt x="227697" y="156106"/>
                      <a:pt x="220772" y="143075"/>
                      <a:pt x="213064" y="133165"/>
                    </a:cubicBezTo>
                    <a:cubicBezTo>
                      <a:pt x="199963" y="116321"/>
                      <a:pt x="177554" y="79899"/>
                      <a:pt x="177554" y="79899"/>
                    </a:cubicBezTo>
                    <a:cubicBezTo>
                      <a:pt x="180513" y="71021"/>
                      <a:pt x="189907" y="61954"/>
                      <a:pt x="186431" y="53266"/>
                    </a:cubicBezTo>
                    <a:cubicBezTo>
                      <a:pt x="181136" y="40029"/>
                      <a:pt x="144376" y="30370"/>
                      <a:pt x="133165" y="26633"/>
                    </a:cubicBezTo>
                    <a:cubicBezTo>
                      <a:pt x="59517" y="45046"/>
                      <a:pt x="123802" y="18364"/>
                      <a:pt x="88777" y="62144"/>
                    </a:cubicBezTo>
                    <a:cubicBezTo>
                      <a:pt x="82112" y="70475"/>
                      <a:pt x="70245" y="72955"/>
                      <a:pt x="62144" y="79899"/>
                    </a:cubicBezTo>
                    <a:cubicBezTo>
                      <a:pt x="49434" y="90793"/>
                      <a:pt x="26633" y="115410"/>
                      <a:pt x="26633" y="115410"/>
                    </a:cubicBezTo>
                    <a:cubicBezTo>
                      <a:pt x="10119" y="164952"/>
                      <a:pt x="0" y="183704"/>
                      <a:pt x="0" y="239697"/>
                    </a:cubicBezTo>
                    <a:lnTo>
                      <a:pt x="26633" y="213064"/>
                    </a:lnTo>
                    <a:close/>
                  </a:path>
                </a:pathLst>
              </a:custGeom>
              <a:grpFill/>
              <a:ln w="15875">
                <a:solidFill>
                  <a:srgbClr val="C05B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cs-CZ"/>
              </a:p>
            </p:txBody>
          </p:sp>
          <p:sp>
            <p:nvSpPr>
              <p:cNvPr id="489" name="Volný tvar 488"/>
              <p:cNvSpPr/>
              <p:nvPr/>
            </p:nvSpPr>
            <p:spPr>
              <a:xfrm rot="13385553">
                <a:off x="6838042" y="3918982"/>
                <a:ext cx="648072" cy="144016"/>
              </a:xfrm>
              <a:custGeom>
                <a:avLst/>
                <a:gdLst>
                  <a:gd name="connsiteX0" fmla="*/ 26633 w 647134"/>
                  <a:gd name="connsiteY0" fmla="*/ 213064 h 239697"/>
                  <a:gd name="connsiteX1" fmla="*/ 26633 w 647134"/>
                  <a:gd name="connsiteY1" fmla="*/ 213064 h 239697"/>
                  <a:gd name="connsiteX2" fmla="*/ 53266 w 647134"/>
                  <a:gd name="connsiteY2" fmla="*/ 142043 h 239697"/>
                  <a:gd name="connsiteX3" fmla="*/ 71022 w 647134"/>
                  <a:gd name="connsiteY3" fmla="*/ 115410 h 239697"/>
                  <a:gd name="connsiteX4" fmla="*/ 79899 w 647134"/>
                  <a:gd name="connsiteY4" fmla="*/ 88777 h 239697"/>
                  <a:gd name="connsiteX5" fmla="*/ 106532 w 647134"/>
                  <a:gd name="connsiteY5" fmla="*/ 79899 h 239697"/>
                  <a:gd name="connsiteX6" fmla="*/ 186431 w 647134"/>
                  <a:gd name="connsiteY6" fmla="*/ 71022 h 239697"/>
                  <a:gd name="connsiteX7" fmla="*/ 248575 w 647134"/>
                  <a:gd name="connsiteY7" fmla="*/ 97655 h 239697"/>
                  <a:gd name="connsiteX8" fmla="*/ 284086 w 647134"/>
                  <a:gd name="connsiteY8" fmla="*/ 142043 h 239697"/>
                  <a:gd name="connsiteX9" fmla="*/ 310719 w 647134"/>
                  <a:gd name="connsiteY9" fmla="*/ 150921 h 239697"/>
                  <a:gd name="connsiteX10" fmla="*/ 408373 w 647134"/>
                  <a:gd name="connsiteY10" fmla="*/ 168676 h 239697"/>
                  <a:gd name="connsiteX11" fmla="*/ 417251 w 647134"/>
                  <a:gd name="connsiteY11" fmla="*/ 142043 h 239697"/>
                  <a:gd name="connsiteX12" fmla="*/ 443884 w 647134"/>
                  <a:gd name="connsiteY12" fmla="*/ 115410 h 239697"/>
                  <a:gd name="connsiteX13" fmla="*/ 461639 w 647134"/>
                  <a:gd name="connsiteY13" fmla="*/ 62144 h 239697"/>
                  <a:gd name="connsiteX14" fmla="*/ 470517 w 647134"/>
                  <a:gd name="connsiteY14" fmla="*/ 35511 h 239697"/>
                  <a:gd name="connsiteX15" fmla="*/ 550416 w 647134"/>
                  <a:gd name="connsiteY15" fmla="*/ 8878 h 239697"/>
                  <a:gd name="connsiteX16" fmla="*/ 577049 w 647134"/>
                  <a:gd name="connsiteY16" fmla="*/ 0 h 239697"/>
                  <a:gd name="connsiteX17" fmla="*/ 621437 w 647134"/>
                  <a:gd name="connsiteY17" fmla="*/ 8878 h 239697"/>
                  <a:gd name="connsiteX18" fmla="*/ 639193 w 647134"/>
                  <a:gd name="connsiteY18" fmla="*/ 26633 h 239697"/>
                  <a:gd name="connsiteX19" fmla="*/ 541538 w 647134"/>
                  <a:gd name="connsiteY19" fmla="*/ 35511 h 239697"/>
                  <a:gd name="connsiteX20" fmla="*/ 523783 w 647134"/>
                  <a:gd name="connsiteY20" fmla="*/ 62144 h 239697"/>
                  <a:gd name="connsiteX21" fmla="*/ 452762 w 647134"/>
                  <a:gd name="connsiteY21" fmla="*/ 88777 h 239697"/>
                  <a:gd name="connsiteX22" fmla="*/ 390618 w 647134"/>
                  <a:gd name="connsiteY22" fmla="*/ 97655 h 239697"/>
                  <a:gd name="connsiteX23" fmla="*/ 381740 w 647134"/>
                  <a:gd name="connsiteY23" fmla="*/ 142043 h 239697"/>
                  <a:gd name="connsiteX24" fmla="*/ 328474 w 647134"/>
                  <a:gd name="connsiteY24" fmla="*/ 168676 h 239697"/>
                  <a:gd name="connsiteX25" fmla="*/ 239697 w 647134"/>
                  <a:gd name="connsiteY25" fmla="*/ 159798 h 239697"/>
                  <a:gd name="connsiteX26" fmla="*/ 213064 w 647134"/>
                  <a:gd name="connsiteY26" fmla="*/ 133165 h 239697"/>
                  <a:gd name="connsiteX27" fmla="*/ 177554 w 647134"/>
                  <a:gd name="connsiteY27" fmla="*/ 79899 h 239697"/>
                  <a:gd name="connsiteX28" fmla="*/ 186431 w 647134"/>
                  <a:gd name="connsiteY28" fmla="*/ 53266 h 239697"/>
                  <a:gd name="connsiteX29" fmla="*/ 133165 w 647134"/>
                  <a:gd name="connsiteY29" fmla="*/ 26633 h 239697"/>
                  <a:gd name="connsiteX30" fmla="*/ 88777 w 647134"/>
                  <a:gd name="connsiteY30" fmla="*/ 62144 h 239697"/>
                  <a:gd name="connsiteX31" fmla="*/ 62144 w 647134"/>
                  <a:gd name="connsiteY31" fmla="*/ 79899 h 239697"/>
                  <a:gd name="connsiteX32" fmla="*/ 26633 w 647134"/>
                  <a:gd name="connsiteY32" fmla="*/ 115410 h 239697"/>
                  <a:gd name="connsiteX33" fmla="*/ 0 w 647134"/>
                  <a:gd name="connsiteY33" fmla="*/ 239697 h 239697"/>
                  <a:gd name="connsiteX34" fmla="*/ 26633 w 647134"/>
                  <a:gd name="connsiteY34" fmla="*/ 213064 h 23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47134" h="239697">
                    <a:moveTo>
                      <a:pt x="26633" y="213064"/>
                    </a:moveTo>
                    <a:lnTo>
                      <a:pt x="26633" y="213064"/>
                    </a:lnTo>
                    <a:cubicBezTo>
                      <a:pt x="35511" y="189390"/>
                      <a:pt x="42803" y="165060"/>
                      <a:pt x="53266" y="142043"/>
                    </a:cubicBezTo>
                    <a:cubicBezTo>
                      <a:pt x="57681" y="132330"/>
                      <a:pt x="66250" y="124953"/>
                      <a:pt x="71022" y="115410"/>
                    </a:cubicBezTo>
                    <a:cubicBezTo>
                      <a:pt x="75207" y="107040"/>
                      <a:pt x="73282" y="95394"/>
                      <a:pt x="79899" y="88777"/>
                    </a:cubicBezTo>
                    <a:cubicBezTo>
                      <a:pt x="86516" y="82160"/>
                      <a:pt x="97301" y="81437"/>
                      <a:pt x="106532" y="79899"/>
                    </a:cubicBezTo>
                    <a:cubicBezTo>
                      <a:pt x="132964" y="75494"/>
                      <a:pt x="159798" y="73981"/>
                      <a:pt x="186431" y="71022"/>
                    </a:cubicBezTo>
                    <a:cubicBezTo>
                      <a:pt x="213599" y="77813"/>
                      <a:pt x="228138" y="77217"/>
                      <a:pt x="248575" y="97655"/>
                    </a:cubicBezTo>
                    <a:cubicBezTo>
                      <a:pt x="266723" y="115803"/>
                      <a:pt x="262119" y="128863"/>
                      <a:pt x="284086" y="142043"/>
                    </a:cubicBezTo>
                    <a:cubicBezTo>
                      <a:pt x="292110" y="146858"/>
                      <a:pt x="301841" y="147962"/>
                      <a:pt x="310719" y="150921"/>
                    </a:cubicBezTo>
                    <a:cubicBezTo>
                      <a:pt x="337859" y="191632"/>
                      <a:pt x="331630" y="199373"/>
                      <a:pt x="408373" y="168676"/>
                    </a:cubicBezTo>
                    <a:cubicBezTo>
                      <a:pt x="417062" y="165201"/>
                      <a:pt x="412060" y="149829"/>
                      <a:pt x="417251" y="142043"/>
                    </a:cubicBezTo>
                    <a:cubicBezTo>
                      <a:pt x="424215" y="131597"/>
                      <a:pt x="435006" y="124288"/>
                      <a:pt x="443884" y="115410"/>
                    </a:cubicBezTo>
                    <a:lnTo>
                      <a:pt x="461639" y="62144"/>
                    </a:lnTo>
                    <a:cubicBezTo>
                      <a:pt x="464598" y="53266"/>
                      <a:pt x="461639" y="38470"/>
                      <a:pt x="470517" y="35511"/>
                    </a:cubicBezTo>
                    <a:lnTo>
                      <a:pt x="550416" y="8878"/>
                    </a:lnTo>
                    <a:lnTo>
                      <a:pt x="577049" y="0"/>
                    </a:lnTo>
                    <a:cubicBezTo>
                      <a:pt x="591845" y="2959"/>
                      <a:pt x="607568" y="2934"/>
                      <a:pt x="621437" y="8878"/>
                    </a:cubicBezTo>
                    <a:cubicBezTo>
                      <a:pt x="629130" y="12175"/>
                      <a:pt x="647134" y="23986"/>
                      <a:pt x="639193" y="26633"/>
                    </a:cubicBezTo>
                    <a:cubicBezTo>
                      <a:pt x="608184" y="36969"/>
                      <a:pt x="574090" y="32552"/>
                      <a:pt x="541538" y="35511"/>
                    </a:cubicBezTo>
                    <a:cubicBezTo>
                      <a:pt x="535620" y="44389"/>
                      <a:pt x="531328" y="54599"/>
                      <a:pt x="523783" y="62144"/>
                    </a:cubicBezTo>
                    <a:cubicBezTo>
                      <a:pt x="501822" y="84105"/>
                      <a:pt x="483249" y="83696"/>
                      <a:pt x="452762" y="88777"/>
                    </a:cubicBezTo>
                    <a:cubicBezTo>
                      <a:pt x="432122" y="92217"/>
                      <a:pt x="411333" y="94696"/>
                      <a:pt x="390618" y="97655"/>
                    </a:cubicBezTo>
                    <a:cubicBezTo>
                      <a:pt x="387659" y="112451"/>
                      <a:pt x="389226" y="128942"/>
                      <a:pt x="381740" y="142043"/>
                    </a:cubicBezTo>
                    <a:cubicBezTo>
                      <a:pt x="373642" y="156215"/>
                      <a:pt x="342144" y="164119"/>
                      <a:pt x="328474" y="168676"/>
                    </a:cubicBezTo>
                    <a:cubicBezTo>
                      <a:pt x="298882" y="165717"/>
                      <a:pt x="268122" y="168544"/>
                      <a:pt x="239697" y="159798"/>
                    </a:cubicBezTo>
                    <a:cubicBezTo>
                      <a:pt x="227697" y="156106"/>
                      <a:pt x="220772" y="143075"/>
                      <a:pt x="213064" y="133165"/>
                    </a:cubicBezTo>
                    <a:cubicBezTo>
                      <a:pt x="199963" y="116321"/>
                      <a:pt x="177554" y="79899"/>
                      <a:pt x="177554" y="79899"/>
                    </a:cubicBezTo>
                    <a:cubicBezTo>
                      <a:pt x="180513" y="71021"/>
                      <a:pt x="189907" y="61954"/>
                      <a:pt x="186431" y="53266"/>
                    </a:cubicBezTo>
                    <a:cubicBezTo>
                      <a:pt x="181136" y="40029"/>
                      <a:pt x="144376" y="30370"/>
                      <a:pt x="133165" y="26633"/>
                    </a:cubicBezTo>
                    <a:cubicBezTo>
                      <a:pt x="59517" y="45046"/>
                      <a:pt x="123802" y="18364"/>
                      <a:pt x="88777" y="62144"/>
                    </a:cubicBezTo>
                    <a:cubicBezTo>
                      <a:pt x="82112" y="70475"/>
                      <a:pt x="70245" y="72955"/>
                      <a:pt x="62144" y="79899"/>
                    </a:cubicBezTo>
                    <a:cubicBezTo>
                      <a:pt x="49434" y="90793"/>
                      <a:pt x="26633" y="115410"/>
                      <a:pt x="26633" y="115410"/>
                    </a:cubicBezTo>
                    <a:cubicBezTo>
                      <a:pt x="10119" y="164952"/>
                      <a:pt x="0" y="183704"/>
                      <a:pt x="0" y="239697"/>
                    </a:cubicBezTo>
                    <a:lnTo>
                      <a:pt x="26633" y="213064"/>
                    </a:lnTo>
                    <a:close/>
                  </a:path>
                </a:pathLst>
              </a:custGeom>
              <a:grpFill/>
              <a:ln w="15875">
                <a:solidFill>
                  <a:srgbClr val="C05B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cs-CZ"/>
              </a:p>
            </p:txBody>
          </p:sp>
          <p:sp>
            <p:nvSpPr>
              <p:cNvPr id="490" name="Volný tvar 489"/>
              <p:cNvSpPr/>
              <p:nvPr/>
            </p:nvSpPr>
            <p:spPr>
              <a:xfrm rot="4651465">
                <a:off x="6391100" y="3984456"/>
                <a:ext cx="465633" cy="265090"/>
              </a:xfrm>
              <a:custGeom>
                <a:avLst/>
                <a:gdLst>
                  <a:gd name="connsiteX0" fmla="*/ 26633 w 647134"/>
                  <a:gd name="connsiteY0" fmla="*/ 213064 h 239697"/>
                  <a:gd name="connsiteX1" fmla="*/ 26633 w 647134"/>
                  <a:gd name="connsiteY1" fmla="*/ 213064 h 239697"/>
                  <a:gd name="connsiteX2" fmla="*/ 53266 w 647134"/>
                  <a:gd name="connsiteY2" fmla="*/ 142043 h 239697"/>
                  <a:gd name="connsiteX3" fmla="*/ 71022 w 647134"/>
                  <a:gd name="connsiteY3" fmla="*/ 115410 h 239697"/>
                  <a:gd name="connsiteX4" fmla="*/ 79899 w 647134"/>
                  <a:gd name="connsiteY4" fmla="*/ 88777 h 239697"/>
                  <a:gd name="connsiteX5" fmla="*/ 106532 w 647134"/>
                  <a:gd name="connsiteY5" fmla="*/ 79899 h 239697"/>
                  <a:gd name="connsiteX6" fmla="*/ 186431 w 647134"/>
                  <a:gd name="connsiteY6" fmla="*/ 71022 h 239697"/>
                  <a:gd name="connsiteX7" fmla="*/ 248575 w 647134"/>
                  <a:gd name="connsiteY7" fmla="*/ 97655 h 239697"/>
                  <a:gd name="connsiteX8" fmla="*/ 284086 w 647134"/>
                  <a:gd name="connsiteY8" fmla="*/ 142043 h 239697"/>
                  <a:gd name="connsiteX9" fmla="*/ 310719 w 647134"/>
                  <a:gd name="connsiteY9" fmla="*/ 150921 h 239697"/>
                  <a:gd name="connsiteX10" fmla="*/ 408373 w 647134"/>
                  <a:gd name="connsiteY10" fmla="*/ 168676 h 239697"/>
                  <a:gd name="connsiteX11" fmla="*/ 417251 w 647134"/>
                  <a:gd name="connsiteY11" fmla="*/ 142043 h 239697"/>
                  <a:gd name="connsiteX12" fmla="*/ 443884 w 647134"/>
                  <a:gd name="connsiteY12" fmla="*/ 115410 h 239697"/>
                  <a:gd name="connsiteX13" fmla="*/ 461639 w 647134"/>
                  <a:gd name="connsiteY13" fmla="*/ 62144 h 239697"/>
                  <a:gd name="connsiteX14" fmla="*/ 470517 w 647134"/>
                  <a:gd name="connsiteY14" fmla="*/ 35511 h 239697"/>
                  <a:gd name="connsiteX15" fmla="*/ 550416 w 647134"/>
                  <a:gd name="connsiteY15" fmla="*/ 8878 h 239697"/>
                  <a:gd name="connsiteX16" fmla="*/ 577049 w 647134"/>
                  <a:gd name="connsiteY16" fmla="*/ 0 h 239697"/>
                  <a:gd name="connsiteX17" fmla="*/ 621437 w 647134"/>
                  <a:gd name="connsiteY17" fmla="*/ 8878 h 239697"/>
                  <a:gd name="connsiteX18" fmla="*/ 639193 w 647134"/>
                  <a:gd name="connsiteY18" fmla="*/ 26633 h 239697"/>
                  <a:gd name="connsiteX19" fmla="*/ 541538 w 647134"/>
                  <a:gd name="connsiteY19" fmla="*/ 35511 h 239697"/>
                  <a:gd name="connsiteX20" fmla="*/ 523783 w 647134"/>
                  <a:gd name="connsiteY20" fmla="*/ 62144 h 239697"/>
                  <a:gd name="connsiteX21" fmla="*/ 452762 w 647134"/>
                  <a:gd name="connsiteY21" fmla="*/ 88777 h 239697"/>
                  <a:gd name="connsiteX22" fmla="*/ 390618 w 647134"/>
                  <a:gd name="connsiteY22" fmla="*/ 97655 h 239697"/>
                  <a:gd name="connsiteX23" fmla="*/ 381740 w 647134"/>
                  <a:gd name="connsiteY23" fmla="*/ 142043 h 239697"/>
                  <a:gd name="connsiteX24" fmla="*/ 328474 w 647134"/>
                  <a:gd name="connsiteY24" fmla="*/ 168676 h 239697"/>
                  <a:gd name="connsiteX25" fmla="*/ 239697 w 647134"/>
                  <a:gd name="connsiteY25" fmla="*/ 159798 h 239697"/>
                  <a:gd name="connsiteX26" fmla="*/ 213064 w 647134"/>
                  <a:gd name="connsiteY26" fmla="*/ 133165 h 239697"/>
                  <a:gd name="connsiteX27" fmla="*/ 177554 w 647134"/>
                  <a:gd name="connsiteY27" fmla="*/ 79899 h 239697"/>
                  <a:gd name="connsiteX28" fmla="*/ 186431 w 647134"/>
                  <a:gd name="connsiteY28" fmla="*/ 53266 h 239697"/>
                  <a:gd name="connsiteX29" fmla="*/ 133165 w 647134"/>
                  <a:gd name="connsiteY29" fmla="*/ 26633 h 239697"/>
                  <a:gd name="connsiteX30" fmla="*/ 88777 w 647134"/>
                  <a:gd name="connsiteY30" fmla="*/ 62144 h 239697"/>
                  <a:gd name="connsiteX31" fmla="*/ 62144 w 647134"/>
                  <a:gd name="connsiteY31" fmla="*/ 79899 h 239697"/>
                  <a:gd name="connsiteX32" fmla="*/ 26633 w 647134"/>
                  <a:gd name="connsiteY32" fmla="*/ 115410 h 239697"/>
                  <a:gd name="connsiteX33" fmla="*/ 0 w 647134"/>
                  <a:gd name="connsiteY33" fmla="*/ 239697 h 239697"/>
                  <a:gd name="connsiteX34" fmla="*/ 26633 w 647134"/>
                  <a:gd name="connsiteY34" fmla="*/ 213064 h 23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47134" h="239697">
                    <a:moveTo>
                      <a:pt x="26633" y="213064"/>
                    </a:moveTo>
                    <a:lnTo>
                      <a:pt x="26633" y="213064"/>
                    </a:lnTo>
                    <a:cubicBezTo>
                      <a:pt x="35511" y="189390"/>
                      <a:pt x="42803" y="165060"/>
                      <a:pt x="53266" y="142043"/>
                    </a:cubicBezTo>
                    <a:cubicBezTo>
                      <a:pt x="57681" y="132330"/>
                      <a:pt x="66250" y="124953"/>
                      <a:pt x="71022" y="115410"/>
                    </a:cubicBezTo>
                    <a:cubicBezTo>
                      <a:pt x="75207" y="107040"/>
                      <a:pt x="73282" y="95394"/>
                      <a:pt x="79899" y="88777"/>
                    </a:cubicBezTo>
                    <a:cubicBezTo>
                      <a:pt x="86516" y="82160"/>
                      <a:pt x="97301" y="81437"/>
                      <a:pt x="106532" y="79899"/>
                    </a:cubicBezTo>
                    <a:cubicBezTo>
                      <a:pt x="132964" y="75494"/>
                      <a:pt x="159798" y="73981"/>
                      <a:pt x="186431" y="71022"/>
                    </a:cubicBezTo>
                    <a:cubicBezTo>
                      <a:pt x="213599" y="77813"/>
                      <a:pt x="228138" y="77217"/>
                      <a:pt x="248575" y="97655"/>
                    </a:cubicBezTo>
                    <a:cubicBezTo>
                      <a:pt x="266723" y="115803"/>
                      <a:pt x="262119" y="128863"/>
                      <a:pt x="284086" y="142043"/>
                    </a:cubicBezTo>
                    <a:cubicBezTo>
                      <a:pt x="292110" y="146858"/>
                      <a:pt x="301841" y="147962"/>
                      <a:pt x="310719" y="150921"/>
                    </a:cubicBezTo>
                    <a:cubicBezTo>
                      <a:pt x="337859" y="191632"/>
                      <a:pt x="331630" y="199373"/>
                      <a:pt x="408373" y="168676"/>
                    </a:cubicBezTo>
                    <a:cubicBezTo>
                      <a:pt x="417062" y="165201"/>
                      <a:pt x="412060" y="149829"/>
                      <a:pt x="417251" y="142043"/>
                    </a:cubicBezTo>
                    <a:cubicBezTo>
                      <a:pt x="424215" y="131597"/>
                      <a:pt x="435006" y="124288"/>
                      <a:pt x="443884" y="115410"/>
                    </a:cubicBezTo>
                    <a:lnTo>
                      <a:pt x="461639" y="62144"/>
                    </a:lnTo>
                    <a:cubicBezTo>
                      <a:pt x="464598" y="53266"/>
                      <a:pt x="461639" y="38470"/>
                      <a:pt x="470517" y="35511"/>
                    </a:cubicBezTo>
                    <a:lnTo>
                      <a:pt x="550416" y="8878"/>
                    </a:lnTo>
                    <a:lnTo>
                      <a:pt x="577049" y="0"/>
                    </a:lnTo>
                    <a:cubicBezTo>
                      <a:pt x="591845" y="2959"/>
                      <a:pt x="607568" y="2934"/>
                      <a:pt x="621437" y="8878"/>
                    </a:cubicBezTo>
                    <a:cubicBezTo>
                      <a:pt x="629130" y="12175"/>
                      <a:pt x="647134" y="23986"/>
                      <a:pt x="639193" y="26633"/>
                    </a:cubicBezTo>
                    <a:cubicBezTo>
                      <a:pt x="608184" y="36969"/>
                      <a:pt x="574090" y="32552"/>
                      <a:pt x="541538" y="35511"/>
                    </a:cubicBezTo>
                    <a:cubicBezTo>
                      <a:pt x="535620" y="44389"/>
                      <a:pt x="531328" y="54599"/>
                      <a:pt x="523783" y="62144"/>
                    </a:cubicBezTo>
                    <a:cubicBezTo>
                      <a:pt x="501822" y="84105"/>
                      <a:pt x="483249" y="83696"/>
                      <a:pt x="452762" y="88777"/>
                    </a:cubicBezTo>
                    <a:cubicBezTo>
                      <a:pt x="432122" y="92217"/>
                      <a:pt x="411333" y="94696"/>
                      <a:pt x="390618" y="97655"/>
                    </a:cubicBezTo>
                    <a:cubicBezTo>
                      <a:pt x="387659" y="112451"/>
                      <a:pt x="389226" y="128942"/>
                      <a:pt x="381740" y="142043"/>
                    </a:cubicBezTo>
                    <a:cubicBezTo>
                      <a:pt x="373642" y="156215"/>
                      <a:pt x="342144" y="164119"/>
                      <a:pt x="328474" y="168676"/>
                    </a:cubicBezTo>
                    <a:cubicBezTo>
                      <a:pt x="298882" y="165717"/>
                      <a:pt x="268122" y="168544"/>
                      <a:pt x="239697" y="159798"/>
                    </a:cubicBezTo>
                    <a:cubicBezTo>
                      <a:pt x="227697" y="156106"/>
                      <a:pt x="220772" y="143075"/>
                      <a:pt x="213064" y="133165"/>
                    </a:cubicBezTo>
                    <a:cubicBezTo>
                      <a:pt x="199963" y="116321"/>
                      <a:pt x="177554" y="79899"/>
                      <a:pt x="177554" y="79899"/>
                    </a:cubicBezTo>
                    <a:cubicBezTo>
                      <a:pt x="180513" y="71021"/>
                      <a:pt x="189907" y="61954"/>
                      <a:pt x="186431" y="53266"/>
                    </a:cubicBezTo>
                    <a:cubicBezTo>
                      <a:pt x="181136" y="40029"/>
                      <a:pt x="144376" y="30370"/>
                      <a:pt x="133165" y="26633"/>
                    </a:cubicBezTo>
                    <a:cubicBezTo>
                      <a:pt x="59517" y="45046"/>
                      <a:pt x="123802" y="18364"/>
                      <a:pt x="88777" y="62144"/>
                    </a:cubicBezTo>
                    <a:cubicBezTo>
                      <a:pt x="82112" y="70475"/>
                      <a:pt x="70245" y="72955"/>
                      <a:pt x="62144" y="79899"/>
                    </a:cubicBezTo>
                    <a:cubicBezTo>
                      <a:pt x="49434" y="90793"/>
                      <a:pt x="26633" y="115410"/>
                      <a:pt x="26633" y="115410"/>
                    </a:cubicBezTo>
                    <a:cubicBezTo>
                      <a:pt x="10119" y="164952"/>
                      <a:pt x="0" y="183704"/>
                      <a:pt x="0" y="239697"/>
                    </a:cubicBezTo>
                    <a:lnTo>
                      <a:pt x="26633" y="213064"/>
                    </a:lnTo>
                    <a:close/>
                  </a:path>
                </a:pathLst>
              </a:custGeom>
              <a:grpFill/>
              <a:ln w="15875">
                <a:solidFill>
                  <a:srgbClr val="C05B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cs-CZ"/>
              </a:p>
            </p:txBody>
          </p:sp>
          <p:sp>
            <p:nvSpPr>
              <p:cNvPr id="491" name="Volný tvar 490"/>
              <p:cNvSpPr/>
              <p:nvPr/>
            </p:nvSpPr>
            <p:spPr>
              <a:xfrm>
                <a:off x="6732240" y="4005064"/>
                <a:ext cx="821189" cy="129458"/>
              </a:xfrm>
              <a:custGeom>
                <a:avLst/>
                <a:gdLst>
                  <a:gd name="connsiteX0" fmla="*/ 26633 w 647134"/>
                  <a:gd name="connsiteY0" fmla="*/ 213064 h 239697"/>
                  <a:gd name="connsiteX1" fmla="*/ 26633 w 647134"/>
                  <a:gd name="connsiteY1" fmla="*/ 213064 h 239697"/>
                  <a:gd name="connsiteX2" fmla="*/ 53266 w 647134"/>
                  <a:gd name="connsiteY2" fmla="*/ 142043 h 239697"/>
                  <a:gd name="connsiteX3" fmla="*/ 71022 w 647134"/>
                  <a:gd name="connsiteY3" fmla="*/ 115410 h 239697"/>
                  <a:gd name="connsiteX4" fmla="*/ 79899 w 647134"/>
                  <a:gd name="connsiteY4" fmla="*/ 88777 h 239697"/>
                  <a:gd name="connsiteX5" fmla="*/ 106532 w 647134"/>
                  <a:gd name="connsiteY5" fmla="*/ 79899 h 239697"/>
                  <a:gd name="connsiteX6" fmla="*/ 186431 w 647134"/>
                  <a:gd name="connsiteY6" fmla="*/ 71022 h 239697"/>
                  <a:gd name="connsiteX7" fmla="*/ 248575 w 647134"/>
                  <a:gd name="connsiteY7" fmla="*/ 97655 h 239697"/>
                  <a:gd name="connsiteX8" fmla="*/ 284086 w 647134"/>
                  <a:gd name="connsiteY8" fmla="*/ 142043 h 239697"/>
                  <a:gd name="connsiteX9" fmla="*/ 310719 w 647134"/>
                  <a:gd name="connsiteY9" fmla="*/ 150921 h 239697"/>
                  <a:gd name="connsiteX10" fmla="*/ 408373 w 647134"/>
                  <a:gd name="connsiteY10" fmla="*/ 168676 h 239697"/>
                  <a:gd name="connsiteX11" fmla="*/ 417251 w 647134"/>
                  <a:gd name="connsiteY11" fmla="*/ 142043 h 239697"/>
                  <a:gd name="connsiteX12" fmla="*/ 443884 w 647134"/>
                  <a:gd name="connsiteY12" fmla="*/ 115410 h 239697"/>
                  <a:gd name="connsiteX13" fmla="*/ 461639 w 647134"/>
                  <a:gd name="connsiteY13" fmla="*/ 62144 h 239697"/>
                  <a:gd name="connsiteX14" fmla="*/ 470517 w 647134"/>
                  <a:gd name="connsiteY14" fmla="*/ 35511 h 239697"/>
                  <a:gd name="connsiteX15" fmla="*/ 550416 w 647134"/>
                  <a:gd name="connsiteY15" fmla="*/ 8878 h 239697"/>
                  <a:gd name="connsiteX16" fmla="*/ 577049 w 647134"/>
                  <a:gd name="connsiteY16" fmla="*/ 0 h 239697"/>
                  <a:gd name="connsiteX17" fmla="*/ 621437 w 647134"/>
                  <a:gd name="connsiteY17" fmla="*/ 8878 h 239697"/>
                  <a:gd name="connsiteX18" fmla="*/ 639193 w 647134"/>
                  <a:gd name="connsiteY18" fmla="*/ 26633 h 239697"/>
                  <a:gd name="connsiteX19" fmla="*/ 541538 w 647134"/>
                  <a:gd name="connsiteY19" fmla="*/ 35511 h 239697"/>
                  <a:gd name="connsiteX20" fmla="*/ 523783 w 647134"/>
                  <a:gd name="connsiteY20" fmla="*/ 62144 h 239697"/>
                  <a:gd name="connsiteX21" fmla="*/ 452762 w 647134"/>
                  <a:gd name="connsiteY21" fmla="*/ 88777 h 239697"/>
                  <a:gd name="connsiteX22" fmla="*/ 390618 w 647134"/>
                  <a:gd name="connsiteY22" fmla="*/ 97655 h 239697"/>
                  <a:gd name="connsiteX23" fmla="*/ 381740 w 647134"/>
                  <a:gd name="connsiteY23" fmla="*/ 142043 h 239697"/>
                  <a:gd name="connsiteX24" fmla="*/ 328474 w 647134"/>
                  <a:gd name="connsiteY24" fmla="*/ 168676 h 239697"/>
                  <a:gd name="connsiteX25" fmla="*/ 239697 w 647134"/>
                  <a:gd name="connsiteY25" fmla="*/ 159798 h 239697"/>
                  <a:gd name="connsiteX26" fmla="*/ 213064 w 647134"/>
                  <a:gd name="connsiteY26" fmla="*/ 133165 h 239697"/>
                  <a:gd name="connsiteX27" fmla="*/ 177554 w 647134"/>
                  <a:gd name="connsiteY27" fmla="*/ 79899 h 239697"/>
                  <a:gd name="connsiteX28" fmla="*/ 186431 w 647134"/>
                  <a:gd name="connsiteY28" fmla="*/ 53266 h 239697"/>
                  <a:gd name="connsiteX29" fmla="*/ 133165 w 647134"/>
                  <a:gd name="connsiteY29" fmla="*/ 26633 h 239697"/>
                  <a:gd name="connsiteX30" fmla="*/ 88777 w 647134"/>
                  <a:gd name="connsiteY30" fmla="*/ 62144 h 239697"/>
                  <a:gd name="connsiteX31" fmla="*/ 62144 w 647134"/>
                  <a:gd name="connsiteY31" fmla="*/ 79899 h 239697"/>
                  <a:gd name="connsiteX32" fmla="*/ 26633 w 647134"/>
                  <a:gd name="connsiteY32" fmla="*/ 115410 h 239697"/>
                  <a:gd name="connsiteX33" fmla="*/ 0 w 647134"/>
                  <a:gd name="connsiteY33" fmla="*/ 239697 h 239697"/>
                  <a:gd name="connsiteX34" fmla="*/ 26633 w 647134"/>
                  <a:gd name="connsiteY34" fmla="*/ 213064 h 23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47134" h="239697">
                    <a:moveTo>
                      <a:pt x="26633" y="213064"/>
                    </a:moveTo>
                    <a:lnTo>
                      <a:pt x="26633" y="213064"/>
                    </a:lnTo>
                    <a:cubicBezTo>
                      <a:pt x="35511" y="189390"/>
                      <a:pt x="42803" y="165060"/>
                      <a:pt x="53266" y="142043"/>
                    </a:cubicBezTo>
                    <a:cubicBezTo>
                      <a:pt x="57681" y="132330"/>
                      <a:pt x="66250" y="124953"/>
                      <a:pt x="71022" y="115410"/>
                    </a:cubicBezTo>
                    <a:cubicBezTo>
                      <a:pt x="75207" y="107040"/>
                      <a:pt x="73282" y="95394"/>
                      <a:pt x="79899" y="88777"/>
                    </a:cubicBezTo>
                    <a:cubicBezTo>
                      <a:pt x="86516" y="82160"/>
                      <a:pt x="97301" y="81437"/>
                      <a:pt x="106532" y="79899"/>
                    </a:cubicBezTo>
                    <a:cubicBezTo>
                      <a:pt x="132964" y="75494"/>
                      <a:pt x="159798" y="73981"/>
                      <a:pt x="186431" y="71022"/>
                    </a:cubicBezTo>
                    <a:cubicBezTo>
                      <a:pt x="213599" y="77813"/>
                      <a:pt x="228138" y="77217"/>
                      <a:pt x="248575" y="97655"/>
                    </a:cubicBezTo>
                    <a:cubicBezTo>
                      <a:pt x="266723" y="115803"/>
                      <a:pt x="262119" y="128863"/>
                      <a:pt x="284086" y="142043"/>
                    </a:cubicBezTo>
                    <a:cubicBezTo>
                      <a:pt x="292110" y="146858"/>
                      <a:pt x="301841" y="147962"/>
                      <a:pt x="310719" y="150921"/>
                    </a:cubicBezTo>
                    <a:cubicBezTo>
                      <a:pt x="337859" y="191632"/>
                      <a:pt x="331630" y="199373"/>
                      <a:pt x="408373" y="168676"/>
                    </a:cubicBezTo>
                    <a:cubicBezTo>
                      <a:pt x="417062" y="165201"/>
                      <a:pt x="412060" y="149829"/>
                      <a:pt x="417251" y="142043"/>
                    </a:cubicBezTo>
                    <a:cubicBezTo>
                      <a:pt x="424215" y="131597"/>
                      <a:pt x="435006" y="124288"/>
                      <a:pt x="443884" y="115410"/>
                    </a:cubicBezTo>
                    <a:lnTo>
                      <a:pt x="461639" y="62144"/>
                    </a:lnTo>
                    <a:cubicBezTo>
                      <a:pt x="464598" y="53266"/>
                      <a:pt x="461639" y="38470"/>
                      <a:pt x="470517" y="35511"/>
                    </a:cubicBezTo>
                    <a:lnTo>
                      <a:pt x="550416" y="8878"/>
                    </a:lnTo>
                    <a:lnTo>
                      <a:pt x="577049" y="0"/>
                    </a:lnTo>
                    <a:cubicBezTo>
                      <a:pt x="591845" y="2959"/>
                      <a:pt x="607568" y="2934"/>
                      <a:pt x="621437" y="8878"/>
                    </a:cubicBezTo>
                    <a:cubicBezTo>
                      <a:pt x="629130" y="12175"/>
                      <a:pt x="647134" y="23986"/>
                      <a:pt x="639193" y="26633"/>
                    </a:cubicBezTo>
                    <a:cubicBezTo>
                      <a:pt x="608184" y="36969"/>
                      <a:pt x="574090" y="32552"/>
                      <a:pt x="541538" y="35511"/>
                    </a:cubicBezTo>
                    <a:cubicBezTo>
                      <a:pt x="535620" y="44389"/>
                      <a:pt x="531328" y="54599"/>
                      <a:pt x="523783" y="62144"/>
                    </a:cubicBezTo>
                    <a:cubicBezTo>
                      <a:pt x="501822" y="84105"/>
                      <a:pt x="483249" y="83696"/>
                      <a:pt x="452762" y="88777"/>
                    </a:cubicBezTo>
                    <a:cubicBezTo>
                      <a:pt x="432122" y="92217"/>
                      <a:pt x="411333" y="94696"/>
                      <a:pt x="390618" y="97655"/>
                    </a:cubicBezTo>
                    <a:cubicBezTo>
                      <a:pt x="387659" y="112451"/>
                      <a:pt x="389226" y="128942"/>
                      <a:pt x="381740" y="142043"/>
                    </a:cubicBezTo>
                    <a:cubicBezTo>
                      <a:pt x="373642" y="156215"/>
                      <a:pt x="342144" y="164119"/>
                      <a:pt x="328474" y="168676"/>
                    </a:cubicBezTo>
                    <a:cubicBezTo>
                      <a:pt x="298882" y="165717"/>
                      <a:pt x="268122" y="168544"/>
                      <a:pt x="239697" y="159798"/>
                    </a:cubicBezTo>
                    <a:cubicBezTo>
                      <a:pt x="227697" y="156106"/>
                      <a:pt x="220772" y="143075"/>
                      <a:pt x="213064" y="133165"/>
                    </a:cubicBezTo>
                    <a:cubicBezTo>
                      <a:pt x="199963" y="116321"/>
                      <a:pt x="177554" y="79899"/>
                      <a:pt x="177554" y="79899"/>
                    </a:cubicBezTo>
                    <a:cubicBezTo>
                      <a:pt x="180513" y="71021"/>
                      <a:pt x="189907" y="61954"/>
                      <a:pt x="186431" y="53266"/>
                    </a:cubicBezTo>
                    <a:cubicBezTo>
                      <a:pt x="181136" y="40029"/>
                      <a:pt x="144376" y="30370"/>
                      <a:pt x="133165" y="26633"/>
                    </a:cubicBezTo>
                    <a:cubicBezTo>
                      <a:pt x="59517" y="45046"/>
                      <a:pt x="123802" y="18364"/>
                      <a:pt x="88777" y="62144"/>
                    </a:cubicBezTo>
                    <a:cubicBezTo>
                      <a:pt x="82112" y="70475"/>
                      <a:pt x="70245" y="72955"/>
                      <a:pt x="62144" y="79899"/>
                    </a:cubicBezTo>
                    <a:cubicBezTo>
                      <a:pt x="49434" y="90793"/>
                      <a:pt x="26633" y="115410"/>
                      <a:pt x="26633" y="115410"/>
                    </a:cubicBezTo>
                    <a:cubicBezTo>
                      <a:pt x="10119" y="164952"/>
                      <a:pt x="0" y="183704"/>
                      <a:pt x="0" y="239697"/>
                    </a:cubicBezTo>
                    <a:lnTo>
                      <a:pt x="26633" y="213064"/>
                    </a:lnTo>
                    <a:close/>
                  </a:path>
                </a:pathLst>
              </a:custGeom>
              <a:grpFill/>
              <a:ln w="15875">
                <a:solidFill>
                  <a:srgbClr val="C05B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cs-CZ"/>
              </a:p>
            </p:txBody>
          </p:sp>
          <p:sp>
            <p:nvSpPr>
              <p:cNvPr id="492" name="Volný tvar 491"/>
              <p:cNvSpPr/>
              <p:nvPr/>
            </p:nvSpPr>
            <p:spPr>
              <a:xfrm rot="13385553">
                <a:off x="6261978" y="3990990"/>
                <a:ext cx="648072" cy="144016"/>
              </a:xfrm>
              <a:custGeom>
                <a:avLst/>
                <a:gdLst>
                  <a:gd name="connsiteX0" fmla="*/ 26633 w 647134"/>
                  <a:gd name="connsiteY0" fmla="*/ 213064 h 239697"/>
                  <a:gd name="connsiteX1" fmla="*/ 26633 w 647134"/>
                  <a:gd name="connsiteY1" fmla="*/ 213064 h 239697"/>
                  <a:gd name="connsiteX2" fmla="*/ 53266 w 647134"/>
                  <a:gd name="connsiteY2" fmla="*/ 142043 h 239697"/>
                  <a:gd name="connsiteX3" fmla="*/ 71022 w 647134"/>
                  <a:gd name="connsiteY3" fmla="*/ 115410 h 239697"/>
                  <a:gd name="connsiteX4" fmla="*/ 79899 w 647134"/>
                  <a:gd name="connsiteY4" fmla="*/ 88777 h 239697"/>
                  <a:gd name="connsiteX5" fmla="*/ 106532 w 647134"/>
                  <a:gd name="connsiteY5" fmla="*/ 79899 h 239697"/>
                  <a:gd name="connsiteX6" fmla="*/ 186431 w 647134"/>
                  <a:gd name="connsiteY6" fmla="*/ 71022 h 239697"/>
                  <a:gd name="connsiteX7" fmla="*/ 248575 w 647134"/>
                  <a:gd name="connsiteY7" fmla="*/ 97655 h 239697"/>
                  <a:gd name="connsiteX8" fmla="*/ 284086 w 647134"/>
                  <a:gd name="connsiteY8" fmla="*/ 142043 h 239697"/>
                  <a:gd name="connsiteX9" fmla="*/ 310719 w 647134"/>
                  <a:gd name="connsiteY9" fmla="*/ 150921 h 239697"/>
                  <a:gd name="connsiteX10" fmla="*/ 408373 w 647134"/>
                  <a:gd name="connsiteY10" fmla="*/ 168676 h 239697"/>
                  <a:gd name="connsiteX11" fmla="*/ 417251 w 647134"/>
                  <a:gd name="connsiteY11" fmla="*/ 142043 h 239697"/>
                  <a:gd name="connsiteX12" fmla="*/ 443884 w 647134"/>
                  <a:gd name="connsiteY12" fmla="*/ 115410 h 239697"/>
                  <a:gd name="connsiteX13" fmla="*/ 461639 w 647134"/>
                  <a:gd name="connsiteY13" fmla="*/ 62144 h 239697"/>
                  <a:gd name="connsiteX14" fmla="*/ 470517 w 647134"/>
                  <a:gd name="connsiteY14" fmla="*/ 35511 h 239697"/>
                  <a:gd name="connsiteX15" fmla="*/ 550416 w 647134"/>
                  <a:gd name="connsiteY15" fmla="*/ 8878 h 239697"/>
                  <a:gd name="connsiteX16" fmla="*/ 577049 w 647134"/>
                  <a:gd name="connsiteY16" fmla="*/ 0 h 239697"/>
                  <a:gd name="connsiteX17" fmla="*/ 621437 w 647134"/>
                  <a:gd name="connsiteY17" fmla="*/ 8878 h 239697"/>
                  <a:gd name="connsiteX18" fmla="*/ 639193 w 647134"/>
                  <a:gd name="connsiteY18" fmla="*/ 26633 h 239697"/>
                  <a:gd name="connsiteX19" fmla="*/ 541538 w 647134"/>
                  <a:gd name="connsiteY19" fmla="*/ 35511 h 239697"/>
                  <a:gd name="connsiteX20" fmla="*/ 523783 w 647134"/>
                  <a:gd name="connsiteY20" fmla="*/ 62144 h 239697"/>
                  <a:gd name="connsiteX21" fmla="*/ 452762 w 647134"/>
                  <a:gd name="connsiteY21" fmla="*/ 88777 h 239697"/>
                  <a:gd name="connsiteX22" fmla="*/ 390618 w 647134"/>
                  <a:gd name="connsiteY22" fmla="*/ 97655 h 239697"/>
                  <a:gd name="connsiteX23" fmla="*/ 381740 w 647134"/>
                  <a:gd name="connsiteY23" fmla="*/ 142043 h 239697"/>
                  <a:gd name="connsiteX24" fmla="*/ 328474 w 647134"/>
                  <a:gd name="connsiteY24" fmla="*/ 168676 h 239697"/>
                  <a:gd name="connsiteX25" fmla="*/ 239697 w 647134"/>
                  <a:gd name="connsiteY25" fmla="*/ 159798 h 239697"/>
                  <a:gd name="connsiteX26" fmla="*/ 213064 w 647134"/>
                  <a:gd name="connsiteY26" fmla="*/ 133165 h 239697"/>
                  <a:gd name="connsiteX27" fmla="*/ 177554 w 647134"/>
                  <a:gd name="connsiteY27" fmla="*/ 79899 h 239697"/>
                  <a:gd name="connsiteX28" fmla="*/ 186431 w 647134"/>
                  <a:gd name="connsiteY28" fmla="*/ 53266 h 239697"/>
                  <a:gd name="connsiteX29" fmla="*/ 133165 w 647134"/>
                  <a:gd name="connsiteY29" fmla="*/ 26633 h 239697"/>
                  <a:gd name="connsiteX30" fmla="*/ 88777 w 647134"/>
                  <a:gd name="connsiteY30" fmla="*/ 62144 h 239697"/>
                  <a:gd name="connsiteX31" fmla="*/ 62144 w 647134"/>
                  <a:gd name="connsiteY31" fmla="*/ 79899 h 239697"/>
                  <a:gd name="connsiteX32" fmla="*/ 26633 w 647134"/>
                  <a:gd name="connsiteY32" fmla="*/ 115410 h 239697"/>
                  <a:gd name="connsiteX33" fmla="*/ 0 w 647134"/>
                  <a:gd name="connsiteY33" fmla="*/ 239697 h 239697"/>
                  <a:gd name="connsiteX34" fmla="*/ 26633 w 647134"/>
                  <a:gd name="connsiteY34" fmla="*/ 213064 h 23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47134" h="239697">
                    <a:moveTo>
                      <a:pt x="26633" y="213064"/>
                    </a:moveTo>
                    <a:lnTo>
                      <a:pt x="26633" y="213064"/>
                    </a:lnTo>
                    <a:cubicBezTo>
                      <a:pt x="35511" y="189390"/>
                      <a:pt x="42803" y="165060"/>
                      <a:pt x="53266" y="142043"/>
                    </a:cubicBezTo>
                    <a:cubicBezTo>
                      <a:pt x="57681" y="132330"/>
                      <a:pt x="66250" y="124953"/>
                      <a:pt x="71022" y="115410"/>
                    </a:cubicBezTo>
                    <a:cubicBezTo>
                      <a:pt x="75207" y="107040"/>
                      <a:pt x="73282" y="95394"/>
                      <a:pt x="79899" y="88777"/>
                    </a:cubicBezTo>
                    <a:cubicBezTo>
                      <a:pt x="86516" y="82160"/>
                      <a:pt x="97301" y="81437"/>
                      <a:pt x="106532" y="79899"/>
                    </a:cubicBezTo>
                    <a:cubicBezTo>
                      <a:pt x="132964" y="75494"/>
                      <a:pt x="159798" y="73981"/>
                      <a:pt x="186431" y="71022"/>
                    </a:cubicBezTo>
                    <a:cubicBezTo>
                      <a:pt x="213599" y="77813"/>
                      <a:pt x="228138" y="77217"/>
                      <a:pt x="248575" y="97655"/>
                    </a:cubicBezTo>
                    <a:cubicBezTo>
                      <a:pt x="266723" y="115803"/>
                      <a:pt x="262119" y="128863"/>
                      <a:pt x="284086" y="142043"/>
                    </a:cubicBezTo>
                    <a:cubicBezTo>
                      <a:pt x="292110" y="146858"/>
                      <a:pt x="301841" y="147962"/>
                      <a:pt x="310719" y="150921"/>
                    </a:cubicBezTo>
                    <a:cubicBezTo>
                      <a:pt x="337859" y="191632"/>
                      <a:pt x="331630" y="199373"/>
                      <a:pt x="408373" y="168676"/>
                    </a:cubicBezTo>
                    <a:cubicBezTo>
                      <a:pt x="417062" y="165201"/>
                      <a:pt x="412060" y="149829"/>
                      <a:pt x="417251" y="142043"/>
                    </a:cubicBezTo>
                    <a:cubicBezTo>
                      <a:pt x="424215" y="131597"/>
                      <a:pt x="435006" y="124288"/>
                      <a:pt x="443884" y="115410"/>
                    </a:cubicBezTo>
                    <a:lnTo>
                      <a:pt x="461639" y="62144"/>
                    </a:lnTo>
                    <a:cubicBezTo>
                      <a:pt x="464598" y="53266"/>
                      <a:pt x="461639" y="38470"/>
                      <a:pt x="470517" y="35511"/>
                    </a:cubicBezTo>
                    <a:lnTo>
                      <a:pt x="550416" y="8878"/>
                    </a:lnTo>
                    <a:lnTo>
                      <a:pt x="577049" y="0"/>
                    </a:lnTo>
                    <a:cubicBezTo>
                      <a:pt x="591845" y="2959"/>
                      <a:pt x="607568" y="2934"/>
                      <a:pt x="621437" y="8878"/>
                    </a:cubicBezTo>
                    <a:cubicBezTo>
                      <a:pt x="629130" y="12175"/>
                      <a:pt x="647134" y="23986"/>
                      <a:pt x="639193" y="26633"/>
                    </a:cubicBezTo>
                    <a:cubicBezTo>
                      <a:pt x="608184" y="36969"/>
                      <a:pt x="574090" y="32552"/>
                      <a:pt x="541538" y="35511"/>
                    </a:cubicBezTo>
                    <a:cubicBezTo>
                      <a:pt x="535620" y="44389"/>
                      <a:pt x="531328" y="54599"/>
                      <a:pt x="523783" y="62144"/>
                    </a:cubicBezTo>
                    <a:cubicBezTo>
                      <a:pt x="501822" y="84105"/>
                      <a:pt x="483249" y="83696"/>
                      <a:pt x="452762" y="88777"/>
                    </a:cubicBezTo>
                    <a:cubicBezTo>
                      <a:pt x="432122" y="92217"/>
                      <a:pt x="411333" y="94696"/>
                      <a:pt x="390618" y="97655"/>
                    </a:cubicBezTo>
                    <a:cubicBezTo>
                      <a:pt x="387659" y="112451"/>
                      <a:pt x="389226" y="128942"/>
                      <a:pt x="381740" y="142043"/>
                    </a:cubicBezTo>
                    <a:cubicBezTo>
                      <a:pt x="373642" y="156215"/>
                      <a:pt x="342144" y="164119"/>
                      <a:pt x="328474" y="168676"/>
                    </a:cubicBezTo>
                    <a:cubicBezTo>
                      <a:pt x="298882" y="165717"/>
                      <a:pt x="268122" y="168544"/>
                      <a:pt x="239697" y="159798"/>
                    </a:cubicBezTo>
                    <a:cubicBezTo>
                      <a:pt x="227697" y="156106"/>
                      <a:pt x="220772" y="143075"/>
                      <a:pt x="213064" y="133165"/>
                    </a:cubicBezTo>
                    <a:cubicBezTo>
                      <a:pt x="199963" y="116321"/>
                      <a:pt x="177554" y="79899"/>
                      <a:pt x="177554" y="79899"/>
                    </a:cubicBezTo>
                    <a:cubicBezTo>
                      <a:pt x="180513" y="71021"/>
                      <a:pt x="189907" y="61954"/>
                      <a:pt x="186431" y="53266"/>
                    </a:cubicBezTo>
                    <a:cubicBezTo>
                      <a:pt x="181136" y="40029"/>
                      <a:pt x="144376" y="30370"/>
                      <a:pt x="133165" y="26633"/>
                    </a:cubicBezTo>
                    <a:cubicBezTo>
                      <a:pt x="59517" y="45046"/>
                      <a:pt x="123802" y="18364"/>
                      <a:pt x="88777" y="62144"/>
                    </a:cubicBezTo>
                    <a:cubicBezTo>
                      <a:pt x="82112" y="70475"/>
                      <a:pt x="70245" y="72955"/>
                      <a:pt x="62144" y="79899"/>
                    </a:cubicBezTo>
                    <a:cubicBezTo>
                      <a:pt x="49434" y="90793"/>
                      <a:pt x="26633" y="115410"/>
                      <a:pt x="26633" y="115410"/>
                    </a:cubicBezTo>
                    <a:cubicBezTo>
                      <a:pt x="10119" y="164952"/>
                      <a:pt x="0" y="183704"/>
                      <a:pt x="0" y="239697"/>
                    </a:cubicBezTo>
                    <a:lnTo>
                      <a:pt x="26633" y="213064"/>
                    </a:lnTo>
                    <a:close/>
                  </a:path>
                </a:pathLst>
              </a:custGeom>
              <a:grpFill/>
              <a:ln w="15875">
                <a:solidFill>
                  <a:srgbClr val="C05B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cs-CZ"/>
              </a:p>
            </p:txBody>
          </p:sp>
          <p:sp>
            <p:nvSpPr>
              <p:cNvPr id="493" name="Volný tvar 492"/>
              <p:cNvSpPr/>
              <p:nvPr/>
            </p:nvSpPr>
            <p:spPr>
              <a:xfrm rot="4651465">
                <a:off x="5959053" y="4056463"/>
                <a:ext cx="465633" cy="265090"/>
              </a:xfrm>
              <a:custGeom>
                <a:avLst/>
                <a:gdLst>
                  <a:gd name="connsiteX0" fmla="*/ 26633 w 647134"/>
                  <a:gd name="connsiteY0" fmla="*/ 213064 h 239697"/>
                  <a:gd name="connsiteX1" fmla="*/ 26633 w 647134"/>
                  <a:gd name="connsiteY1" fmla="*/ 213064 h 239697"/>
                  <a:gd name="connsiteX2" fmla="*/ 53266 w 647134"/>
                  <a:gd name="connsiteY2" fmla="*/ 142043 h 239697"/>
                  <a:gd name="connsiteX3" fmla="*/ 71022 w 647134"/>
                  <a:gd name="connsiteY3" fmla="*/ 115410 h 239697"/>
                  <a:gd name="connsiteX4" fmla="*/ 79899 w 647134"/>
                  <a:gd name="connsiteY4" fmla="*/ 88777 h 239697"/>
                  <a:gd name="connsiteX5" fmla="*/ 106532 w 647134"/>
                  <a:gd name="connsiteY5" fmla="*/ 79899 h 239697"/>
                  <a:gd name="connsiteX6" fmla="*/ 186431 w 647134"/>
                  <a:gd name="connsiteY6" fmla="*/ 71022 h 239697"/>
                  <a:gd name="connsiteX7" fmla="*/ 248575 w 647134"/>
                  <a:gd name="connsiteY7" fmla="*/ 97655 h 239697"/>
                  <a:gd name="connsiteX8" fmla="*/ 284086 w 647134"/>
                  <a:gd name="connsiteY8" fmla="*/ 142043 h 239697"/>
                  <a:gd name="connsiteX9" fmla="*/ 310719 w 647134"/>
                  <a:gd name="connsiteY9" fmla="*/ 150921 h 239697"/>
                  <a:gd name="connsiteX10" fmla="*/ 408373 w 647134"/>
                  <a:gd name="connsiteY10" fmla="*/ 168676 h 239697"/>
                  <a:gd name="connsiteX11" fmla="*/ 417251 w 647134"/>
                  <a:gd name="connsiteY11" fmla="*/ 142043 h 239697"/>
                  <a:gd name="connsiteX12" fmla="*/ 443884 w 647134"/>
                  <a:gd name="connsiteY12" fmla="*/ 115410 h 239697"/>
                  <a:gd name="connsiteX13" fmla="*/ 461639 w 647134"/>
                  <a:gd name="connsiteY13" fmla="*/ 62144 h 239697"/>
                  <a:gd name="connsiteX14" fmla="*/ 470517 w 647134"/>
                  <a:gd name="connsiteY14" fmla="*/ 35511 h 239697"/>
                  <a:gd name="connsiteX15" fmla="*/ 550416 w 647134"/>
                  <a:gd name="connsiteY15" fmla="*/ 8878 h 239697"/>
                  <a:gd name="connsiteX16" fmla="*/ 577049 w 647134"/>
                  <a:gd name="connsiteY16" fmla="*/ 0 h 239697"/>
                  <a:gd name="connsiteX17" fmla="*/ 621437 w 647134"/>
                  <a:gd name="connsiteY17" fmla="*/ 8878 h 239697"/>
                  <a:gd name="connsiteX18" fmla="*/ 639193 w 647134"/>
                  <a:gd name="connsiteY18" fmla="*/ 26633 h 239697"/>
                  <a:gd name="connsiteX19" fmla="*/ 541538 w 647134"/>
                  <a:gd name="connsiteY19" fmla="*/ 35511 h 239697"/>
                  <a:gd name="connsiteX20" fmla="*/ 523783 w 647134"/>
                  <a:gd name="connsiteY20" fmla="*/ 62144 h 239697"/>
                  <a:gd name="connsiteX21" fmla="*/ 452762 w 647134"/>
                  <a:gd name="connsiteY21" fmla="*/ 88777 h 239697"/>
                  <a:gd name="connsiteX22" fmla="*/ 390618 w 647134"/>
                  <a:gd name="connsiteY22" fmla="*/ 97655 h 239697"/>
                  <a:gd name="connsiteX23" fmla="*/ 381740 w 647134"/>
                  <a:gd name="connsiteY23" fmla="*/ 142043 h 239697"/>
                  <a:gd name="connsiteX24" fmla="*/ 328474 w 647134"/>
                  <a:gd name="connsiteY24" fmla="*/ 168676 h 239697"/>
                  <a:gd name="connsiteX25" fmla="*/ 239697 w 647134"/>
                  <a:gd name="connsiteY25" fmla="*/ 159798 h 239697"/>
                  <a:gd name="connsiteX26" fmla="*/ 213064 w 647134"/>
                  <a:gd name="connsiteY26" fmla="*/ 133165 h 239697"/>
                  <a:gd name="connsiteX27" fmla="*/ 177554 w 647134"/>
                  <a:gd name="connsiteY27" fmla="*/ 79899 h 239697"/>
                  <a:gd name="connsiteX28" fmla="*/ 186431 w 647134"/>
                  <a:gd name="connsiteY28" fmla="*/ 53266 h 239697"/>
                  <a:gd name="connsiteX29" fmla="*/ 133165 w 647134"/>
                  <a:gd name="connsiteY29" fmla="*/ 26633 h 239697"/>
                  <a:gd name="connsiteX30" fmla="*/ 88777 w 647134"/>
                  <a:gd name="connsiteY30" fmla="*/ 62144 h 239697"/>
                  <a:gd name="connsiteX31" fmla="*/ 62144 w 647134"/>
                  <a:gd name="connsiteY31" fmla="*/ 79899 h 239697"/>
                  <a:gd name="connsiteX32" fmla="*/ 26633 w 647134"/>
                  <a:gd name="connsiteY32" fmla="*/ 115410 h 239697"/>
                  <a:gd name="connsiteX33" fmla="*/ 0 w 647134"/>
                  <a:gd name="connsiteY33" fmla="*/ 239697 h 239697"/>
                  <a:gd name="connsiteX34" fmla="*/ 26633 w 647134"/>
                  <a:gd name="connsiteY34" fmla="*/ 213064 h 23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47134" h="239697">
                    <a:moveTo>
                      <a:pt x="26633" y="213064"/>
                    </a:moveTo>
                    <a:lnTo>
                      <a:pt x="26633" y="213064"/>
                    </a:lnTo>
                    <a:cubicBezTo>
                      <a:pt x="35511" y="189390"/>
                      <a:pt x="42803" y="165060"/>
                      <a:pt x="53266" y="142043"/>
                    </a:cubicBezTo>
                    <a:cubicBezTo>
                      <a:pt x="57681" y="132330"/>
                      <a:pt x="66250" y="124953"/>
                      <a:pt x="71022" y="115410"/>
                    </a:cubicBezTo>
                    <a:cubicBezTo>
                      <a:pt x="75207" y="107040"/>
                      <a:pt x="73282" y="95394"/>
                      <a:pt x="79899" y="88777"/>
                    </a:cubicBezTo>
                    <a:cubicBezTo>
                      <a:pt x="86516" y="82160"/>
                      <a:pt x="97301" y="81437"/>
                      <a:pt x="106532" y="79899"/>
                    </a:cubicBezTo>
                    <a:cubicBezTo>
                      <a:pt x="132964" y="75494"/>
                      <a:pt x="159798" y="73981"/>
                      <a:pt x="186431" y="71022"/>
                    </a:cubicBezTo>
                    <a:cubicBezTo>
                      <a:pt x="213599" y="77813"/>
                      <a:pt x="228138" y="77217"/>
                      <a:pt x="248575" y="97655"/>
                    </a:cubicBezTo>
                    <a:cubicBezTo>
                      <a:pt x="266723" y="115803"/>
                      <a:pt x="262119" y="128863"/>
                      <a:pt x="284086" y="142043"/>
                    </a:cubicBezTo>
                    <a:cubicBezTo>
                      <a:pt x="292110" y="146858"/>
                      <a:pt x="301841" y="147962"/>
                      <a:pt x="310719" y="150921"/>
                    </a:cubicBezTo>
                    <a:cubicBezTo>
                      <a:pt x="337859" y="191632"/>
                      <a:pt x="331630" y="199373"/>
                      <a:pt x="408373" y="168676"/>
                    </a:cubicBezTo>
                    <a:cubicBezTo>
                      <a:pt x="417062" y="165201"/>
                      <a:pt x="412060" y="149829"/>
                      <a:pt x="417251" y="142043"/>
                    </a:cubicBezTo>
                    <a:cubicBezTo>
                      <a:pt x="424215" y="131597"/>
                      <a:pt x="435006" y="124288"/>
                      <a:pt x="443884" y="115410"/>
                    </a:cubicBezTo>
                    <a:lnTo>
                      <a:pt x="461639" y="62144"/>
                    </a:lnTo>
                    <a:cubicBezTo>
                      <a:pt x="464598" y="53266"/>
                      <a:pt x="461639" y="38470"/>
                      <a:pt x="470517" y="35511"/>
                    </a:cubicBezTo>
                    <a:lnTo>
                      <a:pt x="550416" y="8878"/>
                    </a:lnTo>
                    <a:lnTo>
                      <a:pt x="577049" y="0"/>
                    </a:lnTo>
                    <a:cubicBezTo>
                      <a:pt x="591845" y="2959"/>
                      <a:pt x="607568" y="2934"/>
                      <a:pt x="621437" y="8878"/>
                    </a:cubicBezTo>
                    <a:cubicBezTo>
                      <a:pt x="629130" y="12175"/>
                      <a:pt x="647134" y="23986"/>
                      <a:pt x="639193" y="26633"/>
                    </a:cubicBezTo>
                    <a:cubicBezTo>
                      <a:pt x="608184" y="36969"/>
                      <a:pt x="574090" y="32552"/>
                      <a:pt x="541538" y="35511"/>
                    </a:cubicBezTo>
                    <a:cubicBezTo>
                      <a:pt x="535620" y="44389"/>
                      <a:pt x="531328" y="54599"/>
                      <a:pt x="523783" y="62144"/>
                    </a:cubicBezTo>
                    <a:cubicBezTo>
                      <a:pt x="501822" y="84105"/>
                      <a:pt x="483249" y="83696"/>
                      <a:pt x="452762" y="88777"/>
                    </a:cubicBezTo>
                    <a:cubicBezTo>
                      <a:pt x="432122" y="92217"/>
                      <a:pt x="411333" y="94696"/>
                      <a:pt x="390618" y="97655"/>
                    </a:cubicBezTo>
                    <a:cubicBezTo>
                      <a:pt x="387659" y="112451"/>
                      <a:pt x="389226" y="128942"/>
                      <a:pt x="381740" y="142043"/>
                    </a:cubicBezTo>
                    <a:cubicBezTo>
                      <a:pt x="373642" y="156215"/>
                      <a:pt x="342144" y="164119"/>
                      <a:pt x="328474" y="168676"/>
                    </a:cubicBezTo>
                    <a:cubicBezTo>
                      <a:pt x="298882" y="165717"/>
                      <a:pt x="268122" y="168544"/>
                      <a:pt x="239697" y="159798"/>
                    </a:cubicBezTo>
                    <a:cubicBezTo>
                      <a:pt x="227697" y="156106"/>
                      <a:pt x="220772" y="143075"/>
                      <a:pt x="213064" y="133165"/>
                    </a:cubicBezTo>
                    <a:cubicBezTo>
                      <a:pt x="199963" y="116321"/>
                      <a:pt x="177554" y="79899"/>
                      <a:pt x="177554" y="79899"/>
                    </a:cubicBezTo>
                    <a:cubicBezTo>
                      <a:pt x="180513" y="71021"/>
                      <a:pt x="189907" y="61954"/>
                      <a:pt x="186431" y="53266"/>
                    </a:cubicBezTo>
                    <a:cubicBezTo>
                      <a:pt x="181136" y="40029"/>
                      <a:pt x="144376" y="30370"/>
                      <a:pt x="133165" y="26633"/>
                    </a:cubicBezTo>
                    <a:cubicBezTo>
                      <a:pt x="59517" y="45046"/>
                      <a:pt x="123802" y="18364"/>
                      <a:pt x="88777" y="62144"/>
                    </a:cubicBezTo>
                    <a:cubicBezTo>
                      <a:pt x="82112" y="70475"/>
                      <a:pt x="70245" y="72955"/>
                      <a:pt x="62144" y="79899"/>
                    </a:cubicBezTo>
                    <a:cubicBezTo>
                      <a:pt x="49434" y="90793"/>
                      <a:pt x="26633" y="115410"/>
                      <a:pt x="26633" y="115410"/>
                    </a:cubicBezTo>
                    <a:cubicBezTo>
                      <a:pt x="10119" y="164952"/>
                      <a:pt x="0" y="183704"/>
                      <a:pt x="0" y="239697"/>
                    </a:cubicBezTo>
                    <a:lnTo>
                      <a:pt x="26633" y="213064"/>
                    </a:lnTo>
                    <a:close/>
                  </a:path>
                </a:pathLst>
              </a:custGeom>
              <a:grpFill/>
              <a:ln w="15875">
                <a:solidFill>
                  <a:srgbClr val="C05B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cs-CZ"/>
              </a:p>
            </p:txBody>
          </p:sp>
        </p:grpSp>
      </p:grpSp>
      <p:sp>
        <p:nvSpPr>
          <p:cNvPr id="672" name="Zaoblený obdélník 671"/>
          <p:cNvSpPr/>
          <p:nvPr/>
        </p:nvSpPr>
        <p:spPr>
          <a:xfrm>
            <a:off x="6168008" y="4005064"/>
            <a:ext cx="2304256" cy="2016224"/>
          </a:xfrm>
          <a:prstGeom prst="roundRect">
            <a:avLst>
              <a:gd name="adj" fmla="val 11105"/>
            </a:avLst>
          </a:prstGeom>
          <a:solidFill>
            <a:srgbClr val="8C4306"/>
          </a:solidFill>
          <a:ln>
            <a:solidFill>
              <a:srgbClr val="602E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ROZKLAD</a:t>
            </a:r>
          </a:p>
        </p:txBody>
      </p:sp>
      <p:sp>
        <p:nvSpPr>
          <p:cNvPr id="673" name="Šipka doprava 672"/>
          <p:cNvSpPr/>
          <p:nvPr/>
        </p:nvSpPr>
        <p:spPr>
          <a:xfrm rot="1915812">
            <a:off x="5380172" y="4136451"/>
            <a:ext cx="1224136" cy="6385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4" name="Šipka doprava 673"/>
          <p:cNvSpPr/>
          <p:nvPr/>
        </p:nvSpPr>
        <p:spPr>
          <a:xfrm rot="8842565">
            <a:off x="7899763" y="4140652"/>
            <a:ext cx="1224136" cy="6385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5" name="Šipka doprava 674"/>
          <p:cNvSpPr/>
          <p:nvPr/>
        </p:nvSpPr>
        <p:spPr>
          <a:xfrm rot="16200000">
            <a:off x="6379290" y="3433742"/>
            <a:ext cx="1224136" cy="638588"/>
          </a:xfrm>
          <a:prstGeom prst="rightArrow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6" name="Šipka doprava 675"/>
          <p:cNvSpPr/>
          <p:nvPr/>
        </p:nvSpPr>
        <p:spPr>
          <a:xfrm rot="10525032">
            <a:off x="5108945" y="5277184"/>
            <a:ext cx="1224136" cy="576064"/>
          </a:xfrm>
          <a:prstGeom prst="rightArrow">
            <a:avLst/>
          </a:prstGeom>
          <a:solidFill>
            <a:schemeClr val="accent6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7" name="Šipka doprava 676"/>
          <p:cNvSpPr/>
          <p:nvPr/>
        </p:nvSpPr>
        <p:spPr>
          <a:xfrm rot="1549618">
            <a:off x="8108574" y="5521589"/>
            <a:ext cx="1143800" cy="576064"/>
          </a:xfrm>
          <a:prstGeom prst="rightArrow">
            <a:avLst/>
          </a:prstGeom>
          <a:solidFill>
            <a:schemeClr val="accent6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78" name="Skupina 677"/>
          <p:cNvGrpSpPr/>
          <p:nvPr/>
        </p:nvGrpSpPr>
        <p:grpSpPr>
          <a:xfrm rot="6667832">
            <a:off x="6963532" y="3173525"/>
            <a:ext cx="1520348" cy="989715"/>
            <a:chOff x="2051720" y="836712"/>
            <a:chExt cx="1688000" cy="1008112"/>
          </a:xfrm>
        </p:grpSpPr>
        <p:cxnSp>
          <p:nvCxnSpPr>
            <p:cNvPr id="679" name="Zakřivená spojovací čára 678"/>
            <p:cNvCxnSpPr/>
            <p:nvPr/>
          </p:nvCxnSpPr>
          <p:spPr>
            <a:xfrm rot="10800000" flipV="1">
              <a:off x="2123728" y="908720"/>
              <a:ext cx="1440160" cy="79208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B7D3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Zakřivená spojovací čára 679"/>
            <p:cNvCxnSpPr/>
            <p:nvPr/>
          </p:nvCxnSpPr>
          <p:spPr>
            <a:xfrm rot="10800000" flipV="1">
              <a:off x="2051720" y="836712"/>
              <a:ext cx="1440160" cy="79208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B7D3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Zakřivená spojovací čára 680"/>
            <p:cNvCxnSpPr/>
            <p:nvPr/>
          </p:nvCxnSpPr>
          <p:spPr>
            <a:xfrm rot="10800000" flipV="1">
              <a:off x="2123728" y="1001324"/>
              <a:ext cx="1522466" cy="771492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B7D3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Zakřivená spojovací čára 681"/>
            <p:cNvCxnSpPr/>
            <p:nvPr/>
          </p:nvCxnSpPr>
          <p:spPr>
            <a:xfrm rot="10800000" flipV="1">
              <a:off x="2195736" y="1084552"/>
              <a:ext cx="1543984" cy="760272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B7D3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3" name="TextovéPole 682"/>
          <p:cNvSpPr txBox="1"/>
          <p:nvPr/>
        </p:nvSpPr>
        <p:spPr>
          <a:xfrm>
            <a:off x="4223793" y="5445224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živiny</a:t>
            </a:r>
          </a:p>
        </p:txBody>
      </p:sp>
      <p:sp>
        <p:nvSpPr>
          <p:cNvPr id="684" name="TextovéPole 683"/>
          <p:cNvSpPr txBox="1"/>
          <p:nvPr/>
        </p:nvSpPr>
        <p:spPr>
          <a:xfrm>
            <a:off x="9192345" y="5877272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humus</a:t>
            </a:r>
          </a:p>
        </p:txBody>
      </p:sp>
      <p:sp>
        <p:nvSpPr>
          <p:cNvPr id="685" name="TextovéPole 684"/>
          <p:cNvSpPr txBox="1"/>
          <p:nvPr/>
        </p:nvSpPr>
        <p:spPr>
          <a:xfrm>
            <a:off x="6672065" y="2780928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CO</a:t>
            </a:r>
            <a:r>
              <a:rPr lang="cs-CZ" sz="1400" b="1" dirty="0"/>
              <a:t>2</a:t>
            </a:r>
            <a:endParaRPr lang="cs-CZ" sz="2000" b="1" dirty="0"/>
          </a:p>
        </p:txBody>
      </p:sp>
      <p:sp>
        <p:nvSpPr>
          <p:cNvPr id="686" name="TextovéPole 685"/>
          <p:cNvSpPr txBox="1"/>
          <p:nvPr/>
        </p:nvSpPr>
        <p:spPr>
          <a:xfrm>
            <a:off x="7392145" y="2492896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teplo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2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2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2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361" grpId="0"/>
      <p:bldP spid="362" grpId="0" animBg="1"/>
      <p:bldP spid="364" grpId="0" animBg="1"/>
      <p:bldP spid="365" grpId="0"/>
      <p:bldP spid="366" grpId="0"/>
      <p:bldP spid="367" grpId="0" animBg="1"/>
      <p:bldP spid="387" grpId="0" animBg="1"/>
      <p:bldP spid="388" grpId="0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83" grpId="0"/>
      <p:bldP spid="684" grpId="0"/>
      <p:bldP spid="685" grpId="0"/>
      <p:bldP spid="6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3" y="274638"/>
            <a:ext cx="5976657" cy="634082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Využití a disipace energie</a:t>
            </a:r>
          </a:p>
        </p:txBody>
      </p:sp>
      <p:pic>
        <p:nvPicPr>
          <p:cNvPr id="4" name="Obrázek 3" descr="o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9656" y="3501009"/>
            <a:ext cx="1584176" cy="1310905"/>
          </a:xfrm>
          <a:prstGeom prst="rect">
            <a:avLst/>
          </a:prstGeom>
          <a:ln w="317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6" name="Přímá spojovací čára 5"/>
          <p:cNvCxnSpPr/>
          <p:nvPr/>
        </p:nvCxnSpPr>
        <p:spPr>
          <a:xfrm>
            <a:off x="1991544" y="1052736"/>
            <a:ext cx="0" cy="52565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>
            <a:cxnSpLocks/>
          </p:cNvCxnSpPr>
          <p:nvPr/>
        </p:nvCxnSpPr>
        <p:spPr>
          <a:xfrm>
            <a:off x="1990672" y="6308448"/>
            <a:ext cx="9244331" cy="142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0401289" y="6326319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čas</a:t>
            </a:r>
          </a:p>
        </p:txBody>
      </p:sp>
      <p:sp>
        <p:nvSpPr>
          <p:cNvPr id="10" name="TextovéPole 9"/>
          <p:cNvSpPr txBox="1"/>
          <p:nvPr/>
        </p:nvSpPr>
        <p:spPr>
          <a:xfrm rot="16200000">
            <a:off x="593035" y="1664931"/>
            <a:ext cx="232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energie biomasy</a:t>
            </a:r>
          </a:p>
        </p:txBody>
      </p:sp>
      <p:sp>
        <p:nvSpPr>
          <p:cNvPr id="17" name="Volný tvar 16"/>
          <p:cNvSpPr/>
          <p:nvPr/>
        </p:nvSpPr>
        <p:spPr>
          <a:xfrm>
            <a:off x="2007080" y="1529031"/>
            <a:ext cx="1759789" cy="4552592"/>
          </a:xfrm>
          <a:custGeom>
            <a:avLst/>
            <a:gdLst>
              <a:gd name="connsiteX0" fmla="*/ 0 w 1759789"/>
              <a:gd name="connsiteY0" fmla="*/ 616789 h 4873925"/>
              <a:gd name="connsiteX1" fmla="*/ 224287 w 1759789"/>
              <a:gd name="connsiteY1" fmla="*/ 590910 h 4873925"/>
              <a:gd name="connsiteX2" fmla="*/ 733246 w 1759789"/>
              <a:gd name="connsiteY2" fmla="*/ 4162246 h 4873925"/>
              <a:gd name="connsiteX3" fmla="*/ 1759789 w 1759789"/>
              <a:gd name="connsiteY3" fmla="*/ 4860986 h 4873925"/>
              <a:gd name="connsiteX0" fmla="*/ 0 w 1759789"/>
              <a:gd name="connsiteY0" fmla="*/ 308395 h 4552592"/>
              <a:gd name="connsiteX1" fmla="*/ 272497 w 1759789"/>
              <a:gd name="connsiteY1" fmla="*/ 963865 h 4552592"/>
              <a:gd name="connsiteX2" fmla="*/ 733246 w 1759789"/>
              <a:gd name="connsiteY2" fmla="*/ 3853852 h 4552592"/>
              <a:gd name="connsiteX3" fmla="*/ 1759789 w 1759789"/>
              <a:gd name="connsiteY3" fmla="*/ 4552592 h 4552592"/>
              <a:gd name="connsiteX0" fmla="*/ 0 w 1759789"/>
              <a:gd name="connsiteY0" fmla="*/ 308395 h 4552592"/>
              <a:gd name="connsiteX1" fmla="*/ 272497 w 1759789"/>
              <a:gd name="connsiteY1" fmla="*/ 1323905 h 4552592"/>
              <a:gd name="connsiteX2" fmla="*/ 733246 w 1759789"/>
              <a:gd name="connsiteY2" fmla="*/ 3853852 h 4552592"/>
              <a:gd name="connsiteX3" fmla="*/ 1759789 w 1759789"/>
              <a:gd name="connsiteY3" fmla="*/ 4552592 h 455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789" h="4552592">
                <a:moveTo>
                  <a:pt x="0" y="308395"/>
                </a:moveTo>
                <a:cubicBezTo>
                  <a:pt x="51039" y="0"/>
                  <a:pt x="150289" y="732995"/>
                  <a:pt x="272497" y="1323905"/>
                </a:cubicBezTo>
                <a:cubicBezTo>
                  <a:pt x="394705" y="1914815"/>
                  <a:pt x="485364" y="3315738"/>
                  <a:pt x="733246" y="3853852"/>
                </a:cubicBezTo>
                <a:cubicBezTo>
                  <a:pt x="981128" y="4391966"/>
                  <a:pt x="1462178" y="4467766"/>
                  <a:pt x="1759789" y="4552592"/>
                </a:cubicBezTo>
              </a:path>
            </a:pathLst>
          </a:cu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1991545" y="1700809"/>
            <a:ext cx="8443543" cy="3155863"/>
          </a:xfrm>
          <a:custGeom>
            <a:avLst/>
            <a:gdLst>
              <a:gd name="connsiteX0" fmla="*/ 0 w 8436634"/>
              <a:gd name="connsiteY0" fmla="*/ 0 h 3036497"/>
              <a:gd name="connsiteX1" fmla="*/ 189781 w 8436634"/>
              <a:gd name="connsiteY1" fmla="*/ 103517 h 3036497"/>
              <a:gd name="connsiteX2" fmla="*/ 284672 w 8436634"/>
              <a:gd name="connsiteY2" fmla="*/ 51758 h 3036497"/>
              <a:gd name="connsiteX3" fmla="*/ 465826 w 8436634"/>
              <a:gd name="connsiteY3" fmla="*/ 310551 h 3036497"/>
              <a:gd name="connsiteX4" fmla="*/ 517585 w 8436634"/>
              <a:gd name="connsiteY4" fmla="*/ 224286 h 3036497"/>
              <a:gd name="connsiteX5" fmla="*/ 707366 w 8436634"/>
              <a:gd name="connsiteY5" fmla="*/ 483079 h 3036497"/>
              <a:gd name="connsiteX6" fmla="*/ 759124 w 8436634"/>
              <a:gd name="connsiteY6" fmla="*/ 405441 h 3036497"/>
              <a:gd name="connsiteX7" fmla="*/ 1043796 w 8436634"/>
              <a:gd name="connsiteY7" fmla="*/ 690113 h 3036497"/>
              <a:gd name="connsiteX8" fmla="*/ 1112807 w 8436634"/>
              <a:gd name="connsiteY8" fmla="*/ 586596 h 3036497"/>
              <a:gd name="connsiteX9" fmla="*/ 1388853 w 8436634"/>
              <a:gd name="connsiteY9" fmla="*/ 819509 h 3036497"/>
              <a:gd name="connsiteX10" fmla="*/ 1423358 w 8436634"/>
              <a:gd name="connsiteY10" fmla="*/ 698739 h 3036497"/>
              <a:gd name="connsiteX11" fmla="*/ 1742536 w 8436634"/>
              <a:gd name="connsiteY11" fmla="*/ 905773 h 3036497"/>
              <a:gd name="connsiteX12" fmla="*/ 1768415 w 8436634"/>
              <a:gd name="connsiteY12" fmla="*/ 793630 h 3036497"/>
              <a:gd name="connsiteX13" fmla="*/ 2104845 w 8436634"/>
              <a:gd name="connsiteY13" fmla="*/ 1086928 h 3036497"/>
              <a:gd name="connsiteX14" fmla="*/ 2173856 w 8436634"/>
              <a:gd name="connsiteY14" fmla="*/ 974784 h 3036497"/>
              <a:gd name="connsiteX15" fmla="*/ 2562045 w 8436634"/>
              <a:gd name="connsiteY15" fmla="*/ 1259456 h 3036497"/>
              <a:gd name="connsiteX16" fmla="*/ 2605177 w 8436634"/>
              <a:gd name="connsiteY16" fmla="*/ 1138686 h 3036497"/>
              <a:gd name="connsiteX17" fmla="*/ 2993366 w 8436634"/>
              <a:gd name="connsiteY17" fmla="*/ 1345720 h 3036497"/>
              <a:gd name="connsiteX18" fmla="*/ 3036498 w 8436634"/>
              <a:gd name="connsiteY18" fmla="*/ 1250830 h 3036497"/>
              <a:gd name="connsiteX19" fmla="*/ 3398807 w 8436634"/>
              <a:gd name="connsiteY19" fmla="*/ 1475117 h 3036497"/>
              <a:gd name="connsiteX20" fmla="*/ 3459192 w 8436634"/>
              <a:gd name="connsiteY20" fmla="*/ 1362973 h 3036497"/>
              <a:gd name="connsiteX21" fmla="*/ 3795622 w 8436634"/>
              <a:gd name="connsiteY21" fmla="*/ 1561381 h 3036497"/>
              <a:gd name="connsiteX22" fmla="*/ 3830128 w 8436634"/>
              <a:gd name="connsiteY22" fmla="*/ 1457864 h 3036497"/>
              <a:gd name="connsiteX23" fmla="*/ 4226943 w 8436634"/>
              <a:gd name="connsiteY23" fmla="*/ 1699403 h 3036497"/>
              <a:gd name="connsiteX24" fmla="*/ 4261449 w 8436634"/>
              <a:gd name="connsiteY24" fmla="*/ 1621766 h 3036497"/>
              <a:gd name="connsiteX25" fmla="*/ 4632385 w 8436634"/>
              <a:gd name="connsiteY25" fmla="*/ 1871932 h 3036497"/>
              <a:gd name="connsiteX26" fmla="*/ 4658264 w 8436634"/>
              <a:gd name="connsiteY26" fmla="*/ 1768415 h 3036497"/>
              <a:gd name="connsiteX27" fmla="*/ 5080958 w 8436634"/>
              <a:gd name="connsiteY27" fmla="*/ 2087592 h 3036497"/>
              <a:gd name="connsiteX28" fmla="*/ 5115464 w 8436634"/>
              <a:gd name="connsiteY28" fmla="*/ 1940943 h 3036497"/>
              <a:gd name="connsiteX29" fmla="*/ 5400136 w 8436634"/>
              <a:gd name="connsiteY29" fmla="*/ 2225615 h 3036497"/>
              <a:gd name="connsiteX30" fmla="*/ 5460521 w 8436634"/>
              <a:gd name="connsiteY30" fmla="*/ 2122098 h 3036497"/>
              <a:gd name="connsiteX31" fmla="*/ 5771072 w 8436634"/>
              <a:gd name="connsiteY31" fmla="*/ 2320505 h 3036497"/>
              <a:gd name="connsiteX32" fmla="*/ 5848709 w 8436634"/>
              <a:gd name="connsiteY32" fmla="*/ 2225615 h 3036497"/>
              <a:gd name="connsiteX33" fmla="*/ 6176513 w 8436634"/>
              <a:gd name="connsiteY33" fmla="*/ 2441275 h 3036497"/>
              <a:gd name="connsiteX34" fmla="*/ 6262777 w 8436634"/>
              <a:gd name="connsiteY34" fmla="*/ 2355011 h 3036497"/>
              <a:gd name="connsiteX35" fmla="*/ 6556075 w 8436634"/>
              <a:gd name="connsiteY35" fmla="*/ 2570671 h 3036497"/>
              <a:gd name="connsiteX36" fmla="*/ 6650966 w 8436634"/>
              <a:gd name="connsiteY36" fmla="*/ 2484407 h 3036497"/>
              <a:gd name="connsiteX37" fmla="*/ 6935638 w 8436634"/>
              <a:gd name="connsiteY37" fmla="*/ 2656935 h 3036497"/>
              <a:gd name="connsiteX38" fmla="*/ 7065034 w 8436634"/>
              <a:gd name="connsiteY38" fmla="*/ 2587924 h 3036497"/>
              <a:gd name="connsiteX39" fmla="*/ 7418717 w 8436634"/>
              <a:gd name="connsiteY39" fmla="*/ 2820837 h 3036497"/>
              <a:gd name="connsiteX40" fmla="*/ 7556739 w 8436634"/>
              <a:gd name="connsiteY40" fmla="*/ 2743200 h 3036497"/>
              <a:gd name="connsiteX41" fmla="*/ 7901796 w 8436634"/>
              <a:gd name="connsiteY41" fmla="*/ 2958860 h 3036497"/>
              <a:gd name="connsiteX42" fmla="*/ 7936302 w 8436634"/>
              <a:gd name="connsiteY42" fmla="*/ 2838090 h 3036497"/>
              <a:gd name="connsiteX43" fmla="*/ 8324490 w 8436634"/>
              <a:gd name="connsiteY43" fmla="*/ 3010618 h 3036497"/>
              <a:gd name="connsiteX44" fmla="*/ 8436634 w 8436634"/>
              <a:gd name="connsiteY44" fmla="*/ 2993366 h 303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436634" h="3036497">
                <a:moveTo>
                  <a:pt x="0" y="0"/>
                </a:moveTo>
                <a:cubicBezTo>
                  <a:pt x="71168" y="47445"/>
                  <a:pt x="142336" y="94891"/>
                  <a:pt x="189781" y="103517"/>
                </a:cubicBezTo>
                <a:cubicBezTo>
                  <a:pt x="237226" y="112143"/>
                  <a:pt x="238665" y="17252"/>
                  <a:pt x="284672" y="51758"/>
                </a:cubicBezTo>
                <a:cubicBezTo>
                  <a:pt x="330679" y="86264"/>
                  <a:pt x="427007" y="281796"/>
                  <a:pt x="465826" y="310551"/>
                </a:cubicBezTo>
                <a:cubicBezTo>
                  <a:pt x="504645" y="339306"/>
                  <a:pt x="477328" y="195531"/>
                  <a:pt x="517585" y="224286"/>
                </a:cubicBezTo>
                <a:cubicBezTo>
                  <a:pt x="557842" y="253041"/>
                  <a:pt x="667110" y="452887"/>
                  <a:pt x="707366" y="483079"/>
                </a:cubicBezTo>
                <a:cubicBezTo>
                  <a:pt x="747622" y="513271"/>
                  <a:pt x="703052" y="370935"/>
                  <a:pt x="759124" y="405441"/>
                </a:cubicBezTo>
                <a:cubicBezTo>
                  <a:pt x="815196" y="439947"/>
                  <a:pt x="984849" y="659921"/>
                  <a:pt x="1043796" y="690113"/>
                </a:cubicBezTo>
                <a:cubicBezTo>
                  <a:pt x="1102743" y="720305"/>
                  <a:pt x="1055298" y="565030"/>
                  <a:pt x="1112807" y="586596"/>
                </a:cubicBezTo>
                <a:cubicBezTo>
                  <a:pt x="1170317" y="608162"/>
                  <a:pt x="1337095" y="800819"/>
                  <a:pt x="1388853" y="819509"/>
                </a:cubicBezTo>
                <a:cubicBezTo>
                  <a:pt x="1440611" y="838199"/>
                  <a:pt x="1364411" y="684362"/>
                  <a:pt x="1423358" y="698739"/>
                </a:cubicBezTo>
                <a:cubicBezTo>
                  <a:pt x="1482305" y="713116"/>
                  <a:pt x="1685027" y="889958"/>
                  <a:pt x="1742536" y="905773"/>
                </a:cubicBezTo>
                <a:cubicBezTo>
                  <a:pt x="1800045" y="921588"/>
                  <a:pt x="1708030" y="763438"/>
                  <a:pt x="1768415" y="793630"/>
                </a:cubicBezTo>
                <a:cubicBezTo>
                  <a:pt x="1828800" y="823822"/>
                  <a:pt x="2037272" y="1056736"/>
                  <a:pt x="2104845" y="1086928"/>
                </a:cubicBezTo>
                <a:cubicBezTo>
                  <a:pt x="2172418" y="1117120"/>
                  <a:pt x="2097656" y="946029"/>
                  <a:pt x="2173856" y="974784"/>
                </a:cubicBezTo>
                <a:cubicBezTo>
                  <a:pt x="2250056" y="1003539"/>
                  <a:pt x="2490158" y="1232139"/>
                  <a:pt x="2562045" y="1259456"/>
                </a:cubicBezTo>
                <a:cubicBezTo>
                  <a:pt x="2633932" y="1286773"/>
                  <a:pt x="2533290" y="1124309"/>
                  <a:pt x="2605177" y="1138686"/>
                </a:cubicBezTo>
                <a:cubicBezTo>
                  <a:pt x="2677064" y="1153063"/>
                  <a:pt x="2921479" y="1327029"/>
                  <a:pt x="2993366" y="1345720"/>
                </a:cubicBezTo>
                <a:cubicBezTo>
                  <a:pt x="3065253" y="1364411"/>
                  <a:pt x="2968925" y="1229264"/>
                  <a:pt x="3036498" y="1250830"/>
                </a:cubicBezTo>
                <a:cubicBezTo>
                  <a:pt x="3104072" y="1272396"/>
                  <a:pt x="3328358" y="1456426"/>
                  <a:pt x="3398807" y="1475117"/>
                </a:cubicBezTo>
                <a:cubicBezTo>
                  <a:pt x="3469256" y="1493808"/>
                  <a:pt x="3393056" y="1348596"/>
                  <a:pt x="3459192" y="1362973"/>
                </a:cubicBezTo>
                <a:cubicBezTo>
                  <a:pt x="3525328" y="1377350"/>
                  <a:pt x="3733799" y="1545566"/>
                  <a:pt x="3795622" y="1561381"/>
                </a:cubicBezTo>
                <a:cubicBezTo>
                  <a:pt x="3857445" y="1577196"/>
                  <a:pt x="3758241" y="1434860"/>
                  <a:pt x="3830128" y="1457864"/>
                </a:cubicBezTo>
                <a:cubicBezTo>
                  <a:pt x="3902015" y="1480868"/>
                  <a:pt x="4155056" y="1672086"/>
                  <a:pt x="4226943" y="1699403"/>
                </a:cubicBezTo>
                <a:cubicBezTo>
                  <a:pt x="4298830" y="1726720"/>
                  <a:pt x="4193875" y="1593011"/>
                  <a:pt x="4261449" y="1621766"/>
                </a:cubicBezTo>
                <a:cubicBezTo>
                  <a:pt x="4329023" y="1650521"/>
                  <a:pt x="4566249" y="1847491"/>
                  <a:pt x="4632385" y="1871932"/>
                </a:cubicBezTo>
                <a:cubicBezTo>
                  <a:pt x="4698521" y="1896374"/>
                  <a:pt x="4583502" y="1732472"/>
                  <a:pt x="4658264" y="1768415"/>
                </a:cubicBezTo>
                <a:cubicBezTo>
                  <a:pt x="4733026" y="1804358"/>
                  <a:pt x="5004758" y="2058837"/>
                  <a:pt x="5080958" y="2087592"/>
                </a:cubicBezTo>
                <a:cubicBezTo>
                  <a:pt x="5157158" y="2116347"/>
                  <a:pt x="5062268" y="1917939"/>
                  <a:pt x="5115464" y="1940943"/>
                </a:cubicBezTo>
                <a:cubicBezTo>
                  <a:pt x="5168660" y="1963947"/>
                  <a:pt x="5342627" y="2195423"/>
                  <a:pt x="5400136" y="2225615"/>
                </a:cubicBezTo>
                <a:cubicBezTo>
                  <a:pt x="5457645" y="2255807"/>
                  <a:pt x="5398698" y="2106283"/>
                  <a:pt x="5460521" y="2122098"/>
                </a:cubicBezTo>
                <a:cubicBezTo>
                  <a:pt x="5522344" y="2137913"/>
                  <a:pt x="5706374" y="2303252"/>
                  <a:pt x="5771072" y="2320505"/>
                </a:cubicBezTo>
                <a:cubicBezTo>
                  <a:pt x="5835770" y="2337758"/>
                  <a:pt x="5781136" y="2205487"/>
                  <a:pt x="5848709" y="2225615"/>
                </a:cubicBezTo>
                <a:cubicBezTo>
                  <a:pt x="5916282" y="2245743"/>
                  <a:pt x="6107502" y="2419709"/>
                  <a:pt x="6176513" y="2441275"/>
                </a:cubicBezTo>
                <a:cubicBezTo>
                  <a:pt x="6245524" y="2462841"/>
                  <a:pt x="6199517" y="2333445"/>
                  <a:pt x="6262777" y="2355011"/>
                </a:cubicBezTo>
                <a:cubicBezTo>
                  <a:pt x="6326037" y="2376577"/>
                  <a:pt x="6491377" y="2549105"/>
                  <a:pt x="6556075" y="2570671"/>
                </a:cubicBezTo>
                <a:cubicBezTo>
                  <a:pt x="6620773" y="2592237"/>
                  <a:pt x="6587706" y="2470030"/>
                  <a:pt x="6650966" y="2484407"/>
                </a:cubicBezTo>
                <a:cubicBezTo>
                  <a:pt x="6714227" y="2498784"/>
                  <a:pt x="6866627" y="2639682"/>
                  <a:pt x="6935638" y="2656935"/>
                </a:cubicBezTo>
                <a:cubicBezTo>
                  <a:pt x="7004649" y="2674188"/>
                  <a:pt x="6984521" y="2560607"/>
                  <a:pt x="7065034" y="2587924"/>
                </a:cubicBezTo>
                <a:cubicBezTo>
                  <a:pt x="7145547" y="2615241"/>
                  <a:pt x="7336766" y="2794958"/>
                  <a:pt x="7418717" y="2820837"/>
                </a:cubicBezTo>
                <a:cubicBezTo>
                  <a:pt x="7500668" y="2846716"/>
                  <a:pt x="7476226" y="2720196"/>
                  <a:pt x="7556739" y="2743200"/>
                </a:cubicBezTo>
                <a:cubicBezTo>
                  <a:pt x="7637252" y="2766204"/>
                  <a:pt x="7838536" y="2943045"/>
                  <a:pt x="7901796" y="2958860"/>
                </a:cubicBezTo>
                <a:cubicBezTo>
                  <a:pt x="7965057" y="2974675"/>
                  <a:pt x="7865853" y="2829464"/>
                  <a:pt x="7936302" y="2838090"/>
                </a:cubicBezTo>
                <a:cubicBezTo>
                  <a:pt x="8006751" y="2846716"/>
                  <a:pt x="8241101" y="2984739"/>
                  <a:pt x="8324490" y="3010618"/>
                </a:cubicBezTo>
                <a:cubicBezTo>
                  <a:pt x="8407879" y="3036497"/>
                  <a:pt x="8413630" y="2999117"/>
                  <a:pt x="8436634" y="2993366"/>
                </a:cubicBezTo>
              </a:path>
            </a:pathLst>
          </a:custGeom>
          <a:ln w="47625">
            <a:solidFill>
              <a:srgbClr val="B3B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21"/>
          <p:cNvCxnSpPr/>
          <p:nvPr/>
        </p:nvCxnSpPr>
        <p:spPr>
          <a:xfrm>
            <a:off x="9552384" y="6512927"/>
            <a:ext cx="504056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1821382" y="3088341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rafovaná šipka doprava 24"/>
          <p:cNvSpPr/>
          <p:nvPr/>
        </p:nvSpPr>
        <p:spPr>
          <a:xfrm rot="18550926">
            <a:off x="2036281" y="2562152"/>
            <a:ext cx="669692" cy="314526"/>
          </a:xfrm>
          <a:prstGeom prst="stripedRightArrow">
            <a:avLst>
              <a:gd name="adj1" fmla="val 72459"/>
              <a:gd name="adj2" fmla="val 50000"/>
            </a:avLst>
          </a:prstGeom>
          <a:solidFill>
            <a:srgbClr val="FF3300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teplo</a:t>
            </a:r>
            <a:endParaRPr lang="cs-CZ" sz="1200" dirty="0"/>
          </a:p>
        </p:txBody>
      </p:sp>
      <p:sp>
        <p:nvSpPr>
          <p:cNvPr id="27" name="Šrafovaná šipka doprava 26"/>
          <p:cNvSpPr/>
          <p:nvPr/>
        </p:nvSpPr>
        <p:spPr>
          <a:xfrm rot="18550926">
            <a:off x="2206174" y="3774662"/>
            <a:ext cx="669692" cy="314526"/>
          </a:xfrm>
          <a:prstGeom prst="stripedRightArrow">
            <a:avLst>
              <a:gd name="adj1" fmla="val 72459"/>
              <a:gd name="adj2" fmla="val 50000"/>
            </a:avLst>
          </a:prstGeom>
          <a:solidFill>
            <a:srgbClr val="FF3300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teplo</a:t>
            </a:r>
            <a:endParaRPr lang="cs-CZ" sz="1200" dirty="0"/>
          </a:p>
        </p:txBody>
      </p:sp>
      <p:sp>
        <p:nvSpPr>
          <p:cNvPr id="28" name="Šrafovaná šipka doprava 27"/>
          <p:cNvSpPr/>
          <p:nvPr/>
        </p:nvSpPr>
        <p:spPr>
          <a:xfrm rot="18550926">
            <a:off x="2350191" y="4422735"/>
            <a:ext cx="669692" cy="314526"/>
          </a:xfrm>
          <a:prstGeom prst="stripedRightArrow">
            <a:avLst>
              <a:gd name="adj1" fmla="val 72459"/>
              <a:gd name="adj2" fmla="val 50000"/>
            </a:avLst>
          </a:prstGeom>
          <a:solidFill>
            <a:srgbClr val="FF3300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teplo</a:t>
            </a:r>
          </a:p>
        </p:txBody>
      </p:sp>
      <p:sp>
        <p:nvSpPr>
          <p:cNvPr id="29" name="Šrafovaná šipka doprava 28"/>
          <p:cNvSpPr/>
          <p:nvPr/>
        </p:nvSpPr>
        <p:spPr>
          <a:xfrm rot="18550926">
            <a:off x="2494207" y="5142816"/>
            <a:ext cx="669692" cy="314526"/>
          </a:xfrm>
          <a:prstGeom prst="stripedRightArrow">
            <a:avLst>
              <a:gd name="adj1" fmla="val 72459"/>
              <a:gd name="adj2" fmla="val 50000"/>
            </a:avLst>
          </a:prstGeom>
          <a:solidFill>
            <a:srgbClr val="FF3300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teplo</a:t>
            </a:r>
            <a:endParaRPr lang="cs-CZ" sz="1200" dirty="0"/>
          </a:p>
        </p:txBody>
      </p:sp>
      <p:sp>
        <p:nvSpPr>
          <p:cNvPr id="30" name="Šrafovaná šipka doprava 29"/>
          <p:cNvSpPr/>
          <p:nvPr/>
        </p:nvSpPr>
        <p:spPr>
          <a:xfrm rot="18550926">
            <a:off x="2926255" y="5574864"/>
            <a:ext cx="669692" cy="314526"/>
          </a:xfrm>
          <a:prstGeom prst="stripedRightArrow">
            <a:avLst>
              <a:gd name="adj1" fmla="val 72459"/>
              <a:gd name="adj2" fmla="val 50000"/>
            </a:avLst>
          </a:prstGeom>
          <a:solidFill>
            <a:srgbClr val="FF3300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teplo</a:t>
            </a:r>
            <a:endParaRPr lang="cs-CZ" sz="1200" dirty="0"/>
          </a:p>
        </p:txBody>
      </p:sp>
      <p:sp>
        <p:nvSpPr>
          <p:cNvPr id="31" name="Šrafovaná šipka doprava 30"/>
          <p:cNvSpPr/>
          <p:nvPr/>
        </p:nvSpPr>
        <p:spPr>
          <a:xfrm rot="18550926">
            <a:off x="2019939" y="2109179"/>
            <a:ext cx="507894" cy="314526"/>
          </a:xfrm>
          <a:prstGeom prst="stripedRightArrow">
            <a:avLst>
              <a:gd name="adj1" fmla="val 72459"/>
              <a:gd name="adj2" fmla="val 50000"/>
            </a:avLst>
          </a:prstGeom>
          <a:solidFill>
            <a:srgbClr val="FF3300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rafovaná šipka doprava 31"/>
          <p:cNvSpPr/>
          <p:nvPr/>
        </p:nvSpPr>
        <p:spPr>
          <a:xfrm rot="18550926">
            <a:off x="3540481" y="5782555"/>
            <a:ext cx="462402" cy="314526"/>
          </a:xfrm>
          <a:prstGeom prst="stripedRightArrow">
            <a:avLst>
              <a:gd name="adj1" fmla="val 72459"/>
              <a:gd name="adj2" fmla="val 50000"/>
            </a:avLst>
          </a:prstGeom>
          <a:solidFill>
            <a:srgbClr val="FF3300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3" name="Obrázek 32" descr="volakova_popel_smes_biomasoveho_pope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9890" y="5436550"/>
            <a:ext cx="1198273" cy="845840"/>
          </a:xfrm>
          <a:prstGeom prst="rect">
            <a:avLst/>
          </a:prstGeom>
        </p:spPr>
      </p:pic>
      <p:sp>
        <p:nvSpPr>
          <p:cNvPr id="34" name="TextovéPole 33"/>
          <p:cNvSpPr txBox="1"/>
          <p:nvPr/>
        </p:nvSpPr>
        <p:spPr>
          <a:xfrm>
            <a:off x="4223793" y="573325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popel</a:t>
            </a:r>
          </a:p>
        </p:txBody>
      </p:sp>
      <p:pic>
        <p:nvPicPr>
          <p:cNvPr id="36" name="Obrázek 35" descr="Humus_sl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2064" y="5445225"/>
            <a:ext cx="3409180" cy="739597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8" name="TextovéPole 37"/>
          <p:cNvSpPr txBox="1"/>
          <p:nvPr/>
        </p:nvSpPr>
        <p:spPr>
          <a:xfrm>
            <a:off x="7536160" y="5589241"/>
            <a:ext cx="181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živiny + humus</a:t>
            </a:r>
          </a:p>
        </p:txBody>
      </p:sp>
      <p:cxnSp>
        <p:nvCxnSpPr>
          <p:cNvPr id="40" name="Zakřivená spojovací čára 39"/>
          <p:cNvCxnSpPr/>
          <p:nvPr/>
        </p:nvCxnSpPr>
        <p:spPr>
          <a:xfrm rot="16200000" flipH="1">
            <a:off x="6780076" y="4041068"/>
            <a:ext cx="1512168" cy="1296144"/>
          </a:xfrm>
          <a:prstGeom prst="curvedConnector3">
            <a:avLst>
              <a:gd name="adj1" fmla="val 44295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Zakřivená spojovací čára 47"/>
          <p:cNvCxnSpPr/>
          <p:nvPr/>
        </p:nvCxnSpPr>
        <p:spPr>
          <a:xfrm rot="16200000" flipH="1">
            <a:off x="5980862" y="3745910"/>
            <a:ext cx="1742444" cy="1656184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Zakřivená spojovací čára 48"/>
          <p:cNvCxnSpPr/>
          <p:nvPr/>
        </p:nvCxnSpPr>
        <p:spPr>
          <a:xfrm rot="16200000" flipH="1">
            <a:off x="5231904" y="3593268"/>
            <a:ext cx="1944216" cy="1944216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Zakřivená spojovací čára 49"/>
          <p:cNvCxnSpPr/>
          <p:nvPr/>
        </p:nvCxnSpPr>
        <p:spPr>
          <a:xfrm rot="16200000" flipH="1">
            <a:off x="7968208" y="4293096"/>
            <a:ext cx="1152128" cy="1152128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Šrafovaná šipka doprava 56"/>
          <p:cNvSpPr/>
          <p:nvPr/>
        </p:nvSpPr>
        <p:spPr>
          <a:xfrm rot="18550926">
            <a:off x="2134167" y="2766551"/>
            <a:ext cx="669692" cy="314526"/>
          </a:xfrm>
          <a:prstGeom prst="stripedRightArrow">
            <a:avLst>
              <a:gd name="adj1" fmla="val 72459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CO</a:t>
            </a:r>
            <a:r>
              <a:rPr lang="cs-CZ" sz="1000" dirty="0">
                <a:solidFill>
                  <a:schemeClr val="tx1"/>
                </a:solidFill>
              </a:rPr>
              <a:t>2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58" name="Šrafovaná šipka doprava 57"/>
          <p:cNvSpPr/>
          <p:nvPr/>
        </p:nvSpPr>
        <p:spPr>
          <a:xfrm rot="18550926">
            <a:off x="2245649" y="3251856"/>
            <a:ext cx="669692" cy="416377"/>
          </a:xfrm>
          <a:prstGeom prst="stripedRightArrow">
            <a:avLst>
              <a:gd name="adj1" fmla="val 72459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CO</a:t>
            </a:r>
            <a:r>
              <a:rPr lang="cs-CZ" sz="1000" dirty="0">
                <a:solidFill>
                  <a:schemeClr val="tx1"/>
                </a:solidFill>
              </a:rPr>
              <a:t>2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59" name="Šrafovaná šipka doprava 58"/>
          <p:cNvSpPr/>
          <p:nvPr/>
        </p:nvSpPr>
        <p:spPr>
          <a:xfrm rot="18550926">
            <a:off x="2295434" y="3970435"/>
            <a:ext cx="669692" cy="314526"/>
          </a:xfrm>
          <a:prstGeom prst="stripedRightArrow">
            <a:avLst>
              <a:gd name="adj1" fmla="val 72459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CO</a:t>
            </a:r>
            <a:r>
              <a:rPr lang="cs-CZ" sz="1000" dirty="0">
                <a:solidFill>
                  <a:schemeClr val="tx1"/>
                </a:solidFill>
              </a:rPr>
              <a:t>2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60" name="Šrafovaná šipka doprava 59"/>
          <p:cNvSpPr/>
          <p:nvPr/>
        </p:nvSpPr>
        <p:spPr>
          <a:xfrm rot="18550926">
            <a:off x="2422198" y="4926790"/>
            <a:ext cx="669692" cy="314526"/>
          </a:xfrm>
          <a:prstGeom prst="stripedRightArrow">
            <a:avLst>
              <a:gd name="adj1" fmla="val 72459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CO</a:t>
            </a:r>
            <a:r>
              <a:rPr lang="cs-CZ" sz="1000" dirty="0">
                <a:solidFill>
                  <a:schemeClr val="tx1"/>
                </a:solidFill>
              </a:rPr>
              <a:t>2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61" name="Šrafovaná šipka doprava 60"/>
          <p:cNvSpPr/>
          <p:nvPr/>
        </p:nvSpPr>
        <p:spPr>
          <a:xfrm rot="18550926">
            <a:off x="2802490" y="5422220"/>
            <a:ext cx="669692" cy="314526"/>
          </a:xfrm>
          <a:prstGeom prst="stripedRightArrow">
            <a:avLst>
              <a:gd name="adj1" fmla="val 72459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CO</a:t>
            </a:r>
            <a:r>
              <a:rPr lang="cs-CZ" sz="1000" dirty="0">
                <a:solidFill>
                  <a:schemeClr val="tx1"/>
                </a:solidFill>
              </a:rPr>
              <a:t>2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26" name="Šrafovaná šipka doprava 25"/>
          <p:cNvSpPr/>
          <p:nvPr/>
        </p:nvSpPr>
        <p:spPr>
          <a:xfrm rot="18550926">
            <a:off x="2134167" y="3198599"/>
            <a:ext cx="669692" cy="314526"/>
          </a:xfrm>
          <a:prstGeom prst="stripedRightArrow">
            <a:avLst>
              <a:gd name="adj1" fmla="val 72459"/>
              <a:gd name="adj2" fmla="val 50000"/>
            </a:avLst>
          </a:prstGeom>
          <a:solidFill>
            <a:srgbClr val="FF3300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teplo</a:t>
            </a:r>
          </a:p>
        </p:txBody>
      </p:sp>
      <p:sp>
        <p:nvSpPr>
          <p:cNvPr id="62" name="Vývojový diagram: spojka 61"/>
          <p:cNvSpPr/>
          <p:nvPr/>
        </p:nvSpPr>
        <p:spPr>
          <a:xfrm>
            <a:off x="5303912" y="2996952"/>
            <a:ext cx="288032" cy="313184"/>
          </a:xfrm>
          <a:prstGeom prst="flowChartConnec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Šipka doprava 62"/>
          <p:cNvSpPr/>
          <p:nvPr/>
        </p:nvSpPr>
        <p:spPr>
          <a:xfrm rot="20239793">
            <a:off x="5558755" y="2787438"/>
            <a:ext cx="889075" cy="14028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Elipsa 63"/>
          <p:cNvSpPr/>
          <p:nvPr/>
        </p:nvSpPr>
        <p:spPr>
          <a:xfrm>
            <a:off x="7619795" y="387316"/>
            <a:ext cx="4298776" cy="3384376"/>
          </a:xfrm>
          <a:prstGeom prst="ellipse">
            <a:avLst/>
          </a:prstGeom>
          <a:solidFill>
            <a:schemeClr val="bg2">
              <a:lumMod val="90000"/>
              <a:alpha val="5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5" name="Obrázek 64" descr="collembola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14723" y="1323420"/>
            <a:ext cx="1584176" cy="1457442"/>
          </a:xfrm>
          <a:prstGeom prst="rect">
            <a:avLst/>
          </a:prstGeom>
        </p:spPr>
      </p:pic>
      <p:sp>
        <p:nvSpPr>
          <p:cNvPr id="66" name="Šipka doprava 65"/>
          <p:cNvSpPr/>
          <p:nvPr/>
        </p:nvSpPr>
        <p:spPr>
          <a:xfrm>
            <a:off x="6560483" y="1784346"/>
            <a:ext cx="2376264" cy="576064"/>
          </a:xfrm>
          <a:prstGeom prst="rightArrow">
            <a:avLst>
              <a:gd name="adj1" fmla="val 59584"/>
              <a:gd name="adj2" fmla="val 50000"/>
            </a:avLst>
          </a:prstGeom>
          <a:solidFill>
            <a:srgbClr val="F9B073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6">
                    <a:lumMod val="50000"/>
                  </a:schemeClr>
                </a:solidFill>
              </a:rPr>
              <a:t>energie v </a:t>
            </a:r>
            <a:r>
              <a:rPr lang="cs-CZ" sz="1400" b="1" dirty="0" err="1">
                <a:solidFill>
                  <a:schemeClr val="accent6">
                    <a:lumMod val="50000"/>
                  </a:schemeClr>
                </a:solidFill>
              </a:rPr>
              <a:t>org</a:t>
            </a:r>
            <a:r>
              <a:rPr lang="cs-CZ" sz="1400" b="1" dirty="0">
                <a:solidFill>
                  <a:schemeClr val="accent6">
                    <a:lumMod val="50000"/>
                  </a:schemeClr>
                </a:solidFill>
              </a:rPr>
              <a:t>. hmotě</a:t>
            </a:r>
          </a:p>
        </p:txBody>
      </p:sp>
      <p:sp>
        <p:nvSpPr>
          <p:cNvPr id="67" name="Kruhová šipka 66"/>
          <p:cNvSpPr/>
          <p:nvPr/>
        </p:nvSpPr>
        <p:spPr>
          <a:xfrm rot="5400000">
            <a:off x="9326791" y="567336"/>
            <a:ext cx="1872208" cy="194421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6584426"/>
              <a:gd name="adj5" fmla="val 12500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9745204" y="2463132"/>
            <a:ext cx="156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zabu</a:t>
            </a:r>
            <a:r>
              <a:rPr lang="cs-CZ" sz="1600" b="1" dirty="0"/>
              <a:t>dovaná E</a:t>
            </a:r>
          </a:p>
        </p:txBody>
      </p:sp>
      <p:sp>
        <p:nvSpPr>
          <p:cNvPr id="70" name="Šipka doprava 69"/>
          <p:cNvSpPr/>
          <p:nvPr/>
        </p:nvSpPr>
        <p:spPr>
          <a:xfrm rot="16200000">
            <a:off x="8642715" y="603340"/>
            <a:ext cx="1224136" cy="216024"/>
          </a:xfrm>
          <a:prstGeom prst="rightArrow">
            <a:avLst>
              <a:gd name="adj1" fmla="val 7396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CO</a:t>
            </a:r>
            <a:r>
              <a:rPr lang="cs-CZ" sz="1200" b="1" dirty="0">
                <a:solidFill>
                  <a:schemeClr val="tx1"/>
                </a:solidFill>
              </a:rPr>
              <a:t>2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1" name="Šipka doprava 70"/>
          <p:cNvSpPr/>
          <p:nvPr/>
        </p:nvSpPr>
        <p:spPr>
          <a:xfrm rot="16200000">
            <a:off x="8930747" y="603340"/>
            <a:ext cx="1224136" cy="216024"/>
          </a:xfrm>
          <a:prstGeom prst="rightArrow">
            <a:avLst>
              <a:gd name="adj1" fmla="val 73960"/>
              <a:gd name="adj2" fmla="val 50000"/>
            </a:avLst>
          </a:prstGeom>
          <a:solidFill>
            <a:srgbClr val="FF6D6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teplo</a:t>
            </a:r>
          </a:p>
        </p:txBody>
      </p:sp>
      <p:pic>
        <p:nvPicPr>
          <p:cNvPr id="73" name="Obrázek 72" descr="bacter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66851" y="1035389"/>
            <a:ext cx="936104" cy="970063"/>
          </a:xfrm>
          <a:prstGeom prst="ellipse">
            <a:avLst/>
          </a:prstGeom>
          <a:ln w="1905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2" name="Šipka doprava 71"/>
          <p:cNvSpPr/>
          <p:nvPr/>
        </p:nvSpPr>
        <p:spPr>
          <a:xfrm rot="5400000">
            <a:off x="9120336" y="3524367"/>
            <a:ext cx="1656184" cy="288032"/>
          </a:xfrm>
          <a:prstGeom prst="rightArrow">
            <a:avLst>
              <a:gd name="adj1" fmla="val 7396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rozložená OH</a:t>
            </a:r>
          </a:p>
        </p:txBody>
      </p:sp>
      <p:cxnSp>
        <p:nvCxnSpPr>
          <p:cNvPr id="75" name="Přímá spojovací šipka 74"/>
          <p:cNvCxnSpPr/>
          <p:nvPr/>
        </p:nvCxnSpPr>
        <p:spPr>
          <a:xfrm flipV="1">
            <a:off x="2855640" y="1628800"/>
            <a:ext cx="288032" cy="36004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ovací šipka 76"/>
          <p:cNvCxnSpPr/>
          <p:nvPr/>
        </p:nvCxnSpPr>
        <p:spPr>
          <a:xfrm flipV="1">
            <a:off x="3359696" y="1916832"/>
            <a:ext cx="288032" cy="36004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ovací šipka 77"/>
          <p:cNvCxnSpPr/>
          <p:nvPr/>
        </p:nvCxnSpPr>
        <p:spPr>
          <a:xfrm flipV="1">
            <a:off x="3935760" y="2132856"/>
            <a:ext cx="288032" cy="36004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/>
          <p:nvPr/>
        </p:nvCxnSpPr>
        <p:spPr>
          <a:xfrm flipV="1">
            <a:off x="4439816" y="2420888"/>
            <a:ext cx="288032" cy="36004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ovací šipka 79"/>
          <p:cNvCxnSpPr/>
          <p:nvPr/>
        </p:nvCxnSpPr>
        <p:spPr>
          <a:xfrm flipV="1">
            <a:off x="9264352" y="4005064"/>
            <a:ext cx="288032" cy="36004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šipka 80"/>
          <p:cNvCxnSpPr/>
          <p:nvPr/>
        </p:nvCxnSpPr>
        <p:spPr>
          <a:xfrm flipV="1">
            <a:off x="6096000" y="2924944"/>
            <a:ext cx="288032" cy="36004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šipka 81"/>
          <p:cNvCxnSpPr/>
          <p:nvPr/>
        </p:nvCxnSpPr>
        <p:spPr>
          <a:xfrm flipV="1">
            <a:off x="5015880" y="2492896"/>
            <a:ext cx="288032" cy="36004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ovací šipka 82"/>
          <p:cNvCxnSpPr/>
          <p:nvPr/>
        </p:nvCxnSpPr>
        <p:spPr>
          <a:xfrm flipV="1">
            <a:off x="2927648" y="1772816"/>
            <a:ext cx="288032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šipka 83"/>
          <p:cNvCxnSpPr/>
          <p:nvPr/>
        </p:nvCxnSpPr>
        <p:spPr>
          <a:xfrm flipV="1">
            <a:off x="3503712" y="1988840"/>
            <a:ext cx="288032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ovací šipka 84"/>
          <p:cNvCxnSpPr/>
          <p:nvPr/>
        </p:nvCxnSpPr>
        <p:spPr>
          <a:xfrm flipV="1">
            <a:off x="4007768" y="2276872"/>
            <a:ext cx="288032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ovací šipka 85"/>
          <p:cNvCxnSpPr/>
          <p:nvPr/>
        </p:nvCxnSpPr>
        <p:spPr>
          <a:xfrm flipV="1">
            <a:off x="4583832" y="2420888"/>
            <a:ext cx="288032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ovací šipka 86"/>
          <p:cNvCxnSpPr/>
          <p:nvPr/>
        </p:nvCxnSpPr>
        <p:spPr>
          <a:xfrm flipV="1">
            <a:off x="5159896" y="2636912"/>
            <a:ext cx="288032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ovací šipka 87"/>
          <p:cNvCxnSpPr/>
          <p:nvPr/>
        </p:nvCxnSpPr>
        <p:spPr>
          <a:xfrm flipV="1">
            <a:off x="6240016" y="2996952"/>
            <a:ext cx="288032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šipka 88"/>
          <p:cNvCxnSpPr/>
          <p:nvPr/>
        </p:nvCxnSpPr>
        <p:spPr>
          <a:xfrm flipV="1">
            <a:off x="9480376" y="4077072"/>
            <a:ext cx="288032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6" grpId="0" animBg="1"/>
      <p:bldP spid="67" grpId="0" animBg="1"/>
      <p:bldP spid="68" grpId="0"/>
      <p:bldP spid="70" grpId="0" animBg="1"/>
      <p:bldP spid="71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274638"/>
            <a:ext cx="3456384" cy="1143000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Rozklad organické hmoty v půdě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5015880" y="4005064"/>
            <a:ext cx="2304256" cy="2016224"/>
          </a:xfrm>
          <a:prstGeom prst="roundRect">
            <a:avLst>
              <a:gd name="adj" fmla="val 11105"/>
            </a:avLst>
          </a:prstGeom>
          <a:solidFill>
            <a:srgbClr val="8C4306"/>
          </a:solidFill>
          <a:ln>
            <a:solidFill>
              <a:srgbClr val="602E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ROZKLAD</a:t>
            </a:r>
          </a:p>
        </p:txBody>
      </p:sp>
      <p:sp>
        <p:nvSpPr>
          <p:cNvPr id="5" name="Šipka doprava 4"/>
          <p:cNvSpPr/>
          <p:nvPr/>
        </p:nvSpPr>
        <p:spPr>
          <a:xfrm rot="10525032">
            <a:off x="4100833" y="5421199"/>
            <a:ext cx="1224136" cy="576064"/>
          </a:xfrm>
          <a:prstGeom prst="rightArrow">
            <a:avLst/>
          </a:prstGeom>
          <a:solidFill>
            <a:schemeClr val="accent6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2567609" y="1988840"/>
            <a:ext cx="1770941" cy="1805772"/>
            <a:chOff x="2449403" y="2495708"/>
            <a:chExt cx="1770941" cy="1805772"/>
          </a:xfrm>
        </p:grpSpPr>
        <p:sp>
          <p:nvSpPr>
            <p:cNvPr id="7" name="Volný tvar 6"/>
            <p:cNvSpPr/>
            <p:nvPr/>
          </p:nvSpPr>
          <p:spPr>
            <a:xfrm rot="3331052">
              <a:off x="2305387" y="2639724"/>
              <a:ext cx="432048" cy="144016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C0BC0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 rot="5943535">
              <a:off x="2764109" y="3039099"/>
              <a:ext cx="343585" cy="131731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C0BC0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2843808" y="4077072"/>
              <a:ext cx="432048" cy="144016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C0BC0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2699792" y="3933056"/>
              <a:ext cx="432048" cy="144016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C0BC0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/>
            <p:cNvSpPr/>
            <p:nvPr/>
          </p:nvSpPr>
          <p:spPr>
            <a:xfrm rot="20206702">
              <a:off x="2987824" y="3933056"/>
              <a:ext cx="432048" cy="144016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E3B40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 11"/>
            <p:cNvSpPr/>
            <p:nvPr/>
          </p:nvSpPr>
          <p:spPr>
            <a:xfrm rot="19954396">
              <a:off x="3212735" y="4024466"/>
              <a:ext cx="432048" cy="144016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E3B40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 rot="1059587">
              <a:off x="3419872" y="4077072"/>
              <a:ext cx="432048" cy="144016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E3B40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779912" y="4149080"/>
              <a:ext cx="432048" cy="144016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E3B40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3707904" y="3933056"/>
              <a:ext cx="432048" cy="144016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E3B40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 rot="1335468">
              <a:off x="2484823" y="3381558"/>
              <a:ext cx="343585" cy="131731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C0BC0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3707904" y="4077072"/>
              <a:ext cx="360040" cy="72008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C0BC0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860304" y="4229472"/>
              <a:ext cx="360040" cy="72008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C0BC0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3203848" y="4077072"/>
              <a:ext cx="360040" cy="72008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C0BC0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2627784" y="4149080"/>
              <a:ext cx="423664" cy="72008"/>
            </a:xfrm>
            <a:custGeom>
              <a:avLst/>
              <a:gdLst>
                <a:gd name="connsiteX0" fmla="*/ 43056 w 407040"/>
                <a:gd name="connsiteY0" fmla="*/ 92627 h 172526"/>
                <a:gd name="connsiteX1" fmla="*/ 43056 w 407040"/>
                <a:gd name="connsiteY1" fmla="*/ 92627 h 172526"/>
                <a:gd name="connsiteX2" fmla="*/ 122955 w 407040"/>
                <a:gd name="connsiteY2" fmla="*/ 110382 h 172526"/>
                <a:gd name="connsiteX3" fmla="*/ 140710 w 407040"/>
                <a:gd name="connsiteY3" fmla="*/ 128138 h 172526"/>
                <a:gd name="connsiteX4" fmla="*/ 167343 w 407040"/>
                <a:gd name="connsiteY4" fmla="*/ 145893 h 172526"/>
                <a:gd name="connsiteX5" fmla="*/ 220609 w 407040"/>
                <a:gd name="connsiteY5" fmla="*/ 154771 h 172526"/>
                <a:gd name="connsiteX6" fmla="*/ 273875 w 407040"/>
                <a:gd name="connsiteY6" fmla="*/ 172526 h 172526"/>
                <a:gd name="connsiteX7" fmla="*/ 336019 w 407040"/>
                <a:gd name="connsiteY7" fmla="*/ 163648 h 172526"/>
                <a:gd name="connsiteX8" fmla="*/ 407040 w 407040"/>
                <a:gd name="connsiteY8" fmla="*/ 110382 h 172526"/>
                <a:gd name="connsiteX9" fmla="*/ 389285 w 407040"/>
                <a:gd name="connsiteY9" fmla="*/ 57116 h 172526"/>
                <a:gd name="connsiteX10" fmla="*/ 336019 w 407040"/>
                <a:gd name="connsiteY10" fmla="*/ 21606 h 172526"/>
                <a:gd name="connsiteX11" fmla="*/ 238365 w 407040"/>
                <a:gd name="connsiteY11" fmla="*/ 30483 h 172526"/>
                <a:gd name="connsiteX12" fmla="*/ 87444 w 407040"/>
                <a:gd name="connsiteY12" fmla="*/ 12728 h 172526"/>
                <a:gd name="connsiteX13" fmla="*/ 60811 w 407040"/>
                <a:gd name="connsiteY13" fmla="*/ 3850 h 172526"/>
                <a:gd name="connsiteX14" fmla="*/ 7545 w 407040"/>
                <a:gd name="connsiteY14" fmla="*/ 12728 h 172526"/>
                <a:gd name="connsiteX15" fmla="*/ 25300 w 407040"/>
                <a:gd name="connsiteY15" fmla="*/ 39361 h 172526"/>
                <a:gd name="connsiteX16" fmla="*/ 60811 w 407040"/>
                <a:gd name="connsiteY16" fmla="*/ 74872 h 172526"/>
                <a:gd name="connsiteX17" fmla="*/ 43056 w 407040"/>
                <a:gd name="connsiteY17" fmla="*/ 92627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040" h="172526">
                  <a:moveTo>
                    <a:pt x="43056" y="92627"/>
                  </a:moveTo>
                  <a:lnTo>
                    <a:pt x="43056" y="92627"/>
                  </a:lnTo>
                  <a:cubicBezTo>
                    <a:pt x="69689" y="98545"/>
                    <a:pt x="97315" y="101058"/>
                    <a:pt x="122955" y="110382"/>
                  </a:cubicBezTo>
                  <a:cubicBezTo>
                    <a:pt x="130821" y="113242"/>
                    <a:pt x="134174" y="122909"/>
                    <a:pt x="140710" y="128138"/>
                  </a:cubicBezTo>
                  <a:cubicBezTo>
                    <a:pt x="149041" y="134803"/>
                    <a:pt x="157221" y="142519"/>
                    <a:pt x="167343" y="145893"/>
                  </a:cubicBezTo>
                  <a:cubicBezTo>
                    <a:pt x="184420" y="151585"/>
                    <a:pt x="203146" y="150405"/>
                    <a:pt x="220609" y="154771"/>
                  </a:cubicBezTo>
                  <a:cubicBezTo>
                    <a:pt x="238766" y="159310"/>
                    <a:pt x="273875" y="172526"/>
                    <a:pt x="273875" y="172526"/>
                  </a:cubicBezTo>
                  <a:cubicBezTo>
                    <a:pt x="294590" y="169567"/>
                    <a:pt x="316489" y="171160"/>
                    <a:pt x="336019" y="163648"/>
                  </a:cubicBezTo>
                  <a:cubicBezTo>
                    <a:pt x="368647" y="151099"/>
                    <a:pt x="385023" y="132400"/>
                    <a:pt x="407040" y="110382"/>
                  </a:cubicBezTo>
                  <a:cubicBezTo>
                    <a:pt x="401122" y="92627"/>
                    <a:pt x="404858" y="67497"/>
                    <a:pt x="389285" y="57116"/>
                  </a:cubicBezTo>
                  <a:lnTo>
                    <a:pt x="336019" y="21606"/>
                  </a:lnTo>
                  <a:cubicBezTo>
                    <a:pt x="303468" y="24565"/>
                    <a:pt x="271051" y="30483"/>
                    <a:pt x="238365" y="30483"/>
                  </a:cubicBezTo>
                  <a:cubicBezTo>
                    <a:pt x="226843" y="30483"/>
                    <a:pt x="103065" y="14681"/>
                    <a:pt x="87444" y="12728"/>
                  </a:cubicBezTo>
                  <a:cubicBezTo>
                    <a:pt x="78566" y="9769"/>
                    <a:pt x="70169" y="3850"/>
                    <a:pt x="60811" y="3850"/>
                  </a:cubicBezTo>
                  <a:cubicBezTo>
                    <a:pt x="42811" y="3850"/>
                    <a:pt x="20273" y="0"/>
                    <a:pt x="7545" y="12728"/>
                  </a:cubicBezTo>
                  <a:cubicBezTo>
                    <a:pt x="0" y="20273"/>
                    <a:pt x="18356" y="31260"/>
                    <a:pt x="25300" y="39361"/>
                  </a:cubicBezTo>
                  <a:cubicBezTo>
                    <a:pt x="36194" y="52071"/>
                    <a:pt x="48974" y="63035"/>
                    <a:pt x="60811" y="74872"/>
                  </a:cubicBezTo>
                  <a:lnTo>
                    <a:pt x="43056" y="92627"/>
                  </a:lnTo>
                  <a:close/>
                </a:path>
              </a:pathLst>
            </a:custGeom>
            <a:solidFill>
              <a:srgbClr val="E3B40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1" name="Šipka doprava 20"/>
          <p:cNvSpPr/>
          <p:nvPr/>
        </p:nvSpPr>
        <p:spPr>
          <a:xfrm rot="16200000">
            <a:off x="5299170" y="3361734"/>
            <a:ext cx="1224136" cy="638588"/>
          </a:xfrm>
          <a:prstGeom prst="rightArrow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2" name="Skupina 21"/>
          <p:cNvGrpSpPr/>
          <p:nvPr/>
        </p:nvGrpSpPr>
        <p:grpSpPr>
          <a:xfrm rot="6667832">
            <a:off x="5927433" y="3029510"/>
            <a:ext cx="1520348" cy="989715"/>
            <a:chOff x="2051720" y="836712"/>
            <a:chExt cx="1688000" cy="1008112"/>
          </a:xfrm>
        </p:grpSpPr>
        <p:cxnSp>
          <p:nvCxnSpPr>
            <p:cNvPr id="23" name="Zakřivená spojovací čára 22"/>
            <p:cNvCxnSpPr/>
            <p:nvPr/>
          </p:nvCxnSpPr>
          <p:spPr>
            <a:xfrm rot="10800000" flipV="1">
              <a:off x="2123728" y="908720"/>
              <a:ext cx="1440160" cy="79208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B7D3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Zakřivená spojovací čára 23"/>
            <p:cNvCxnSpPr/>
            <p:nvPr/>
          </p:nvCxnSpPr>
          <p:spPr>
            <a:xfrm rot="10800000" flipV="1">
              <a:off x="2051720" y="836712"/>
              <a:ext cx="1440160" cy="79208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B7D3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Zakřivená spojovací čára 24"/>
            <p:cNvCxnSpPr/>
            <p:nvPr/>
          </p:nvCxnSpPr>
          <p:spPr>
            <a:xfrm rot="10800000" flipV="1">
              <a:off x="2123728" y="1001324"/>
              <a:ext cx="1522466" cy="771492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B7D3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Zakřivená spojovací čára 25"/>
            <p:cNvCxnSpPr/>
            <p:nvPr/>
          </p:nvCxnSpPr>
          <p:spPr>
            <a:xfrm rot="10800000" flipV="1">
              <a:off x="2195736" y="1084552"/>
              <a:ext cx="1543984" cy="760272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B7D3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Šipka doprava 26"/>
          <p:cNvSpPr/>
          <p:nvPr/>
        </p:nvSpPr>
        <p:spPr>
          <a:xfrm rot="1915812">
            <a:off x="4156036" y="3776410"/>
            <a:ext cx="1224136" cy="6385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5" name="Skupina 44"/>
          <p:cNvGrpSpPr/>
          <p:nvPr/>
        </p:nvGrpSpPr>
        <p:grpSpPr>
          <a:xfrm>
            <a:off x="1847528" y="1484784"/>
            <a:ext cx="7488832" cy="5184576"/>
            <a:chOff x="755576" y="1556792"/>
            <a:chExt cx="8208912" cy="5184576"/>
          </a:xfrm>
        </p:grpSpPr>
        <p:sp>
          <p:nvSpPr>
            <p:cNvPr id="28" name="Zaoblený obdélník 27"/>
            <p:cNvSpPr/>
            <p:nvPr/>
          </p:nvSpPr>
          <p:spPr>
            <a:xfrm>
              <a:off x="755576" y="1556792"/>
              <a:ext cx="8208912" cy="5184576"/>
            </a:xfrm>
            <a:prstGeom prst="roundRect">
              <a:avLst>
                <a:gd name="adj" fmla="val 11105"/>
              </a:avLst>
            </a:prstGeom>
            <a:solidFill>
              <a:srgbClr val="F79B4F"/>
            </a:solidFill>
            <a:ln w="3175">
              <a:solidFill>
                <a:srgbClr val="642F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dirty="0"/>
                <a:t>ROZKLAD</a:t>
              </a:r>
            </a:p>
          </p:txBody>
        </p:sp>
        <p:grpSp>
          <p:nvGrpSpPr>
            <p:cNvPr id="29" name="Skupina 28"/>
            <p:cNvGrpSpPr/>
            <p:nvPr/>
          </p:nvGrpSpPr>
          <p:grpSpPr>
            <a:xfrm>
              <a:off x="971600" y="1700808"/>
              <a:ext cx="2952328" cy="1872208"/>
              <a:chOff x="2449403" y="2495708"/>
              <a:chExt cx="1770941" cy="1805772"/>
            </a:xfrm>
          </p:grpSpPr>
          <p:sp>
            <p:nvSpPr>
              <p:cNvPr id="30" name="Volný tvar 29"/>
              <p:cNvSpPr/>
              <p:nvPr/>
            </p:nvSpPr>
            <p:spPr>
              <a:xfrm rot="3331052">
                <a:off x="2305387" y="2639724"/>
                <a:ext cx="432048" cy="144016"/>
              </a:xfrm>
              <a:custGeom>
                <a:avLst/>
                <a:gdLst>
                  <a:gd name="connsiteX0" fmla="*/ 43056 w 407040"/>
                  <a:gd name="connsiteY0" fmla="*/ 92627 h 172526"/>
                  <a:gd name="connsiteX1" fmla="*/ 43056 w 407040"/>
                  <a:gd name="connsiteY1" fmla="*/ 92627 h 172526"/>
                  <a:gd name="connsiteX2" fmla="*/ 122955 w 407040"/>
                  <a:gd name="connsiteY2" fmla="*/ 110382 h 172526"/>
                  <a:gd name="connsiteX3" fmla="*/ 140710 w 407040"/>
                  <a:gd name="connsiteY3" fmla="*/ 128138 h 172526"/>
                  <a:gd name="connsiteX4" fmla="*/ 167343 w 407040"/>
                  <a:gd name="connsiteY4" fmla="*/ 145893 h 172526"/>
                  <a:gd name="connsiteX5" fmla="*/ 220609 w 407040"/>
                  <a:gd name="connsiteY5" fmla="*/ 154771 h 172526"/>
                  <a:gd name="connsiteX6" fmla="*/ 273875 w 407040"/>
                  <a:gd name="connsiteY6" fmla="*/ 172526 h 172526"/>
                  <a:gd name="connsiteX7" fmla="*/ 336019 w 407040"/>
                  <a:gd name="connsiteY7" fmla="*/ 163648 h 172526"/>
                  <a:gd name="connsiteX8" fmla="*/ 407040 w 407040"/>
                  <a:gd name="connsiteY8" fmla="*/ 110382 h 172526"/>
                  <a:gd name="connsiteX9" fmla="*/ 389285 w 407040"/>
                  <a:gd name="connsiteY9" fmla="*/ 57116 h 172526"/>
                  <a:gd name="connsiteX10" fmla="*/ 336019 w 407040"/>
                  <a:gd name="connsiteY10" fmla="*/ 21606 h 172526"/>
                  <a:gd name="connsiteX11" fmla="*/ 238365 w 407040"/>
                  <a:gd name="connsiteY11" fmla="*/ 30483 h 172526"/>
                  <a:gd name="connsiteX12" fmla="*/ 87444 w 407040"/>
                  <a:gd name="connsiteY12" fmla="*/ 12728 h 172526"/>
                  <a:gd name="connsiteX13" fmla="*/ 60811 w 407040"/>
                  <a:gd name="connsiteY13" fmla="*/ 3850 h 172526"/>
                  <a:gd name="connsiteX14" fmla="*/ 7545 w 407040"/>
                  <a:gd name="connsiteY14" fmla="*/ 12728 h 172526"/>
                  <a:gd name="connsiteX15" fmla="*/ 25300 w 407040"/>
                  <a:gd name="connsiteY15" fmla="*/ 39361 h 172526"/>
                  <a:gd name="connsiteX16" fmla="*/ 60811 w 407040"/>
                  <a:gd name="connsiteY16" fmla="*/ 74872 h 172526"/>
                  <a:gd name="connsiteX17" fmla="*/ 43056 w 407040"/>
                  <a:gd name="connsiteY17" fmla="*/ 92627 h 17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7040" h="172526">
                    <a:moveTo>
                      <a:pt x="43056" y="92627"/>
                    </a:moveTo>
                    <a:lnTo>
                      <a:pt x="43056" y="92627"/>
                    </a:lnTo>
                    <a:cubicBezTo>
                      <a:pt x="69689" y="98545"/>
                      <a:pt x="97315" y="101058"/>
                      <a:pt x="122955" y="110382"/>
                    </a:cubicBezTo>
                    <a:cubicBezTo>
                      <a:pt x="130821" y="113242"/>
                      <a:pt x="134174" y="122909"/>
                      <a:pt x="140710" y="128138"/>
                    </a:cubicBezTo>
                    <a:cubicBezTo>
                      <a:pt x="149041" y="134803"/>
                      <a:pt x="157221" y="142519"/>
                      <a:pt x="167343" y="145893"/>
                    </a:cubicBezTo>
                    <a:cubicBezTo>
                      <a:pt x="184420" y="151585"/>
                      <a:pt x="203146" y="150405"/>
                      <a:pt x="220609" y="154771"/>
                    </a:cubicBezTo>
                    <a:cubicBezTo>
                      <a:pt x="238766" y="159310"/>
                      <a:pt x="273875" y="172526"/>
                      <a:pt x="273875" y="172526"/>
                    </a:cubicBezTo>
                    <a:cubicBezTo>
                      <a:pt x="294590" y="169567"/>
                      <a:pt x="316489" y="171160"/>
                      <a:pt x="336019" y="163648"/>
                    </a:cubicBezTo>
                    <a:cubicBezTo>
                      <a:pt x="368647" y="151099"/>
                      <a:pt x="385023" y="132400"/>
                      <a:pt x="407040" y="110382"/>
                    </a:cubicBezTo>
                    <a:cubicBezTo>
                      <a:pt x="401122" y="92627"/>
                      <a:pt x="404858" y="67497"/>
                      <a:pt x="389285" y="57116"/>
                    </a:cubicBezTo>
                    <a:lnTo>
                      <a:pt x="336019" y="21606"/>
                    </a:lnTo>
                    <a:cubicBezTo>
                      <a:pt x="303468" y="24565"/>
                      <a:pt x="271051" y="30483"/>
                      <a:pt x="238365" y="30483"/>
                    </a:cubicBezTo>
                    <a:cubicBezTo>
                      <a:pt x="226843" y="30483"/>
                      <a:pt x="103065" y="14681"/>
                      <a:pt x="87444" y="12728"/>
                    </a:cubicBezTo>
                    <a:cubicBezTo>
                      <a:pt x="78566" y="9769"/>
                      <a:pt x="70169" y="3850"/>
                      <a:pt x="60811" y="3850"/>
                    </a:cubicBezTo>
                    <a:cubicBezTo>
                      <a:pt x="42811" y="3850"/>
                      <a:pt x="20273" y="0"/>
                      <a:pt x="7545" y="12728"/>
                    </a:cubicBezTo>
                    <a:cubicBezTo>
                      <a:pt x="0" y="20273"/>
                      <a:pt x="18356" y="31260"/>
                      <a:pt x="25300" y="39361"/>
                    </a:cubicBezTo>
                    <a:cubicBezTo>
                      <a:pt x="36194" y="52071"/>
                      <a:pt x="48974" y="63035"/>
                      <a:pt x="60811" y="74872"/>
                    </a:cubicBezTo>
                    <a:lnTo>
                      <a:pt x="43056" y="92627"/>
                    </a:lnTo>
                    <a:close/>
                  </a:path>
                </a:pathLst>
              </a:custGeom>
              <a:solidFill>
                <a:srgbClr val="C0BC00"/>
              </a:solidFill>
              <a:ln w="3175">
                <a:solidFill>
                  <a:srgbClr val="642F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Volný tvar 30"/>
              <p:cNvSpPr/>
              <p:nvPr/>
            </p:nvSpPr>
            <p:spPr>
              <a:xfrm rot="5943535">
                <a:off x="2764109" y="3039099"/>
                <a:ext cx="343585" cy="131731"/>
              </a:xfrm>
              <a:custGeom>
                <a:avLst/>
                <a:gdLst>
                  <a:gd name="connsiteX0" fmla="*/ 43056 w 407040"/>
                  <a:gd name="connsiteY0" fmla="*/ 92627 h 172526"/>
                  <a:gd name="connsiteX1" fmla="*/ 43056 w 407040"/>
                  <a:gd name="connsiteY1" fmla="*/ 92627 h 172526"/>
                  <a:gd name="connsiteX2" fmla="*/ 122955 w 407040"/>
                  <a:gd name="connsiteY2" fmla="*/ 110382 h 172526"/>
                  <a:gd name="connsiteX3" fmla="*/ 140710 w 407040"/>
                  <a:gd name="connsiteY3" fmla="*/ 128138 h 172526"/>
                  <a:gd name="connsiteX4" fmla="*/ 167343 w 407040"/>
                  <a:gd name="connsiteY4" fmla="*/ 145893 h 172526"/>
                  <a:gd name="connsiteX5" fmla="*/ 220609 w 407040"/>
                  <a:gd name="connsiteY5" fmla="*/ 154771 h 172526"/>
                  <a:gd name="connsiteX6" fmla="*/ 273875 w 407040"/>
                  <a:gd name="connsiteY6" fmla="*/ 172526 h 172526"/>
                  <a:gd name="connsiteX7" fmla="*/ 336019 w 407040"/>
                  <a:gd name="connsiteY7" fmla="*/ 163648 h 172526"/>
                  <a:gd name="connsiteX8" fmla="*/ 407040 w 407040"/>
                  <a:gd name="connsiteY8" fmla="*/ 110382 h 172526"/>
                  <a:gd name="connsiteX9" fmla="*/ 389285 w 407040"/>
                  <a:gd name="connsiteY9" fmla="*/ 57116 h 172526"/>
                  <a:gd name="connsiteX10" fmla="*/ 336019 w 407040"/>
                  <a:gd name="connsiteY10" fmla="*/ 21606 h 172526"/>
                  <a:gd name="connsiteX11" fmla="*/ 238365 w 407040"/>
                  <a:gd name="connsiteY11" fmla="*/ 30483 h 172526"/>
                  <a:gd name="connsiteX12" fmla="*/ 87444 w 407040"/>
                  <a:gd name="connsiteY12" fmla="*/ 12728 h 172526"/>
                  <a:gd name="connsiteX13" fmla="*/ 60811 w 407040"/>
                  <a:gd name="connsiteY13" fmla="*/ 3850 h 172526"/>
                  <a:gd name="connsiteX14" fmla="*/ 7545 w 407040"/>
                  <a:gd name="connsiteY14" fmla="*/ 12728 h 172526"/>
                  <a:gd name="connsiteX15" fmla="*/ 25300 w 407040"/>
                  <a:gd name="connsiteY15" fmla="*/ 39361 h 172526"/>
                  <a:gd name="connsiteX16" fmla="*/ 60811 w 407040"/>
                  <a:gd name="connsiteY16" fmla="*/ 74872 h 172526"/>
                  <a:gd name="connsiteX17" fmla="*/ 43056 w 407040"/>
                  <a:gd name="connsiteY17" fmla="*/ 92627 h 17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7040" h="172526">
                    <a:moveTo>
                      <a:pt x="43056" y="92627"/>
                    </a:moveTo>
                    <a:lnTo>
                      <a:pt x="43056" y="92627"/>
                    </a:lnTo>
                    <a:cubicBezTo>
                      <a:pt x="69689" y="98545"/>
                      <a:pt x="97315" y="101058"/>
                      <a:pt x="122955" y="110382"/>
                    </a:cubicBezTo>
                    <a:cubicBezTo>
                      <a:pt x="130821" y="113242"/>
                      <a:pt x="134174" y="122909"/>
                      <a:pt x="140710" y="128138"/>
                    </a:cubicBezTo>
                    <a:cubicBezTo>
                      <a:pt x="149041" y="134803"/>
                      <a:pt x="157221" y="142519"/>
                      <a:pt x="167343" y="145893"/>
                    </a:cubicBezTo>
                    <a:cubicBezTo>
                      <a:pt x="184420" y="151585"/>
                      <a:pt x="203146" y="150405"/>
                      <a:pt x="220609" y="154771"/>
                    </a:cubicBezTo>
                    <a:cubicBezTo>
                      <a:pt x="238766" y="159310"/>
                      <a:pt x="273875" y="172526"/>
                      <a:pt x="273875" y="172526"/>
                    </a:cubicBezTo>
                    <a:cubicBezTo>
                      <a:pt x="294590" y="169567"/>
                      <a:pt x="316489" y="171160"/>
                      <a:pt x="336019" y="163648"/>
                    </a:cubicBezTo>
                    <a:cubicBezTo>
                      <a:pt x="368647" y="151099"/>
                      <a:pt x="385023" y="132400"/>
                      <a:pt x="407040" y="110382"/>
                    </a:cubicBezTo>
                    <a:cubicBezTo>
                      <a:pt x="401122" y="92627"/>
                      <a:pt x="404858" y="67497"/>
                      <a:pt x="389285" y="57116"/>
                    </a:cubicBezTo>
                    <a:lnTo>
                      <a:pt x="336019" y="21606"/>
                    </a:lnTo>
                    <a:cubicBezTo>
                      <a:pt x="303468" y="24565"/>
                      <a:pt x="271051" y="30483"/>
                      <a:pt x="238365" y="30483"/>
                    </a:cubicBezTo>
                    <a:cubicBezTo>
                      <a:pt x="226843" y="30483"/>
                      <a:pt x="103065" y="14681"/>
                      <a:pt x="87444" y="12728"/>
                    </a:cubicBezTo>
                    <a:cubicBezTo>
                      <a:pt x="78566" y="9769"/>
                      <a:pt x="70169" y="3850"/>
                      <a:pt x="60811" y="3850"/>
                    </a:cubicBezTo>
                    <a:cubicBezTo>
                      <a:pt x="42811" y="3850"/>
                      <a:pt x="20273" y="0"/>
                      <a:pt x="7545" y="12728"/>
                    </a:cubicBezTo>
                    <a:cubicBezTo>
                      <a:pt x="0" y="20273"/>
                      <a:pt x="18356" y="31260"/>
                      <a:pt x="25300" y="39361"/>
                    </a:cubicBezTo>
                    <a:cubicBezTo>
                      <a:pt x="36194" y="52071"/>
                      <a:pt x="48974" y="63035"/>
                      <a:pt x="60811" y="74872"/>
                    </a:cubicBezTo>
                    <a:lnTo>
                      <a:pt x="43056" y="92627"/>
                    </a:lnTo>
                    <a:close/>
                  </a:path>
                </a:pathLst>
              </a:custGeom>
              <a:solidFill>
                <a:srgbClr val="C0BC00"/>
              </a:solidFill>
              <a:ln w="3175">
                <a:solidFill>
                  <a:srgbClr val="642F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Volný tvar 31"/>
              <p:cNvSpPr/>
              <p:nvPr/>
            </p:nvSpPr>
            <p:spPr>
              <a:xfrm>
                <a:off x="2843808" y="4077072"/>
                <a:ext cx="432048" cy="144016"/>
              </a:xfrm>
              <a:custGeom>
                <a:avLst/>
                <a:gdLst>
                  <a:gd name="connsiteX0" fmla="*/ 43056 w 407040"/>
                  <a:gd name="connsiteY0" fmla="*/ 92627 h 172526"/>
                  <a:gd name="connsiteX1" fmla="*/ 43056 w 407040"/>
                  <a:gd name="connsiteY1" fmla="*/ 92627 h 172526"/>
                  <a:gd name="connsiteX2" fmla="*/ 122955 w 407040"/>
                  <a:gd name="connsiteY2" fmla="*/ 110382 h 172526"/>
                  <a:gd name="connsiteX3" fmla="*/ 140710 w 407040"/>
                  <a:gd name="connsiteY3" fmla="*/ 128138 h 172526"/>
                  <a:gd name="connsiteX4" fmla="*/ 167343 w 407040"/>
                  <a:gd name="connsiteY4" fmla="*/ 145893 h 172526"/>
                  <a:gd name="connsiteX5" fmla="*/ 220609 w 407040"/>
                  <a:gd name="connsiteY5" fmla="*/ 154771 h 172526"/>
                  <a:gd name="connsiteX6" fmla="*/ 273875 w 407040"/>
                  <a:gd name="connsiteY6" fmla="*/ 172526 h 172526"/>
                  <a:gd name="connsiteX7" fmla="*/ 336019 w 407040"/>
                  <a:gd name="connsiteY7" fmla="*/ 163648 h 172526"/>
                  <a:gd name="connsiteX8" fmla="*/ 407040 w 407040"/>
                  <a:gd name="connsiteY8" fmla="*/ 110382 h 172526"/>
                  <a:gd name="connsiteX9" fmla="*/ 389285 w 407040"/>
                  <a:gd name="connsiteY9" fmla="*/ 57116 h 172526"/>
                  <a:gd name="connsiteX10" fmla="*/ 336019 w 407040"/>
                  <a:gd name="connsiteY10" fmla="*/ 21606 h 172526"/>
                  <a:gd name="connsiteX11" fmla="*/ 238365 w 407040"/>
                  <a:gd name="connsiteY11" fmla="*/ 30483 h 172526"/>
                  <a:gd name="connsiteX12" fmla="*/ 87444 w 407040"/>
                  <a:gd name="connsiteY12" fmla="*/ 12728 h 172526"/>
                  <a:gd name="connsiteX13" fmla="*/ 60811 w 407040"/>
                  <a:gd name="connsiteY13" fmla="*/ 3850 h 172526"/>
                  <a:gd name="connsiteX14" fmla="*/ 7545 w 407040"/>
                  <a:gd name="connsiteY14" fmla="*/ 12728 h 172526"/>
                  <a:gd name="connsiteX15" fmla="*/ 25300 w 407040"/>
                  <a:gd name="connsiteY15" fmla="*/ 39361 h 172526"/>
                  <a:gd name="connsiteX16" fmla="*/ 60811 w 407040"/>
                  <a:gd name="connsiteY16" fmla="*/ 74872 h 172526"/>
                  <a:gd name="connsiteX17" fmla="*/ 43056 w 407040"/>
                  <a:gd name="connsiteY17" fmla="*/ 92627 h 17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7040" h="172526">
                    <a:moveTo>
                      <a:pt x="43056" y="92627"/>
                    </a:moveTo>
                    <a:lnTo>
                      <a:pt x="43056" y="92627"/>
                    </a:lnTo>
                    <a:cubicBezTo>
                      <a:pt x="69689" y="98545"/>
                      <a:pt x="97315" y="101058"/>
                      <a:pt x="122955" y="110382"/>
                    </a:cubicBezTo>
                    <a:cubicBezTo>
                      <a:pt x="130821" y="113242"/>
                      <a:pt x="134174" y="122909"/>
                      <a:pt x="140710" y="128138"/>
                    </a:cubicBezTo>
                    <a:cubicBezTo>
                      <a:pt x="149041" y="134803"/>
                      <a:pt x="157221" y="142519"/>
                      <a:pt x="167343" y="145893"/>
                    </a:cubicBezTo>
                    <a:cubicBezTo>
                      <a:pt x="184420" y="151585"/>
                      <a:pt x="203146" y="150405"/>
                      <a:pt x="220609" y="154771"/>
                    </a:cubicBezTo>
                    <a:cubicBezTo>
                      <a:pt x="238766" y="159310"/>
                      <a:pt x="273875" y="172526"/>
                      <a:pt x="273875" y="172526"/>
                    </a:cubicBezTo>
                    <a:cubicBezTo>
                      <a:pt x="294590" y="169567"/>
                      <a:pt x="316489" y="171160"/>
                      <a:pt x="336019" y="163648"/>
                    </a:cubicBezTo>
                    <a:cubicBezTo>
                      <a:pt x="368647" y="151099"/>
                      <a:pt x="385023" y="132400"/>
                      <a:pt x="407040" y="110382"/>
                    </a:cubicBezTo>
                    <a:cubicBezTo>
                      <a:pt x="401122" y="92627"/>
                      <a:pt x="404858" y="67497"/>
                      <a:pt x="389285" y="57116"/>
                    </a:cubicBezTo>
                    <a:lnTo>
                      <a:pt x="336019" y="21606"/>
                    </a:lnTo>
                    <a:cubicBezTo>
                      <a:pt x="303468" y="24565"/>
                      <a:pt x="271051" y="30483"/>
                      <a:pt x="238365" y="30483"/>
                    </a:cubicBezTo>
                    <a:cubicBezTo>
                      <a:pt x="226843" y="30483"/>
                      <a:pt x="103065" y="14681"/>
                      <a:pt x="87444" y="12728"/>
                    </a:cubicBezTo>
                    <a:cubicBezTo>
                      <a:pt x="78566" y="9769"/>
                      <a:pt x="70169" y="3850"/>
                      <a:pt x="60811" y="3850"/>
                    </a:cubicBezTo>
                    <a:cubicBezTo>
                      <a:pt x="42811" y="3850"/>
                      <a:pt x="20273" y="0"/>
                      <a:pt x="7545" y="12728"/>
                    </a:cubicBezTo>
                    <a:cubicBezTo>
                      <a:pt x="0" y="20273"/>
                      <a:pt x="18356" y="31260"/>
                      <a:pt x="25300" y="39361"/>
                    </a:cubicBezTo>
                    <a:cubicBezTo>
                      <a:pt x="36194" y="52071"/>
                      <a:pt x="48974" y="63035"/>
                      <a:pt x="60811" y="74872"/>
                    </a:cubicBezTo>
                    <a:lnTo>
                      <a:pt x="43056" y="92627"/>
                    </a:lnTo>
                    <a:close/>
                  </a:path>
                </a:pathLst>
              </a:custGeom>
              <a:solidFill>
                <a:srgbClr val="C0BC00"/>
              </a:solidFill>
              <a:ln w="3175">
                <a:solidFill>
                  <a:srgbClr val="642F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Volný tvar 32"/>
              <p:cNvSpPr/>
              <p:nvPr/>
            </p:nvSpPr>
            <p:spPr>
              <a:xfrm>
                <a:off x="2699792" y="3933056"/>
                <a:ext cx="432048" cy="144016"/>
              </a:xfrm>
              <a:custGeom>
                <a:avLst/>
                <a:gdLst>
                  <a:gd name="connsiteX0" fmla="*/ 43056 w 407040"/>
                  <a:gd name="connsiteY0" fmla="*/ 92627 h 172526"/>
                  <a:gd name="connsiteX1" fmla="*/ 43056 w 407040"/>
                  <a:gd name="connsiteY1" fmla="*/ 92627 h 172526"/>
                  <a:gd name="connsiteX2" fmla="*/ 122955 w 407040"/>
                  <a:gd name="connsiteY2" fmla="*/ 110382 h 172526"/>
                  <a:gd name="connsiteX3" fmla="*/ 140710 w 407040"/>
                  <a:gd name="connsiteY3" fmla="*/ 128138 h 172526"/>
                  <a:gd name="connsiteX4" fmla="*/ 167343 w 407040"/>
                  <a:gd name="connsiteY4" fmla="*/ 145893 h 172526"/>
                  <a:gd name="connsiteX5" fmla="*/ 220609 w 407040"/>
                  <a:gd name="connsiteY5" fmla="*/ 154771 h 172526"/>
                  <a:gd name="connsiteX6" fmla="*/ 273875 w 407040"/>
                  <a:gd name="connsiteY6" fmla="*/ 172526 h 172526"/>
                  <a:gd name="connsiteX7" fmla="*/ 336019 w 407040"/>
                  <a:gd name="connsiteY7" fmla="*/ 163648 h 172526"/>
                  <a:gd name="connsiteX8" fmla="*/ 407040 w 407040"/>
                  <a:gd name="connsiteY8" fmla="*/ 110382 h 172526"/>
                  <a:gd name="connsiteX9" fmla="*/ 389285 w 407040"/>
                  <a:gd name="connsiteY9" fmla="*/ 57116 h 172526"/>
                  <a:gd name="connsiteX10" fmla="*/ 336019 w 407040"/>
                  <a:gd name="connsiteY10" fmla="*/ 21606 h 172526"/>
                  <a:gd name="connsiteX11" fmla="*/ 238365 w 407040"/>
                  <a:gd name="connsiteY11" fmla="*/ 30483 h 172526"/>
                  <a:gd name="connsiteX12" fmla="*/ 87444 w 407040"/>
                  <a:gd name="connsiteY12" fmla="*/ 12728 h 172526"/>
                  <a:gd name="connsiteX13" fmla="*/ 60811 w 407040"/>
                  <a:gd name="connsiteY13" fmla="*/ 3850 h 172526"/>
                  <a:gd name="connsiteX14" fmla="*/ 7545 w 407040"/>
                  <a:gd name="connsiteY14" fmla="*/ 12728 h 172526"/>
                  <a:gd name="connsiteX15" fmla="*/ 25300 w 407040"/>
                  <a:gd name="connsiteY15" fmla="*/ 39361 h 172526"/>
                  <a:gd name="connsiteX16" fmla="*/ 60811 w 407040"/>
                  <a:gd name="connsiteY16" fmla="*/ 74872 h 172526"/>
                  <a:gd name="connsiteX17" fmla="*/ 43056 w 407040"/>
                  <a:gd name="connsiteY17" fmla="*/ 92627 h 17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7040" h="172526">
                    <a:moveTo>
                      <a:pt x="43056" y="92627"/>
                    </a:moveTo>
                    <a:lnTo>
                      <a:pt x="43056" y="92627"/>
                    </a:lnTo>
                    <a:cubicBezTo>
                      <a:pt x="69689" y="98545"/>
                      <a:pt x="97315" y="101058"/>
                      <a:pt x="122955" y="110382"/>
                    </a:cubicBezTo>
                    <a:cubicBezTo>
                      <a:pt x="130821" y="113242"/>
                      <a:pt x="134174" y="122909"/>
                      <a:pt x="140710" y="128138"/>
                    </a:cubicBezTo>
                    <a:cubicBezTo>
                      <a:pt x="149041" y="134803"/>
                      <a:pt x="157221" y="142519"/>
                      <a:pt x="167343" y="145893"/>
                    </a:cubicBezTo>
                    <a:cubicBezTo>
                      <a:pt x="184420" y="151585"/>
                      <a:pt x="203146" y="150405"/>
                      <a:pt x="220609" y="154771"/>
                    </a:cubicBezTo>
                    <a:cubicBezTo>
                      <a:pt x="238766" y="159310"/>
                      <a:pt x="273875" y="172526"/>
                      <a:pt x="273875" y="172526"/>
                    </a:cubicBezTo>
                    <a:cubicBezTo>
                      <a:pt x="294590" y="169567"/>
                      <a:pt x="316489" y="171160"/>
                      <a:pt x="336019" y="163648"/>
                    </a:cubicBezTo>
                    <a:cubicBezTo>
                      <a:pt x="368647" y="151099"/>
                      <a:pt x="385023" y="132400"/>
                      <a:pt x="407040" y="110382"/>
                    </a:cubicBezTo>
                    <a:cubicBezTo>
                      <a:pt x="401122" y="92627"/>
                      <a:pt x="404858" y="67497"/>
                      <a:pt x="389285" y="57116"/>
                    </a:cubicBezTo>
                    <a:lnTo>
                      <a:pt x="336019" y="21606"/>
                    </a:lnTo>
                    <a:cubicBezTo>
                      <a:pt x="303468" y="24565"/>
                      <a:pt x="271051" y="30483"/>
                      <a:pt x="238365" y="30483"/>
                    </a:cubicBezTo>
                    <a:cubicBezTo>
                      <a:pt x="226843" y="30483"/>
                      <a:pt x="103065" y="14681"/>
                      <a:pt x="87444" y="12728"/>
                    </a:cubicBezTo>
                    <a:cubicBezTo>
                      <a:pt x="78566" y="9769"/>
                      <a:pt x="70169" y="3850"/>
                      <a:pt x="60811" y="3850"/>
                    </a:cubicBezTo>
                    <a:cubicBezTo>
                      <a:pt x="42811" y="3850"/>
                      <a:pt x="20273" y="0"/>
                      <a:pt x="7545" y="12728"/>
                    </a:cubicBezTo>
                    <a:cubicBezTo>
                      <a:pt x="0" y="20273"/>
                      <a:pt x="18356" y="31260"/>
                      <a:pt x="25300" y="39361"/>
                    </a:cubicBezTo>
                    <a:cubicBezTo>
                      <a:pt x="36194" y="52071"/>
                      <a:pt x="48974" y="63035"/>
                      <a:pt x="60811" y="74872"/>
                    </a:cubicBezTo>
                    <a:lnTo>
                      <a:pt x="43056" y="92627"/>
                    </a:lnTo>
                    <a:close/>
                  </a:path>
                </a:pathLst>
              </a:custGeom>
              <a:solidFill>
                <a:srgbClr val="C0BC00"/>
              </a:solidFill>
              <a:ln w="3175">
                <a:solidFill>
                  <a:srgbClr val="642F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 rot="20206702">
                <a:off x="2987824" y="3933056"/>
                <a:ext cx="432048" cy="144016"/>
              </a:xfrm>
              <a:custGeom>
                <a:avLst/>
                <a:gdLst>
                  <a:gd name="connsiteX0" fmla="*/ 43056 w 407040"/>
                  <a:gd name="connsiteY0" fmla="*/ 92627 h 172526"/>
                  <a:gd name="connsiteX1" fmla="*/ 43056 w 407040"/>
                  <a:gd name="connsiteY1" fmla="*/ 92627 h 172526"/>
                  <a:gd name="connsiteX2" fmla="*/ 122955 w 407040"/>
                  <a:gd name="connsiteY2" fmla="*/ 110382 h 172526"/>
                  <a:gd name="connsiteX3" fmla="*/ 140710 w 407040"/>
                  <a:gd name="connsiteY3" fmla="*/ 128138 h 172526"/>
                  <a:gd name="connsiteX4" fmla="*/ 167343 w 407040"/>
                  <a:gd name="connsiteY4" fmla="*/ 145893 h 172526"/>
                  <a:gd name="connsiteX5" fmla="*/ 220609 w 407040"/>
                  <a:gd name="connsiteY5" fmla="*/ 154771 h 172526"/>
                  <a:gd name="connsiteX6" fmla="*/ 273875 w 407040"/>
                  <a:gd name="connsiteY6" fmla="*/ 172526 h 172526"/>
                  <a:gd name="connsiteX7" fmla="*/ 336019 w 407040"/>
                  <a:gd name="connsiteY7" fmla="*/ 163648 h 172526"/>
                  <a:gd name="connsiteX8" fmla="*/ 407040 w 407040"/>
                  <a:gd name="connsiteY8" fmla="*/ 110382 h 172526"/>
                  <a:gd name="connsiteX9" fmla="*/ 389285 w 407040"/>
                  <a:gd name="connsiteY9" fmla="*/ 57116 h 172526"/>
                  <a:gd name="connsiteX10" fmla="*/ 336019 w 407040"/>
                  <a:gd name="connsiteY10" fmla="*/ 21606 h 172526"/>
                  <a:gd name="connsiteX11" fmla="*/ 238365 w 407040"/>
                  <a:gd name="connsiteY11" fmla="*/ 30483 h 172526"/>
                  <a:gd name="connsiteX12" fmla="*/ 87444 w 407040"/>
                  <a:gd name="connsiteY12" fmla="*/ 12728 h 172526"/>
                  <a:gd name="connsiteX13" fmla="*/ 60811 w 407040"/>
                  <a:gd name="connsiteY13" fmla="*/ 3850 h 172526"/>
                  <a:gd name="connsiteX14" fmla="*/ 7545 w 407040"/>
                  <a:gd name="connsiteY14" fmla="*/ 12728 h 172526"/>
                  <a:gd name="connsiteX15" fmla="*/ 25300 w 407040"/>
                  <a:gd name="connsiteY15" fmla="*/ 39361 h 172526"/>
                  <a:gd name="connsiteX16" fmla="*/ 60811 w 407040"/>
                  <a:gd name="connsiteY16" fmla="*/ 74872 h 172526"/>
                  <a:gd name="connsiteX17" fmla="*/ 43056 w 407040"/>
                  <a:gd name="connsiteY17" fmla="*/ 92627 h 17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7040" h="172526">
                    <a:moveTo>
                      <a:pt x="43056" y="92627"/>
                    </a:moveTo>
                    <a:lnTo>
                      <a:pt x="43056" y="92627"/>
                    </a:lnTo>
                    <a:cubicBezTo>
                      <a:pt x="69689" y="98545"/>
                      <a:pt x="97315" y="101058"/>
                      <a:pt x="122955" y="110382"/>
                    </a:cubicBezTo>
                    <a:cubicBezTo>
                      <a:pt x="130821" y="113242"/>
                      <a:pt x="134174" y="122909"/>
                      <a:pt x="140710" y="128138"/>
                    </a:cubicBezTo>
                    <a:cubicBezTo>
                      <a:pt x="149041" y="134803"/>
                      <a:pt x="157221" y="142519"/>
                      <a:pt x="167343" y="145893"/>
                    </a:cubicBezTo>
                    <a:cubicBezTo>
                      <a:pt x="184420" y="151585"/>
                      <a:pt x="203146" y="150405"/>
                      <a:pt x="220609" y="154771"/>
                    </a:cubicBezTo>
                    <a:cubicBezTo>
                      <a:pt x="238766" y="159310"/>
                      <a:pt x="273875" y="172526"/>
                      <a:pt x="273875" y="172526"/>
                    </a:cubicBezTo>
                    <a:cubicBezTo>
                      <a:pt x="294590" y="169567"/>
                      <a:pt x="316489" y="171160"/>
                      <a:pt x="336019" y="163648"/>
                    </a:cubicBezTo>
                    <a:cubicBezTo>
                      <a:pt x="368647" y="151099"/>
                      <a:pt x="385023" y="132400"/>
                      <a:pt x="407040" y="110382"/>
                    </a:cubicBezTo>
                    <a:cubicBezTo>
                      <a:pt x="401122" y="92627"/>
                      <a:pt x="404858" y="67497"/>
                      <a:pt x="389285" y="57116"/>
                    </a:cubicBezTo>
                    <a:lnTo>
                      <a:pt x="336019" y="21606"/>
                    </a:lnTo>
                    <a:cubicBezTo>
                      <a:pt x="303468" y="24565"/>
                      <a:pt x="271051" y="30483"/>
                      <a:pt x="238365" y="30483"/>
                    </a:cubicBezTo>
                    <a:cubicBezTo>
                      <a:pt x="226843" y="30483"/>
                      <a:pt x="103065" y="14681"/>
                      <a:pt x="87444" y="12728"/>
                    </a:cubicBezTo>
                    <a:cubicBezTo>
                      <a:pt x="78566" y="9769"/>
                      <a:pt x="70169" y="3850"/>
                      <a:pt x="60811" y="3850"/>
                    </a:cubicBezTo>
                    <a:cubicBezTo>
                      <a:pt x="42811" y="3850"/>
                      <a:pt x="20273" y="0"/>
                      <a:pt x="7545" y="12728"/>
                    </a:cubicBezTo>
                    <a:cubicBezTo>
                      <a:pt x="0" y="20273"/>
                      <a:pt x="18356" y="31260"/>
                      <a:pt x="25300" y="39361"/>
                    </a:cubicBezTo>
                    <a:cubicBezTo>
                      <a:pt x="36194" y="52071"/>
                      <a:pt x="48974" y="63035"/>
                      <a:pt x="60811" y="74872"/>
                    </a:cubicBezTo>
                    <a:lnTo>
                      <a:pt x="43056" y="92627"/>
                    </a:lnTo>
                    <a:close/>
                  </a:path>
                </a:pathLst>
              </a:custGeom>
              <a:solidFill>
                <a:srgbClr val="E3B407"/>
              </a:solidFill>
              <a:ln w="3175">
                <a:solidFill>
                  <a:srgbClr val="642F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Volný tvar 34"/>
              <p:cNvSpPr/>
              <p:nvPr/>
            </p:nvSpPr>
            <p:spPr>
              <a:xfrm rot="19954396">
                <a:off x="3212735" y="4024466"/>
                <a:ext cx="432048" cy="144016"/>
              </a:xfrm>
              <a:custGeom>
                <a:avLst/>
                <a:gdLst>
                  <a:gd name="connsiteX0" fmla="*/ 43056 w 407040"/>
                  <a:gd name="connsiteY0" fmla="*/ 92627 h 172526"/>
                  <a:gd name="connsiteX1" fmla="*/ 43056 w 407040"/>
                  <a:gd name="connsiteY1" fmla="*/ 92627 h 172526"/>
                  <a:gd name="connsiteX2" fmla="*/ 122955 w 407040"/>
                  <a:gd name="connsiteY2" fmla="*/ 110382 h 172526"/>
                  <a:gd name="connsiteX3" fmla="*/ 140710 w 407040"/>
                  <a:gd name="connsiteY3" fmla="*/ 128138 h 172526"/>
                  <a:gd name="connsiteX4" fmla="*/ 167343 w 407040"/>
                  <a:gd name="connsiteY4" fmla="*/ 145893 h 172526"/>
                  <a:gd name="connsiteX5" fmla="*/ 220609 w 407040"/>
                  <a:gd name="connsiteY5" fmla="*/ 154771 h 172526"/>
                  <a:gd name="connsiteX6" fmla="*/ 273875 w 407040"/>
                  <a:gd name="connsiteY6" fmla="*/ 172526 h 172526"/>
                  <a:gd name="connsiteX7" fmla="*/ 336019 w 407040"/>
                  <a:gd name="connsiteY7" fmla="*/ 163648 h 172526"/>
                  <a:gd name="connsiteX8" fmla="*/ 407040 w 407040"/>
                  <a:gd name="connsiteY8" fmla="*/ 110382 h 172526"/>
                  <a:gd name="connsiteX9" fmla="*/ 389285 w 407040"/>
                  <a:gd name="connsiteY9" fmla="*/ 57116 h 172526"/>
                  <a:gd name="connsiteX10" fmla="*/ 336019 w 407040"/>
                  <a:gd name="connsiteY10" fmla="*/ 21606 h 172526"/>
                  <a:gd name="connsiteX11" fmla="*/ 238365 w 407040"/>
                  <a:gd name="connsiteY11" fmla="*/ 30483 h 172526"/>
                  <a:gd name="connsiteX12" fmla="*/ 87444 w 407040"/>
                  <a:gd name="connsiteY12" fmla="*/ 12728 h 172526"/>
                  <a:gd name="connsiteX13" fmla="*/ 60811 w 407040"/>
                  <a:gd name="connsiteY13" fmla="*/ 3850 h 172526"/>
                  <a:gd name="connsiteX14" fmla="*/ 7545 w 407040"/>
                  <a:gd name="connsiteY14" fmla="*/ 12728 h 172526"/>
                  <a:gd name="connsiteX15" fmla="*/ 25300 w 407040"/>
                  <a:gd name="connsiteY15" fmla="*/ 39361 h 172526"/>
                  <a:gd name="connsiteX16" fmla="*/ 60811 w 407040"/>
                  <a:gd name="connsiteY16" fmla="*/ 74872 h 172526"/>
                  <a:gd name="connsiteX17" fmla="*/ 43056 w 407040"/>
                  <a:gd name="connsiteY17" fmla="*/ 92627 h 17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7040" h="172526">
                    <a:moveTo>
                      <a:pt x="43056" y="92627"/>
                    </a:moveTo>
                    <a:lnTo>
                      <a:pt x="43056" y="92627"/>
                    </a:lnTo>
                    <a:cubicBezTo>
                      <a:pt x="69689" y="98545"/>
                      <a:pt x="97315" y="101058"/>
                      <a:pt x="122955" y="110382"/>
                    </a:cubicBezTo>
                    <a:cubicBezTo>
                      <a:pt x="130821" y="113242"/>
                      <a:pt x="134174" y="122909"/>
                      <a:pt x="140710" y="128138"/>
                    </a:cubicBezTo>
                    <a:cubicBezTo>
                      <a:pt x="149041" y="134803"/>
                      <a:pt x="157221" y="142519"/>
                      <a:pt x="167343" y="145893"/>
                    </a:cubicBezTo>
                    <a:cubicBezTo>
                      <a:pt x="184420" y="151585"/>
                      <a:pt x="203146" y="150405"/>
                      <a:pt x="220609" y="154771"/>
                    </a:cubicBezTo>
                    <a:cubicBezTo>
                      <a:pt x="238766" y="159310"/>
                      <a:pt x="273875" y="172526"/>
                      <a:pt x="273875" y="172526"/>
                    </a:cubicBezTo>
                    <a:cubicBezTo>
                      <a:pt x="294590" y="169567"/>
                      <a:pt x="316489" y="171160"/>
                      <a:pt x="336019" y="163648"/>
                    </a:cubicBezTo>
                    <a:cubicBezTo>
                      <a:pt x="368647" y="151099"/>
                      <a:pt x="385023" y="132400"/>
                      <a:pt x="407040" y="110382"/>
                    </a:cubicBezTo>
                    <a:cubicBezTo>
                      <a:pt x="401122" y="92627"/>
                      <a:pt x="404858" y="67497"/>
                      <a:pt x="389285" y="57116"/>
                    </a:cubicBezTo>
                    <a:lnTo>
                      <a:pt x="336019" y="21606"/>
                    </a:lnTo>
                    <a:cubicBezTo>
                      <a:pt x="303468" y="24565"/>
                      <a:pt x="271051" y="30483"/>
                      <a:pt x="238365" y="30483"/>
                    </a:cubicBezTo>
                    <a:cubicBezTo>
                      <a:pt x="226843" y="30483"/>
                      <a:pt x="103065" y="14681"/>
                      <a:pt x="87444" y="12728"/>
                    </a:cubicBezTo>
                    <a:cubicBezTo>
                      <a:pt x="78566" y="9769"/>
                      <a:pt x="70169" y="3850"/>
                      <a:pt x="60811" y="3850"/>
                    </a:cubicBezTo>
                    <a:cubicBezTo>
                      <a:pt x="42811" y="3850"/>
                      <a:pt x="20273" y="0"/>
                      <a:pt x="7545" y="12728"/>
                    </a:cubicBezTo>
                    <a:cubicBezTo>
                      <a:pt x="0" y="20273"/>
                      <a:pt x="18356" y="31260"/>
                      <a:pt x="25300" y="39361"/>
                    </a:cubicBezTo>
                    <a:cubicBezTo>
                      <a:pt x="36194" y="52071"/>
                      <a:pt x="48974" y="63035"/>
                      <a:pt x="60811" y="74872"/>
                    </a:cubicBezTo>
                    <a:lnTo>
                      <a:pt x="43056" y="92627"/>
                    </a:lnTo>
                    <a:close/>
                  </a:path>
                </a:pathLst>
              </a:custGeom>
              <a:solidFill>
                <a:srgbClr val="E3B407"/>
              </a:solidFill>
              <a:ln w="3175">
                <a:solidFill>
                  <a:srgbClr val="642F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 rot="1059587">
                <a:off x="3419872" y="4077072"/>
                <a:ext cx="432048" cy="144016"/>
              </a:xfrm>
              <a:custGeom>
                <a:avLst/>
                <a:gdLst>
                  <a:gd name="connsiteX0" fmla="*/ 43056 w 407040"/>
                  <a:gd name="connsiteY0" fmla="*/ 92627 h 172526"/>
                  <a:gd name="connsiteX1" fmla="*/ 43056 w 407040"/>
                  <a:gd name="connsiteY1" fmla="*/ 92627 h 172526"/>
                  <a:gd name="connsiteX2" fmla="*/ 122955 w 407040"/>
                  <a:gd name="connsiteY2" fmla="*/ 110382 h 172526"/>
                  <a:gd name="connsiteX3" fmla="*/ 140710 w 407040"/>
                  <a:gd name="connsiteY3" fmla="*/ 128138 h 172526"/>
                  <a:gd name="connsiteX4" fmla="*/ 167343 w 407040"/>
                  <a:gd name="connsiteY4" fmla="*/ 145893 h 172526"/>
                  <a:gd name="connsiteX5" fmla="*/ 220609 w 407040"/>
                  <a:gd name="connsiteY5" fmla="*/ 154771 h 172526"/>
                  <a:gd name="connsiteX6" fmla="*/ 273875 w 407040"/>
                  <a:gd name="connsiteY6" fmla="*/ 172526 h 172526"/>
                  <a:gd name="connsiteX7" fmla="*/ 336019 w 407040"/>
                  <a:gd name="connsiteY7" fmla="*/ 163648 h 172526"/>
                  <a:gd name="connsiteX8" fmla="*/ 407040 w 407040"/>
                  <a:gd name="connsiteY8" fmla="*/ 110382 h 172526"/>
                  <a:gd name="connsiteX9" fmla="*/ 389285 w 407040"/>
                  <a:gd name="connsiteY9" fmla="*/ 57116 h 172526"/>
                  <a:gd name="connsiteX10" fmla="*/ 336019 w 407040"/>
                  <a:gd name="connsiteY10" fmla="*/ 21606 h 172526"/>
                  <a:gd name="connsiteX11" fmla="*/ 238365 w 407040"/>
                  <a:gd name="connsiteY11" fmla="*/ 30483 h 172526"/>
                  <a:gd name="connsiteX12" fmla="*/ 87444 w 407040"/>
                  <a:gd name="connsiteY12" fmla="*/ 12728 h 172526"/>
                  <a:gd name="connsiteX13" fmla="*/ 60811 w 407040"/>
                  <a:gd name="connsiteY13" fmla="*/ 3850 h 172526"/>
                  <a:gd name="connsiteX14" fmla="*/ 7545 w 407040"/>
                  <a:gd name="connsiteY14" fmla="*/ 12728 h 172526"/>
                  <a:gd name="connsiteX15" fmla="*/ 25300 w 407040"/>
                  <a:gd name="connsiteY15" fmla="*/ 39361 h 172526"/>
                  <a:gd name="connsiteX16" fmla="*/ 60811 w 407040"/>
                  <a:gd name="connsiteY16" fmla="*/ 74872 h 172526"/>
                  <a:gd name="connsiteX17" fmla="*/ 43056 w 407040"/>
                  <a:gd name="connsiteY17" fmla="*/ 92627 h 17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7040" h="172526">
                    <a:moveTo>
                      <a:pt x="43056" y="92627"/>
                    </a:moveTo>
                    <a:lnTo>
                      <a:pt x="43056" y="92627"/>
                    </a:lnTo>
                    <a:cubicBezTo>
                      <a:pt x="69689" y="98545"/>
                      <a:pt x="97315" y="101058"/>
                      <a:pt x="122955" y="110382"/>
                    </a:cubicBezTo>
                    <a:cubicBezTo>
                      <a:pt x="130821" y="113242"/>
                      <a:pt x="134174" y="122909"/>
                      <a:pt x="140710" y="128138"/>
                    </a:cubicBezTo>
                    <a:cubicBezTo>
                      <a:pt x="149041" y="134803"/>
                      <a:pt x="157221" y="142519"/>
                      <a:pt x="167343" y="145893"/>
                    </a:cubicBezTo>
                    <a:cubicBezTo>
                      <a:pt x="184420" y="151585"/>
                      <a:pt x="203146" y="150405"/>
                      <a:pt x="220609" y="154771"/>
                    </a:cubicBezTo>
                    <a:cubicBezTo>
                      <a:pt x="238766" y="159310"/>
                      <a:pt x="273875" y="172526"/>
                      <a:pt x="273875" y="172526"/>
                    </a:cubicBezTo>
                    <a:cubicBezTo>
                      <a:pt x="294590" y="169567"/>
                      <a:pt x="316489" y="171160"/>
                      <a:pt x="336019" y="163648"/>
                    </a:cubicBezTo>
                    <a:cubicBezTo>
                      <a:pt x="368647" y="151099"/>
                      <a:pt x="385023" y="132400"/>
                      <a:pt x="407040" y="110382"/>
                    </a:cubicBezTo>
                    <a:cubicBezTo>
                      <a:pt x="401122" y="92627"/>
                      <a:pt x="404858" y="67497"/>
                      <a:pt x="389285" y="57116"/>
                    </a:cubicBezTo>
                    <a:lnTo>
                      <a:pt x="336019" y="21606"/>
                    </a:lnTo>
                    <a:cubicBezTo>
                      <a:pt x="303468" y="24565"/>
                      <a:pt x="271051" y="30483"/>
                      <a:pt x="238365" y="30483"/>
                    </a:cubicBezTo>
                    <a:cubicBezTo>
                      <a:pt x="226843" y="30483"/>
                      <a:pt x="103065" y="14681"/>
                      <a:pt x="87444" y="12728"/>
                    </a:cubicBezTo>
                    <a:cubicBezTo>
                      <a:pt x="78566" y="9769"/>
                      <a:pt x="70169" y="3850"/>
                      <a:pt x="60811" y="3850"/>
                    </a:cubicBezTo>
                    <a:cubicBezTo>
                      <a:pt x="42811" y="3850"/>
                      <a:pt x="20273" y="0"/>
                      <a:pt x="7545" y="12728"/>
                    </a:cubicBezTo>
                    <a:cubicBezTo>
                      <a:pt x="0" y="20273"/>
                      <a:pt x="18356" y="31260"/>
                      <a:pt x="25300" y="39361"/>
                    </a:cubicBezTo>
                    <a:cubicBezTo>
                      <a:pt x="36194" y="52071"/>
                      <a:pt x="48974" y="63035"/>
                      <a:pt x="60811" y="74872"/>
                    </a:cubicBezTo>
                    <a:lnTo>
                      <a:pt x="43056" y="92627"/>
                    </a:lnTo>
                    <a:close/>
                  </a:path>
                </a:pathLst>
              </a:custGeom>
              <a:solidFill>
                <a:srgbClr val="E3B407"/>
              </a:solidFill>
              <a:ln w="3175">
                <a:solidFill>
                  <a:srgbClr val="642F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3779912" y="4149080"/>
                <a:ext cx="432048" cy="144016"/>
              </a:xfrm>
              <a:custGeom>
                <a:avLst/>
                <a:gdLst>
                  <a:gd name="connsiteX0" fmla="*/ 43056 w 407040"/>
                  <a:gd name="connsiteY0" fmla="*/ 92627 h 172526"/>
                  <a:gd name="connsiteX1" fmla="*/ 43056 w 407040"/>
                  <a:gd name="connsiteY1" fmla="*/ 92627 h 172526"/>
                  <a:gd name="connsiteX2" fmla="*/ 122955 w 407040"/>
                  <a:gd name="connsiteY2" fmla="*/ 110382 h 172526"/>
                  <a:gd name="connsiteX3" fmla="*/ 140710 w 407040"/>
                  <a:gd name="connsiteY3" fmla="*/ 128138 h 172526"/>
                  <a:gd name="connsiteX4" fmla="*/ 167343 w 407040"/>
                  <a:gd name="connsiteY4" fmla="*/ 145893 h 172526"/>
                  <a:gd name="connsiteX5" fmla="*/ 220609 w 407040"/>
                  <a:gd name="connsiteY5" fmla="*/ 154771 h 172526"/>
                  <a:gd name="connsiteX6" fmla="*/ 273875 w 407040"/>
                  <a:gd name="connsiteY6" fmla="*/ 172526 h 172526"/>
                  <a:gd name="connsiteX7" fmla="*/ 336019 w 407040"/>
                  <a:gd name="connsiteY7" fmla="*/ 163648 h 172526"/>
                  <a:gd name="connsiteX8" fmla="*/ 407040 w 407040"/>
                  <a:gd name="connsiteY8" fmla="*/ 110382 h 172526"/>
                  <a:gd name="connsiteX9" fmla="*/ 389285 w 407040"/>
                  <a:gd name="connsiteY9" fmla="*/ 57116 h 172526"/>
                  <a:gd name="connsiteX10" fmla="*/ 336019 w 407040"/>
                  <a:gd name="connsiteY10" fmla="*/ 21606 h 172526"/>
                  <a:gd name="connsiteX11" fmla="*/ 238365 w 407040"/>
                  <a:gd name="connsiteY11" fmla="*/ 30483 h 172526"/>
                  <a:gd name="connsiteX12" fmla="*/ 87444 w 407040"/>
                  <a:gd name="connsiteY12" fmla="*/ 12728 h 172526"/>
                  <a:gd name="connsiteX13" fmla="*/ 60811 w 407040"/>
                  <a:gd name="connsiteY13" fmla="*/ 3850 h 172526"/>
                  <a:gd name="connsiteX14" fmla="*/ 7545 w 407040"/>
                  <a:gd name="connsiteY14" fmla="*/ 12728 h 172526"/>
                  <a:gd name="connsiteX15" fmla="*/ 25300 w 407040"/>
                  <a:gd name="connsiteY15" fmla="*/ 39361 h 172526"/>
                  <a:gd name="connsiteX16" fmla="*/ 60811 w 407040"/>
                  <a:gd name="connsiteY16" fmla="*/ 74872 h 172526"/>
                  <a:gd name="connsiteX17" fmla="*/ 43056 w 407040"/>
                  <a:gd name="connsiteY17" fmla="*/ 92627 h 17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7040" h="172526">
                    <a:moveTo>
                      <a:pt x="43056" y="92627"/>
                    </a:moveTo>
                    <a:lnTo>
                      <a:pt x="43056" y="92627"/>
                    </a:lnTo>
                    <a:cubicBezTo>
                      <a:pt x="69689" y="98545"/>
                      <a:pt x="97315" y="101058"/>
                      <a:pt x="122955" y="110382"/>
                    </a:cubicBezTo>
                    <a:cubicBezTo>
                      <a:pt x="130821" y="113242"/>
                      <a:pt x="134174" y="122909"/>
                      <a:pt x="140710" y="128138"/>
                    </a:cubicBezTo>
                    <a:cubicBezTo>
                      <a:pt x="149041" y="134803"/>
                      <a:pt x="157221" y="142519"/>
                      <a:pt x="167343" y="145893"/>
                    </a:cubicBezTo>
                    <a:cubicBezTo>
                      <a:pt x="184420" y="151585"/>
                      <a:pt x="203146" y="150405"/>
                      <a:pt x="220609" y="154771"/>
                    </a:cubicBezTo>
                    <a:cubicBezTo>
                      <a:pt x="238766" y="159310"/>
                      <a:pt x="273875" y="172526"/>
                      <a:pt x="273875" y="172526"/>
                    </a:cubicBezTo>
                    <a:cubicBezTo>
                      <a:pt x="294590" y="169567"/>
                      <a:pt x="316489" y="171160"/>
                      <a:pt x="336019" y="163648"/>
                    </a:cubicBezTo>
                    <a:cubicBezTo>
                      <a:pt x="368647" y="151099"/>
                      <a:pt x="385023" y="132400"/>
                      <a:pt x="407040" y="110382"/>
                    </a:cubicBezTo>
                    <a:cubicBezTo>
                      <a:pt x="401122" y="92627"/>
                      <a:pt x="404858" y="67497"/>
                      <a:pt x="389285" y="57116"/>
                    </a:cubicBezTo>
                    <a:lnTo>
                      <a:pt x="336019" y="21606"/>
                    </a:lnTo>
                    <a:cubicBezTo>
                      <a:pt x="303468" y="24565"/>
                      <a:pt x="271051" y="30483"/>
                      <a:pt x="238365" y="30483"/>
                    </a:cubicBezTo>
                    <a:cubicBezTo>
                      <a:pt x="226843" y="30483"/>
                      <a:pt x="103065" y="14681"/>
                      <a:pt x="87444" y="12728"/>
                    </a:cubicBezTo>
                    <a:cubicBezTo>
                      <a:pt x="78566" y="9769"/>
                      <a:pt x="70169" y="3850"/>
                      <a:pt x="60811" y="3850"/>
                    </a:cubicBezTo>
                    <a:cubicBezTo>
                      <a:pt x="42811" y="3850"/>
                      <a:pt x="20273" y="0"/>
                      <a:pt x="7545" y="12728"/>
                    </a:cubicBezTo>
                    <a:cubicBezTo>
                      <a:pt x="0" y="20273"/>
                      <a:pt x="18356" y="31260"/>
                      <a:pt x="25300" y="39361"/>
                    </a:cubicBezTo>
                    <a:cubicBezTo>
                      <a:pt x="36194" y="52071"/>
                      <a:pt x="48974" y="63035"/>
                      <a:pt x="60811" y="74872"/>
                    </a:cubicBezTo>
                    <a:lnTo>
                      <a:pt x="43056" y="92627"/>
                    </a:lnTo>
                    <a:close/>
                  </a:path>
                </a:pathLst>
              </a:custGeom>
              <a:solidFill>
                <a:srgbClr val="E3B407"/>
              </a:solidFill>
              <a:ln w="3175">
                <a:solidFill>
                  <a:srgbClr val="642F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3707904" y="3933056"/>
                <a:ext cx="432048" cy="144016"/>
              </a:xfrm>
              <a:custGeom>
                <a:avLst/>
                <a:gdLst>
                  <a:gd name="connsiteX0" fmla="*/ 43056 w 407040"/>
                  <a:gd name="connsiteY0" fmla="*/ 92627 h 172526"/>
                  <a:gd name="connsiteX1" fmla="*/ 43056 w 407040"/>
                  <a:gd name="connsiteY1" fmla="*/ 92627 h 172526"/>
                  <a:gd name="connsiteX2" fmla="*/ 122955 w 407040"/>
                  <a:gd name="connsiteY2" fmla="*/ 110382 h 172526"/>
                  <a:gd name="connsiteX3" fmla="*/ 140710 w 407040"/>
                  <a:gd name="connsiteY3" fmla="*/ 128138 h 172526"/>
                  <a:gd name="connsiteX4" fmla="*/ 167343 w 407040"/>
                  <a:gd name="connsiteY4" fmla="*/ 145893 h 172526"/>
                  <a:gd name="connsiteX5" fmla="*/ 220609 w 407040"/>
                  <a:gd name="connsiteY5" fmla="*/ 154771 h 172526"/>
                  <a:gd name="connsiteX6" fmla="*/ 273875 w 407040"/>
                  <a:gd name="connsiteY6" fmla="*/ 172526 h 172526"/>
                  <a:gd name="connsiteX7" fmla="*/ 336019 w 407040"/>
                  <a:gd name="connsiteY7" fmla="*/ 163648 h 172526"/>
                  <a:gd name="connsiteX8" fmla="*/ 407040 w 407040"/>
                  <a:gd name="connsiteY8" fmla="*/ 110382 h 172526"/>
                  <a:gd name="connsiteX9" fmla="*/ 389285 w 407040"/>
                  <a:gd name="connsiteY9" fmla="*/ 57116 h 172526"/>
                  <a:gd name="connsiteX10" fmla="*/ 336019 w 407040"/>
                  <a:gd name="connsiteY10" fmla="*/ 21606 h 172526"/>
                  <a:gd name="connsiteX11" fmla="*/ 238365 w 407040"/>
                  <a:gd name="connsiteY11" fmla="*/ 30483 h 172526"/>
                  <a:gd name="connsiteX12" fmla="*/ 87444 w 407040"/>
                  <a:gd name="connsiteY12" fmla="*/ 12728 h 172526"/>
                  <a:gd name="connsiteX13" fmla="*/ 60811 w 407040"/>
                  <a:gd name="connsiteY13" fmla="*/ 3850 h 172526"/>
                  <a:gd name="connsiteX14" fmla="*/ 7545 w 407040"/>
                  <a:gd name="connsiteY14" fmla="*/ 12728 h 172526"/>
                  <a:gd name="connsiteX15" fmla="*/ 25300 w 407040"/>
                  <a:gd name="connsiteY15" fmla="*/ 39361 h 172526"/>
                  <a:gd name="connsiteX16" fmla="*/ 60811 w 407040"/>
                  <a:gd name="connsiteY16" fmla="*/ 74872 h 172526"/>
                  <a:gd name="connsiteX17" fmla="*/ 43056 w 407040"/>
                  <a:gd name="connsiteY17" fmla="*/ 92627 h 17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7040" h="172526">
                    <a:moveTo>
                      <a:pt x="43056" y="92627"/>
                    </a:moveTo>
                    <a:lnTo>
                      <a:pt x="43056" y="92627"/>
                    </a:lnTo>
                    <a:cubicBezTo>
                      <a:pt x="69689" y="98545"/>
                      <a:pt x="97315" y="101058"/>
                      <a:pt x="122955" y="110382"/>
                    </a:cubicBezTo>
                    <a:cubicBezTo>
                      <a:pt x="130821" y="113242"/>
                      <a:pt x="134174" y="122909"/>
                      <a:pt x="140710" y="128138"/>
                    </a:cubicBezTo>
                    <a:cubicBezTo>
                      <a:pt x="149041" y="134803"/>
                      <a:pt x="157221" y="142519"/>
                      <a:pt x="167343" y="145893"/>
                    </a:cubicBezTo>
                    <a:cubicBezTo>
                      <a:pt x="184420" y="151585"/>
                      <a:pt x="203146" y="150405"/>
                      <a:pt x="220609" y="154771"/>
                    </a:cubicBezTo>
                    <a:cubicBezTo>
                      <a:pt x="238766" y="159310"/>
                      <a:pt x="273875" y="172526"/>
                      <a:pt x="273875" y="172526"/>
                    </a:cubicBezTo>
                    <a:cubicBezTo>
                      <a:pt x="294590" y="169567"/>
                      <a:pt x="316489" y="171160"/>
                      <a:pt x="336019" y="163648"/>
                    </a:cubicBezTo>
                    <a:cubicBezTo>
                      <a:pt x="368647" y="151099"/>
                      <a:pt x="385023" y="132400"/>
                      <a:pt x="407040" y="110382"/>
                    </a:cubicBezTo>
                    <a:cubicBezTo>
                      <a:pt x="401122" y="92627"/>
                      <a:pt x="404858" y="67497"/>
                      <a:pt x="389285" y="57116"/>
                    </a:cubicBezTo>
                    <a:lnTo>
                      <a:pt x="336019" y="21606"/>
                    </a:lnTo>
                    <a:cubicBezTo>
                      <a:pt x="303468" y="24565"/>
                      <a:pt x="271051" y="30483"/>
                      <a:pt x="238365" y="30483"/>
                    </a:cubicBezTo>
                    <a:cubicBezTo>
                      <a:pt x="226843" y="30483"/>
                      <a:pt x="103065" y="14681"/>
                      <a:pt x="87444" y="12728"/>
                    </a:cubicBezTo>
                    <a:cubicBezTo>
                      <a:pt x="78566" y="9769"/>
                      <a:pt x="70169" y="3850"/>
                      <a:pt x="60811" y="3850"/>
                    </a:cubicBezTo>
                    <a:cubicBezTo>
                      <a:pt x="42811" y="3850"/>
                      <a:pt x="20273" y="0"/>
                      <a:pt x="7545" y="12728"/>
                    </a:cubicBezTo>
                    <a:cubicBezTo>
                      <a:pt x="0" y="20273"/>
                      <a:pt x="18356" y="31260"/>
                      <a:pt x="25300" y="39361"/>
                    </a:cubicBezTo>
                    <a:cubicBezTo>
                      <a:pt x="36194" y="52071"/>
                      <a:pt x="48974" y="63035"/>
                      <a:pt x="60811" y="74872"/>
                    </a:cubicBezTo>
                    <a:lnTo>
                      <a:pt x="43056" y="92627"/>
                    </a:lnTo>
                    <a:close/>
                  </a:path>
                </a:pathLst>
              </a:custGeom>
              <a:solidFill>
                <a:srgbClr val="E3B407"/>
              </a:solidFill>
              <a:ln w="3175">
                <a:solidFill>
                  <a:srgbClr val="642F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Volný tvar 38"/>
              <p:cNvSpPr/>
              <p:nvPr/>
            </p:nvSpPr>
            <p:spPr>
              <a:xfrm rot="1335468">
                <a:off x="2484823" y="3381558"/>
                <a:ext cx="343585" cy="131731"/>
              </a:xfrm>
              <a:custGeom>
                <a:avLst/>
                <a:gdLst>
                  <a:gd name="connsiteX0" fmla="*/ 43056 w 407040"/>
                  <a:gd name="connsiteY0" fmla="*/ 92627 h 172526"/>
                  <a:gd name="connsiteX1" fmla="*/ 43056 w 407040"/>
                  <a:gd name="connsiteY1" fmla="*/ 92627 h 172526"/>
                  <a:gd name="connsiteX2" fmla="*/ 122955 w 407040"/>
                  <a:gd name="connsiteY2" fmla="*/ 110382 h 172526"/>
                  <a:gd name="connsiteX3" fmla="*/ 140710 w 407040"/>
                  <a:gd name="connsiteY3" fmla="*/ 128138 h 172526"/>
                  <a:gd name="connsiteX4" fmla="*/ 167343 w 407040"/>
                  <a:gd name="connsiteY4" fmla="*/ 145893 h 172526"/>
                  <a:gd name="connsiteX5" fmla="*/ 220609 w 407040"/>
                  <a:gd name="connsiteY5" fmla="*/ 154771 h 172526"/>
                  <a:gd name="connsiteX6" fmla="*/ 273875 w 407040"/>
                  <a:gd name="connsiteY6" fmla="*/ 172526 h 172526"/>
                  <a:gd name="connsiteX7" fmla="*/ 336019 w 407040"/>
                  <a:gd name="connsiteY7" fmla="*/ 163648 h 172526"/>
                  <a:gd name="connsiteX8" fmla="*/ 407040 w 407040"/>
                  <a:gd name="connsiteY8" fmla="*/ 110382 h 172526"/>
                  <a:gd name="connsiteX9" fmla="*/ 389285 w 407040"/>
                  <a:gd name="connsiteY9" fmla="*/ 57116 h 172526"/>
                  <a:gd name="connsiteX10" fmla="*/ 336019 w 407040"/>
                  <a:gd name="connsiteY10" fmla="*/ 21606 h 172526"/>
                  <a:gd name="connsiteX11" fmla="*/ 238365 w 407040"/>
                  <a:gd name="connsiteY11" fmla="*/ 30483 h 172526"/>
                  <a:gd name="connsiteX12" fmla="*/ 87444 w 407040"/>
                  <a:gd name="connsiteY12" fmla="*/ 12728 h 172526"/>
                  <a:gd name="connsiteX13" fmla="*/ 60811 w 407040"/>
                  <a:gd name="connsiteY13" fmla="*/ 3850 h 172526"/>
                  <a:gd name="connsiteX14" fmla="*/ 7545 w 407040"/>
                  <a:gd name="connsiteY14" fmla="*/ 12728 h 172526"/>
                  <a:gd name="connsiteX15" fmla="*/ 25300 w 407040"/>
                  <a:gd name="connsiteY15" fmla="*/ 39361 h 172526"/>
                  <a:gd name="connsiteX16" fmla="*/ 60811 w 407040"/>
                  <a:gd name="connsiteY16" fmla="*/ 74872 h 172526"/>
                  <a:gd name="connsiteX17" fmla="*/ 43056 w 407040"/>
                  <a:gd name="connsiteY17" fmla="*/ 92627 h 17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7040" h="172526">
                    <a:moveTo>
                      <a:pt x="43056" y="92627"/>
                    </a:moveTo>
                    <a:lnTo>
                      <a:pt x="43056" y="92627"/>
                    </a:lnTo>
                    <a:cubicBezTo>
                      <a:pt x="69689" y="98545"/>
                      <a:pt x="97315" y="101058"/>
                      <a:pt x="122955" y="110382"/>
                    </a:cubicBezTo>
                    <a:cubicBezTo>
                      <a:pt x="130821" y="113242"/>
                      <a:pt x="134174" y="122909"/>
                      <a:pt x="140710" y="128138"/>
                    </a:cubicBezTo>
                    <a:cubicBezTo>
                      <a:pt x="149041" y="134803"/>
                      <a:pt x="157221" y="142519"/>
                      <a:pt x="167343" y="145893"/>
                    </a:cubicBezTo>
                    <a:cubicBezTo>
                      <a:pt x="184420" y="151585"/>
                      <a:pt x="203146" y="150405"/>
                      <a:pt x="220609" y="154771"/>
                    </a:cubicBezTo>
                    <a:cubicBezTo>
                      <a:pt x="238766" y="159310"/>
                      <a:pt x="273875" y="172526"/>
                      <a:pt x="273875" y="172526"/>
                    </a:cubicBezTo>
                    <a:cubicBezTo>
                      <a:pt x="294590" y="169567"/>
                      <a:pt x="316489" y="171160"/>
                      <a:pt x="336019" y="163648"/>
                    </a:cubicBezTo>
                    <a:cubicBezTo>
                      <a:pt x="368647" y="151099"/>
                      <a:pt x="385023" y="132400"/>
                      <a:pt x="407040" y="110382"/>
                    </a:cubicBezTo>
                    <a:cubicBezTo>
                      <a:pt x="401122" y="92627"/>
                      <a:pt x="404858" y="67497"/>
                      <a:pt x="389285" y="57116"/>
                    </a:cubicBezTo>
                    <a:lnTo>
                      <a:pt x="336019" y="21606"/>
                    </a:lnTo>
                    <a:cubicBezTo>
                      <a:pt x="303468" y="24565"/>
                      <a:pt x="271051" y="30483"/>
                      <a:pt x="238365" y="30483"/>
                    </a:cubicBezTo>
                    <a:cubicBezTo>
                      <a:pt x="226843" y="30483"/>
                      <a:pt x="103065" y="14681"/>
                      <a:pt x="87444" y="12728"/>
                    </a:cubicBezTo>
                    <a:cubicBezTo>
                      <a:pt x="78566" y="9769"/>
                      <a:pt x="70169" y="3850"/>
                      <a:pt x="60811" y="3850"/>
                    </a:cubicBezTo>
                    <a:cubicBezTo>
                      <a:pt x="42811" y="3850"/>
                      <a:pt x="20273" y="0"/>
                      <a:pt x="7545" y="12728"/>
                    </a:cubicBezTo>
                    <a:cubicBezTo>
                      <a:pt x="0" y="20273"/>
                      <a:pt x="18356" y="31260"/>
                      <a:pt x="25300" y="39361"/>
                    </a:cubicBezTo>
                    <a:cubicBezTo>
                      <a:pt x="36194" y="52071"/>
                      <a:pt x="48974" y="63035"/>
                      <a:pt x="60811" y="74872"/>
                    </a:cubicBezTo>
                    <a:lnTo>
                      <a:pt x="43056" y="92627"/>
                    </a:lnTo>
                    <a:close/>
                  </a:path>
                </a:pathLst>
              </a:custGeom>
              <a:solidFill>
                <a:srgbClr val="C0BC00"/>
              </a:solidFill>
              <a:ln w="3175">
                <a:solidFill>
                  <a:srgbClr val="642F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Volný tvar 39"/>
              <p:cNvSpPr/>
              <p:nvPr/>
            </p:nvSpPr>
            <p:spPr>
              <a:xfrm>
                <a:off x="3707904" y="4077072"/>
                <a:ext cx="360040" cy="72008"/>
              </a:xfrm>
              <a:custGeom>
                <a:avLst/>
                <a:gdLst>
                  <a:gd name="connsiteX0" fmla="*/ 43056 w 407040"/>
                  <a:gd name="connsiteY0" fmla="*/ 92627 h 172526"/>
                  <a:gd name="connsiteX1" fmla="*/ 43056 w 407040"/>
                  <a:gd name="connsiteY1" fmla="*/ 92627 h 172526"/>
                  <a:gd name="connsiteX2" fmla="*/ 122955 w 407040"/>
                  <a:gd name="connsiteY2" fmla="*/ 110382 h 172526"/>
                  <a:gd name="connsiteX3" fmla="*/ 140710 w 407040"/>
                  <a:gd name="connsiteY3" fmla="*/ 128138 h 172526"/>
                  <a:gd name="connsiteX4" fmla="*/ 167343 w 407040"/>
                  <a:gd name="connsiteY4" fmla="*/ 145893 h 172526"/>
                  <a:gd name="connsiteX5" fmla="*/ 220609 w 407040"/>
                  <a:gd name="connsiteY5" fmla="*/ 154771 h 172526"/>
                  <a:gd name="connsiteX6" fmla="*/ 273875 w 407040"/>
                  <a:gd name="connsiteY6" fmla="*/ 172526 h 172526"/>
                  <a:gd name="connsiteX7" fmla="*/ 336019 w 407040"/>
                  <a:gd name="connsiteY7" fmla="*/ 163648 h 172526"/>
                  <a:gd name="connsiteX8" fmla="*/ 407040 w 407040"/>
                  <a:gd name="connsiteY8" fmla="*/ 110382 h 172526"/>
                  <a:gd name="connsiteX9" fmla="*/ 389285 w 407040"/>
                  <a:gd name="connsiteY9" fmla="*/ 57116 h 172526"/>
                  <a:gd name="connsiteX10" fmla="*/ 336019 w 407040"/>
                  <a:gd name="connsiteY10" fmla="*/ 21606 h 172526"/>
                  <a:gd name="connsiteX11" fmla="*/ 238365 w 407040"/>
                  <a:gd name="connsiteY11" fmla="*/ 30483 h 172526"/>
                  <a:gd name="connsiteX12" fmla="*/ 87444 w 407040"/>
                  <a:gd name="connsiteY12" fmla="*/ 12728 h 172526"/>
                  <a:gd name="connsiteX13" fmla="*/ 60811 w 407040"/>
                  <a:gd name="connsiteY13" fmla="*/ 3850 h 172526"/>
                  <a:gd name="connsiteX14" fmla="*/ 7545 w 407040"/>
                  <a:gd name="connsiteY14" fmla="*/ 12728 h 172526"/>
                  <a:gd name="connsiteX15" fmla="*/ 25300 w 407040"/>
                  <a:gd name="connsiteY15" fmla="*/ 39361 h 172526"/>
                  <a:gd name="connsiteX16" fmla="*/ 60811 w 407040"/>
                  <a:gd name="connsiteY16" fmla="*/ 74872 h 172526"/>
                  <a:gd name="connsiteX17" fmla="*/ 43056 w 407040"/>
                  <a:gd name="connsiteY17" fmla="*/ 92627 h 17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7040" h="172526">
                    <a:moveTo>
                      <a:pt x="43056" y="92627"/>
                    </a:moveTo>
                    <a:lnTo>
                      <a:pt x="43056" y="92627"/>
                    </a:lnTo>
                    <a:cubicBezTo>
                      <a:pt x="69689" y="98545"/>
                      <a:pt x="97315" y="101058"/>
                      <a:pt x="122955" y="110382"/>
                    </a:cubicBezTo>
                    <a:cubicBezTo>
                      <a:pt x="130821" y="113242"/>
                      <a:pt x="134174" y="122909"/>
                      <a:pt x="140710" y="128138"/>
                    </a:cubicBezTo>
                    <a:cubicBezTo>
                      <a:pt x="149041" y="134803"/>
                      <a:pt x="157221" y="142519"/>
                      <a:pt x="167343" y="145893"/>
                    </a:cubicBezTo>
                    <a:cubicBezTo>
                      <a:pt x="184420" y="151585"/>
                      <a:pt x="203146" y="150405"/>
                      <a:pt x="220609" y="154771"/>
                    </a:cubicBezTo>
                    <a:cubicBezTo>
                      <a:pt x="238766" y="159310"/>
                      <a:pt x="273875" y="172526"/>
                      <a:pt x="273875" y="172526"/>
                    </a:cubicBezTo>
                    <a:cubicBezTo>
                      <a:pt x="294590" y="169567"/>
                      <a:pt x="316489" y="171160"/>
                      <a:pt x="336019" y="163648"/>
                    </a:cubicBezTo>
                    <a:cubicBezTo>
                      <a:pt x="368647" y="151099"/>
                      <a:pt x="385023" y="132400"/>
                      <a:pt x="407040" y="110382"/>
                    </a:cubicBezTo>
                    <a:cubicBezTo>
                      <a:pt x="401122" y="92627"/>
                      <a:pt x="404858" y="67497"/>
                      <a:pt x="389285" y="57116"/>
                    </a:cubicBezTo>
                    <a:lnTo>
                      <a:pt x="336019" y="21606"/>
                    </a:lnTo>
                    <a:cubicBezTo>
                      <a:pt x="303468" y="24565"/>
                      <a:pt x="271051" y="30483"/>
                      <a:pt x="238365" y="30483"/>
                    </a:cubicBezTo>
                    <a:cubicBezTo>
                      <a:pt x="226843" y="30483"/>
                      <a:pt x="103065" y="14681"/>
                      <a:pt x="87444" y="12728"/>
                    </a:cubicBezTo>
                    <a:cubicBezTo>
                      <a:pt x="78566" y="9769"/>
                      <a:pt x="70169" y="3850"/>
                      <a:pt x="60811" y="3850"/>
                    </a:cubicBezTo>
                    <a:cubicBezTo>
                      <a:pt x="42811" y="3850"/>
                      <a:pt x="20273" y="0"/>
                      <a:pt x="7545" y="12728"/>
                    </a:cubicBezTo>
                    <a:cubicBezTo>
                      <a:pt x="0" y="20273"/>
                      <a:pt x="18356" y="31260"/>
                      <a:pt x="25300" y="39361"/>
                    </a:cubicBezTo>
                    <a:cubicBezTo>
                      <a:pt x="36194" y="52071"/>
                      <a:pt x="48974" y="63035"/>
                      <a:pt x="60811" y="74872"/>
                    </a:cubicBezTo>
                    <a:lnTo>
                      <a:pt x="43056" y="92627"/>
                    </a:lnTo>
                    <a:close/>
                  </a:path>
                </a:pathLst>
              </a:custGeom>
              <a:solidFill>
                <a:srgbClr val="C0BC00"/>
              </a:solidFill>
              <a:ln w="3175">
                <a:solidFill>
                  <a:srgbClr val="642F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Volný tvar 40"/>
              <p:cNvSpPr/>
              <p:nvPr/>
            </p:nvSpPr>
            <p:spPr>
              <a:xfrm>
                <a:off x="3860304" y="4229472"/>
                <a:ext cx="360040" cy="72008"/>
              </a:xfrm>
              <a:custGeom>
                <a:avLst/>
                <a:gdLst>
                  <a:gd name="connsiteX0" fmla="*/ 43056 w 407040"/>
                  <a:gd name="connsiteY0" fmla="*/ 92627 h 172526"/>
                  <a:gd name="connsiteX1" fmla="*/ 43056 w 407040"/>
                  <a:gd name="connsiteY1" fmla="*/ 92627 h 172526"/>
                  <a:gd name="connsiteX2" fmla="*/ 122955 w 407040"/>
                  <a:gd name="connsiteY2" fmla="*/ 110382 h 172526"/>
                  <a:gd name="connsiteX3" fmla="*/ 140710 w 407040"/>
                  <a:gd name="connsiteY3" fmla="*/ 128138 h 172526"/>
                  <a:gd name="connsiteX4" fmla="*/ 167343 w 407040"/>
                  <a:gd name="connsiteY4" fmla="*/ 145893 h 172526"/>
                  <a:gd name="connsiteX5" fmla="*/ 220609 w 407040"/>
                  <a:gd name="connsiteY5" fmla="*/ 154771 h 172526"/>
                  <a:gd name="connsiteX6" fmla="*/ 273875 w 407040"/>
                  <a:gd name="connsiteY6" fmla="*/ 172526 h 172526"/>
                  <a:gd name="connsiteX7" fmla="*/ 336019 w 407040"/>
                  <a:gd name="connsiteY7" fmla="*/ 163648 h 172526"/>
                  <a:gd name="connsiteX8" fmla="*/ 407040 w 407040"/>
                  <a:gd name="connsiteY8" fmla="*/ 110382 h 172526"/>
                  <a:gd name="connsiteX9" fmla="*/ 389285 w 407040"/>
                  <a:gd name="connsiteY9" fmla="*/ 57116 h 172526"/>
                  <a:gd name="connsiteX10" fmla="*/ 336019 w 407040"/>
                  <a:gd name="connsiteY10" fmla="*/ 21606 h 172526"/>
                  <a:gd name="connsiteX11" fmla="*/ 238365 w 407040"/>
                  <a:gd name="connsiteY11" fmla="*/ 30483 h 172526"/>
                  <a:gd name="connsiteX12" fmla="*/ 87444 w 407040"/>
                  <a:gd name="connsiteY12" fmla="*/ 12728 h 172526"/>
                  <a:gd name="connsiteX13" fmla="*/ 60811 w 407040"/>
                  <a:gd name="connsiteY13" fmla="*/ 3850 h 172526"/>
                  <a:gd name="connsiteX14" fmla="*/ 7545 w 407040"/>
                  <a:gd name="connsiteY14" fmla="*/ 12728 h 172526"/>
                  <a:gd name="connsiteX15" fmla="*/ 25300 w 407040"/>
                  <a:gd name="connsiteY15" fmla="*/ 39361 h 172526"/>
                  <a:gd name="connsiteX16" fmla="*/ 60811 w 407040"/>
                  <a:gd name="connsiteY16" fmla="*/ 74872 h 172526"/>
                  <a:gd name="connsiteX17" fmla="*/ 43056 w 407040"/>
                  <a:gd name="connsiteY17" fmla="*/ 92627 h 17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7040" h="172526">
                    <a:moveTo>
                      <a:pt x="43056" y="92627"/>
                    </a:moveTo>
                    <a:lnTo>
                      <a:pt x="43056" y="92627"/>
                    </a:lnTo>
                    <a:cubicBezTo>
                      <a:pt x="69689" y="98545"/>
                      <a:pt x="97315" y="101058"/>
                      <a:pt x="122955" y="110382"/>
                    </a:cubicBezTo>
                    <a:cubicBezTo>
                      <a:pt x="130821" y="113242"/>
                      <a:pt x="134174" y="122909"/>
                      <a:pt x="140710" y="128138"/>
                    </a:cubicBezTo>
                    <a:cubicBezTo>
                      <a:pt x="149041" y="134803"/>
                      <a:pt x="157221" y="142519"/>
                      <a:pt x="167343" y="145893"/>
                    </a:cubicBezTo>
                    <a:cubicBezTo>
                      <a:pt x="184420" y="151585"/>
                      <a:pt x="203146" y="150405"/>
                      <a:pt x="220609" y="154771"/>
                    </a:cubicBezTo>
                    <a:cubicBezTo>
                      <a:pt x="238766" y="159310"/>
                      <a:pt x="273875" y="172526"/>
                      <a:pt x="273875" y="172526"/>
                    </a:cubicBezTo>
                    <a:cubicBezTo>
                      <a:pt x="294590" y="169567"/>
                      <a:pt x="316489" y="171160"/>
                      <a:pt x="336019" y="163648"/>
                    </a:cubicBezTo>
                    <a:cubicBezTo>
                      <a:pt x="368647" y="151099"/>
                      <a:pt x="385023" y="132400"/>
                      <a:pt x="407040" y="110382"/>
                    </a:cubicBezTo>
                    <a:cubicBezTo>
                      <a:pt x="401122" y="92627"/>
                      <a:pt x="404858" y="67497"/>
                      <a:pt x="389285" y="57116"/>
                    </a:cubicBezTo>
                    <a:lnTo>
                      <a:pt x="336019" y="21606"/>
                    </a:lnTo>
                    <a:cubicBezTo>
                      <a:pt x="303468" y="24565"/>
                      <a:pt x="271051" y="30483"/>
                      <a:pt x="238365" y="30483"/>
                    </a:cubicBezTo>
                    <a:cubicBezTo>
                      <a:pt x="226843" y="30483"/>
                      <a:pt x="103065" y="14681"/>
                      <a:pt x="87444" y="12728"/>
                    </a:cubicBezTo>
                    <a:cubicBezTo>
                      <a:pt x="78566" y="9769"/>
                      <a:pt x="70169" y="3850"/>
                      <a:pt x="60811" y="3850"/>
                    </a:cubicBezTo>
                    <a:cubicBezTo>
                      <a:pt x="42811" y="3850"/>
                      <a:pt x="20273" y="0"/>
                      <a:pt x="7545" y="12728"/>
                    </a:cubicBezTo>
                    <a:cubicBezTo>
                      <a:pt x="0" y="20273"/>
                      <a:pt x="18356" y="31260"/>
                      <a:pt x="25300" y="39361"/>
                    </a:cubicBezTo>
                    <a:cubicBezTo>
                      <a:pt x="36194" y="52071"/>
                      <a:pt x="48974" y="63035"/>
                      <a:pt x="60811" y="74872"/>
                    </a:cubicBezTo>
                    <a:lnTo>
                      <a:pt x="43056" y="92627"/>
                    </a:lnTo>
                    <a:close/>
                  </a:path>
                </a:pathLst>
              </a:custGeom>
              <a:solidFill>
                <a:srgbClr val="C0BC00"/>
              </a:solidFill>
              <a:ln w="3175">
                <a:solidFill>
                  <a:srgbClr val="642F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>
                <a:off x="3203848" y="4077072"/>
                <a:ext cx="360040" cy="72008"/>
              </a:xfrm>
              <a:custGeom>
                <a:avLst/>
                <a:gdLst>
                  <a:gd name="connsiteX0" fmla="*/ 43056 w 407040"/>
                  <a:gd name="connsiteY0" fmla="*/ 92627 h 172526"/>
                  <a:gd name="connsiteX1" fmla="*/ 43056 w 407040"/>
                  <a:gd name="connsiteY1" fmla="*/ 92627 h 172526"/>
                  <a:gd name="connsiteX2" fmla="*/ 122955 w 407040"/>
                  <a:gd name="connsiteY2" fmla="*/ 110382 h 172526"/>
                  <a:gd name="connsiteX3" fmla="*/ 140710 w 407040"/>
                  <a:gd name="connsiteY3" fmla="*/ 128138 h 172526"/>
                  <a:gd name="connsiteX4" fmla="*/ 167343 w 407040"/>
                  <a:gd name="connsiteY4" fmla="*/ 145893 h 172526"/>
                  <a:gd name="connsiteX5" fmla="*/ 220609 w 407040"/>
                  <a:gd name="connsiteY5" fmla="*/ 154771 h 172526"/>
                  <a:gd name="connsiteX6" fmla="*/ 273875 w 407040"/>
                  <a:gd name="connsiteY6" fmla="*/ 172526 h 172526"/>
                  <a:gd name="connsiteX7" fmla="*/ 336019 w 407040"/>
                  <a:gd name="connsiteY7" fmla="*/ 163648 h 172526"/>
                  <a:gd name="connsiteX8" fmla="*/ 407040 w 407040"/>
                  <a:gd name="connsiteY8" fmla="*/ 110382 h 172526"/>
                  <a:gd name="connsiteX9" fmla="*/ 389285 w 407040"/>
                  <a:gd name="connsiteY9" fmla="*/ 57116 h 172526"/>
                  <a:gd name="connsiteX10" fmla="*/ 336019 w 407040"/>
                  <a:gd name="connsiteY10" fmla="*/ 21606 h 172526"/>
                  <a:gd name="connsiteX11" fmla="*/ 238365 w 407040"/>
                  <a:gd name="connsiteY11" fmla="*/ 30483 h 172526"/>
                  <a:gd name="connsiteX12" fmla="*/ 87444 w 407040"/>
                  <a:gd name="connsiteY12" fmla="*/ 12728 h 172526"/>
                  <a:gd name="connsiteX13" fmla="*/ 60811 w 407040"/>
                  <a:gd name="connsiteY13" fmla="*/ 3850 h 172526"/>
                  <a:gd name="connsiteX14" fmla="*/ 7545 w 407040"/>
                  <a:gd name="connsiteY14" fmla="*/ 12728 h 172526"/>
                  <a:gd name="connsiteX15" fmla="*/ 25300 w 407040"/>
                  <a:gd name="connsiteY15" fmla="*/ 39361 h 172526"/>
                  <a:gd name="connsiteX16" fmla="*/ 60811 w 407040"/>
                  <a:gd name="connsiteY16" fmla="*/ 74872 h 172526"/>
                  <a:gd name="connsiteX17" fmla="*/ 43056 w 407040"/>
                  <a:gd name="connsiteY17" fmla="*/ 92627 h 17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7040" h="172526">
                    <a:moveTo>
                      <a:pt x="43056" y="92627"/>
                    </a:moveTo>
                    <a:lnTo>
                      <a:pt x="43056" y="92627"/>
                    </a:lnTo>
                    <a:cubicBezTo>
                      <a:pt x="69689" y="98545"/>
                      <a:pt x="97315" y="101058"/>
                      <a:pt x="122955" y="110382"/>
                    </a:cubicBezTo>
                    <a:cubicBezTo>
                      <a:pt x="130821" y="113242"/>
                      <a:pt x="134174" y="122909"/>
                      <a:pt x="140710" y="128138"/>
                    </a:cubicBezTo>
                    <a:cubicBezTo>
                      <a:pt x="149041" y="134803"/>
                      <a:pt x="157221" y="142519"/>
                      <a:pt x="167343" y="145893"/>
                    </a:cubicBezTo>
                    <a:cubicBezTo>
                      <a:pt x="184420" y="151585"/>
                      <a:pt x="203146" y="150405"/>
                      <a:pt x="220609" y="154771"/>
                    </a:cubicBezTo>
                    <a:cubicBezTo>
                      <a:pt x="238766" y="159310"/>
                      <a:pt x="273875" y="172526"/>
                      <a:pt x="273875" y="172526"/>
                    </a:cubicBezTo>
                    <a:cubicBezTo>
                      <a:pt x="294590" y="169567"/>
                      <a:pt x="316489" y="171160"/>
                      <a:pt x="336019" y="163648"/>
                    </a:cubicBezTo>
                    <a:cubicBezTo>
                      <a:pt x="368647" y="151099"/>
                      <a:pt x="385023" y="132400"/>
                      <a:pt x="407040" y="110382"/>
                    </a:cubicBezTo>
                    <a:cubicBezTo>
                      <a:pt x="401122" y="92627"/>
                      <a:pt x="404858" y="67497"/>
                      <a:pt x="389285" y="57116"/>
                    </a:cubicBezTo>
                    <a:lnTo>
                      <a:pt x="336019" y="21606"/>
                    </a:lnTo>
                    <a:cubicBezTo>
                      <a:pt x="303468" y="24565"/>
                      <a:pt x="271051" y="30483"/>
                      <a:pt x="238365" y="30483"/>
                    </a:cubicBezTo>
                    <a:cubicBezTo>
                      <a:pt x="226843" y="30483"/>
                      <a:pt x="103065" y="14681"/>
                      <a:pt x="87444" y="12728"/>
                    </a:cubicBezTo>
                    <a:cubicBezTo>
                      <a:pt x="78566" y="9769"/>
                      <a:pt x="70169" y="3850"/>
                      <a:pt x="60811" y="3850"/>
                    </a:cubicBezTo>
                    <a:cubicBezTo>
                      <a:pt x="42811" y="3850"/>
                      <a:pt x="20273" y="0"/>
                      <a:pt x="7545" y="12728"/>
                    </a:cubicBezTo>
                    <a:cubicBezTo>
                      <a:pt x="0" y="20273"/>
                      <a:pt x="18356" y="31260"/>
                      <a:pt x="25300" y="39361"/>
                    </a:cubicBezTo>
                    <a:cubicBezTo>
                      <a:pt x="36194" y="52071"/>
                      <a:pt x="48974" y="63035"/>
                      <a:pt x="60811" y="74872"/>
                    </a:cubicBezTo>
                    <a:lnTo>
                      <a:pt x="43056" y="92627"/>
                    </a:lnTo>
                    <a:close/>
                  </a:path>
                </a:pathLst>
              </a:custGeom>
              <a:solidFill>
                <a:srgbClr val="C0BC00"/>
              </a:solidFill>
              <a:ln w="3175">
                <a:solidFill>
                  <a:srgbClr val="642F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2627784" y="4149080"/>
                <a:ext cx="423664" cy="72008"/>
              </a:xfrm>
              <a:custGeom>
                <a:avLst/>
                <a:gdLst>
                  <a:gd name="connsiteX0" fmla="*/ 43056 w 407040"/>
                  <a:gd name="connsiteY0" fmla="*/ 92627 h 172526"/>
                  <a:gd name="connsiteX1" fmla="*/ 43056 w 407040"/>
                  <a:gd name="connsiteY1" fmla="*/ 92627 h 172526"/>
                  <a:gd name="connsiteX2" fmla="*/ 122955 w 407040"/>
                  <a:gd name="connsiteY2" fmla="*/ 110382 h 172526"/>
                  <a:gd name="connsiteX3" fmla="*/ 140710 w 407040"/>
                  <a:gd name="connsiteY3" fmla="*/ 128138 h 172526"/>
                  <a:gd name="connsiteX4" fmla="*/ 167343 w 407040"/>
                  <a:gd name="connsiteY4" fmla="*/ 145893 h 172526"/>
                  <a:gd name="connsiteX5" fmla="*/ 220609 w 407040"/>
                  <a:gd name="connsiteY5" fmla="*/ 154771 h 172526"/>
                  <a:gd name="connsiteX6" fmla="*/ 273875 w 407040"/>
                  <a:gd name="connsiteY6" fmla="*/ 172526 h 172526"/>
                  <a:gd name="connsiteX7" fmla="*/ 336019 w 407040"/>
                  <a:gd name="connsiteY7" fmla="*/ 163648 h 172526"/>
                  <a:gd name="connsiteX8" fmla="*/ 407040 w 407040"/>
                  <a:gd name="connsiteY8" fmla="*/ 110382 h 172526"/>
                  <a:gd name="connsiteX9" fmla="*/ 389285 w 407040"/>
                  <a:gd name="connsiteY9" fmla="*/ 57116 h 172526"/>
                  <a:gd name="connsiteX10" fmla="*/ 336019 w 407040"/>
                  <a:gd name="connsiteY10" fmla="*/ 21606 h 172526"/>
                  <a:gd name="connsiteX11" fmla="*/ 238365 w 407040"/>
                  <a:gd name="connsiteY11" fmla="*/ 30483 h 172526"/>
                  <a:gd name="connsiteX12" fmla="*/ 87444 w 407040"/>
                  <a:gd name="connsiteY12" fmla="*/ 12728 h 172526"/>
                  <a:gd name="connsiteX13" fmla="*/ 60811 w 407040"/>
                  <a:gd name="connsiteY13" fmla="*/ 3850 h 172526"/>
                  <a:gd name="connsiteX14" fmla="*/ 7545 w 407040"/>
                  <a:gd name="connsiteY14" fmla="*/ 12728 h 172526"/>
                  <a:gd name="connsiteX15" fmla="*/ 25300 w 407040"/>
                  <a:gd name="connsiteY15" fmla="*/ 39361 h 172526"/>
                  <a:gd name="connsiteX16" fmla="*/ 60811 w 407040"/>
                  <a:gd name="connsiteY16" fmla="*/ 74872 h 172526"/>
                  <a:gd name="connsiteX17" fmla="*/ 43056 w 407040"/>
                  <a:gd name="connsiteY17" fmla="*/ 92627 h 17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7040" h="172526">
                    <a:moveTo>
                      <a:pt x="43056" y="92627"/>
                    </a:moveTo>
                    <a:lnTo>
                      <a:pt x="43056" y="92627"/>
                    </a:lnTo>
                    <a:cubicBezTo>
                      <a:pt x="69689" y="98545"/>
                      <a:pt x="97315" y="101058"/>
                      <a:pt x="122955" y="110382"/>
                    </a:cubicBezTo>
                    <a:cubicBezTo>
                      <a:pt x="130821" y="113242"/>
                      <a:pt x="134174" y="122909"/>
                      <a:pt x="140710" y="128138"/>
                    </a:cubicBezTo>
                    <a:cubicBezTo>
                      <a:pt x="149041" y="134803"/>
                      <a:pt x="157221" y="142519"/>
                      <a:pt x="167343" y="145893"/>
                    </a:cubicBezTo>
                    <a:cubicBezTo>
                      <a:pt x="184420" y="151585"/>
                      <a:pt x="203146" y="150405"/>
                      <a:pt x="220609" y="154771"/>
                    </a:cubicBezTo>
                    <a:cubicBezTo>
                      <a:pt x="238766" y="159310"/>
                      <a:pt x="273875" y="172526"/>
                      <a:pt x="273875" y="172526"/>
                    </a:cubicBezTo>
                    <a:cubicBezTo>
                      <a:pt x="294590" y="169567"/>
                      <a:pt x="316489" y="171160"/>
                      <a:pt x="336019" y="163648"/>
                    </a:cubicBezTo>
                    <a:cubicBezTo>
                      <a:pt x="368647" y="151099"/>
                      <a:pt x="385023" y="132400"/>
                      <a:pt x="407040" y="110382"/>
                    </a:cubicBezTo>
                    <a:cubicBezTo>
                      <a:pt x="401122" y="92627"/>
                      <a:pt x="404858" y="67497"/>
                      <a:pt x="389285" y="57116"/>
                    </a:cubicBezTo>
                    <a:lnTo>
                      <a:pt x="336019" y="21606"/>
                    </a:lnTo>
                    <a:cubicBezTo>
                      <a:pt x="303468" y="24565"/>
                      <a:pt x="271051" y="30483"/>
                      <a:pt x="238365" y="30483"/>
                    </a:cubicBezTo>
                    <a:cubicBezTo>
                      <a:pt x="226843" y="30483"/>
                      <a:pt x="103065" y="14681"/>
                      <a:pt x="87444" y="12728"/>
                    </a:cubicBezTo>
                    <a:cubicBezTo>
                      <a:pt x="78566" y="9769"/>
                      <a:pt x="70169" y="3850"/>
                      <a:pt x="60811" y="3850"/>
                    </a:cubicBezTo>
                    <a:cubicBezTo>
                      <a:pt x="42811" y="3850"/>
                      <a:pt x="20273" y="0"/>
                      <a:pt x="7545" y="12728"/>
                    </a:cubicBezTo>
                    <a:cubicBezTo>
                      <a:pt x="0" y="20273"/>
                      <a:pt x="18356" y="31260"/>
                      <a:pt x="25300" y="39361"/>
                    </a:cubicBezTo>
                    <a:cubicBezTo>
                      <a:pt x="36194" y="52071"/>
                      <a:pt x="48974" y="63035"/>
                      <a:pt x="60811" y="74872"/>
                    </a:cubicBezTo>
                    <a:lnTo>
                      <a:pt x="43056" y="92627"/>
                    </a:lnTo>
                    <a:close/>
                  </a:path>
                </a:pathLst>
              </a:custGeom>
              <a:solidFill>
                <a:srgbClr val="E3B407"/>
              </a:solidFill>
              <a:ln w="3175">
                <a:solidFill>
                  <a:srgbClr val="642F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pic>
        <p:nvPicPr>
          <p:cNvPr id="66" name="Obrázek 65" descr="FungalHyphae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5760" y="2996952"/>
            <a:ext cx="1791072" cy="1805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7" name="Obrázek 66" descr="bacte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1825" y="4437112"/>
            <a:ext cx="1957491" cy="1419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8" name="Šipka doprava 67"/>
          <p:cNvSpPr/>
          <p:nvPr/>
        </p:nvSpPr>
        <p:spPr>
          <a:xfrm>
            <a:off x="3575720" y="2276872"/>
            <a:ext cx="151216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celistvé</a:t>
            </a:r>
          </a:p>
        </p:txBody>
      </p:sp>
      <p:sp>
        <p:nvSpPr>
          <p:cNvPr id="69" name="Zahnutá šipka doprava 68"/>
          <p:cNvSpPr/>
          <p:nvPr/>
        </p:nvSpPr>
        <p:spPr>
          <a:xfrm rot="18715825">
            <a:off x="2910964" y="3324537"/>
            <a:ext cx="1184971" cy="2418713"/>
          </a:xfrm>
          <a:prstGeom prst="curvedRightArrow">
            <a:avLst>
              <a:gd name="adj1" fmla="val 25000"/>
              <a:gd name="adj2" fmla="val 7729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složité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molekuly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0" name="Volný tvar 69"/>
          <p:cNvSpPr/>
          <p:nvPr/>
        </p:nvSpPr>
        <p:spPr>
          <a:xfrm>
            <a:off x="2711624" y="2492896"/>
            <a:ext cx="1286244" cy="970726"/>
          </a:xfrm>
          <a:custGeom>
            <a:avLst/>
            <a:gdLst>
              <a:gd name="connsiteX0" fmla="*/ 1286244 w 1286244"/>
              <a:gd name="connsiteY0" fmla="*/ 478866 h 970726"/>
              <a:gd name="connsiteX1" fmla="*/ 1191354 w 1286244"/>
              <a:gd name="connsiteY1" fmla="*/ 496119 h 970726"/>
              <a:gd name="connsiteX2" fmla="*/ 1148222 w 1286244"/>
              <a:gd name="connsiteY2" fmla="*/ 504746 h 970726"/>
              <a:gd name="connsiteX3" fmla="*/ 1044705 w 1286244"/>
              <a:gd name="connsiteY3" fmla="*/ 513372 h 970726"/>
              <a:gd name="connsiteX4" fmla="*/ 777286 w 1286244"/>
              <a:gd name="connsiteY4" fmla="*/ 496119 h 970726"/>
              <a:gd name="connsiteX5" fmla="*/ 734154 w 1286244"/>
              <a:gd name="connsiteY5" fmla="*/ 487493 h 970726"/>
              <a:gd name="connsiteX6" fmla="*/ 665142 w 1286244"/>
              <a:gd name="connsiteY6" fmla="*/ 461613 h 970726"/>
              <a:gd name="connsiteX7" fmla="*/ 630637 w 1286244"/>
              <a:gd name="connsiteY7" fmla="*/ 435734 h 970726"/>
              <a:gd name="connsiteX8" fmla="*/ 587505 w 1286244"/>
              <a:gd name="connsiteY8" fmla="*/ 409855 h 970726"/>
              <a:gd name="connsiteX9" fmla="*/ 527120 w 1286244"/>
              <a:gd name="connsiteY9" fmla="*/ 366723 h 970726"/>
              <a:gd name="connsiteX10" fmla="*/ 501241 w 1286244"/>
              <a:gd name="connsiteY10" fmla="*/ 340844 h 970726"/>
              <a:gd name="connsiteX11" fmla="*/ 466735 w 1286244"/>
              <a:gd name="connsiteY11" fmla="*/ 289085 h 970726"/>
              <a:gd name="connsiteX12" fmla="*/ 475361 w 1286244"/>
              <a:gd name="connsiteY12" fmla="*/ 82051 h 970726"/>
              <a:gd name="connsiteX13" fmla="*/ 518493 w 1286244"/>
              <a:gd name="connsiteY13" fmla="*/ 38919 h 970726"/>
              <a:gd name="connsiteX14" fmla="*/ 578878 w 1286244"/>
              <a:gd name="connsiteY14" fmla="*/ 47546 h 970726"/>
              <a:gd name="connsiteX15" fmla="*/ 708275 w 1286244"/>
              <a:gd name="connsiteY15" fmla="*/ 64798 h 970726"/>
              <a:gd name="connsiteX16" fmla="*/ 734154 w 1286244"/>
              <a:gd name="connsiteY16" fmla="*/ 82051 h 970726"/>
              <a:gd name="connsiteX17" fmla="*/ 742780 w 1286244"/>
              <a:gd name="connsiteY17" fmla="*/ 194195 h 970726"/>
              <a:gd name="connsiteX18" fmla="*/ 699648 w 1286244"/>
              <a:gd name="connsiteY18" fmla="*/ 228700 h 970726"/>
              <a:gd name="connsiteX19" fmla="*/ 673769 w 1286244"/>
              <a:gd name="connsiteY19" fmla="*/ 245953 h 970726"/>
              <a:gd name="connsiteX20" fmla="*/ 639263 w 1286244"/>
              <a:gd name="connsiteY20" fmla="*/ 271832 h 970726"/>
              <a:gd name="connsiteX21" fmla="*/ 587505 w 1286244"/>
              <a:gd name="connsiteY21" fmla="*/ 289085 h 970726"/>
              <a:gd name="connsiteX22" fmla="*/ 509867 w 1286244"/>
              <a:gd name="connsiteY22" fmla="*/ 349470 h 970726"/>
              <a:gd name="connsiteX23" fmla="*/ 492614 w 1286244"/>
              <a:gd name="connsiteY23" fmla="*/ 375349 h 970726"/>
              <a:gd name="connsiteX24" fmla="*/ 492614 w 1286244"/>
              <a:gd name="connsiteY24" fmla="*/ 651395 h 970726"/>
              <a:gd name="connsiteX25" fmla="*/ 501241 w 1286244"/>
              <a:gd name="connsiteY25" fmla="*/ 685900 h 970726"/>
              <a:gd name="connsiteX26" fmla="*/ 535746 w 1286244"/>
              <a:gd name="connsiteY26" fmla="*/ 772164 h 970726"/>
              <a:gd name="connsiteX27" fmla="*/ 570252 w 1286244"/>
              <a:gd name="connsiteY27" fmla="*/ 841176 h 970726"/>
              <a:gd name="connsiteX28" fmla="*/ 622010 w 1286244"/>
              <a:gd name="connsiteY28" fmla="*/ 858429 h 970726"/>
              <a:gd name="connsiteX29" fmla="*/ 751407 w 1286244"/>
              <a:gd name="connsiteY29" fmla="*/ 841176 h 970726"/>
              <a:gd name="connsiteX30" fmla="*/ 785912 w 1286244"/>
              <a:gd name="connsiteY30" fmla="*/ 815296 h 970726"/>
              <a:gd name="connsiteX31" fmla="*/ 803165 w 1286244"/>
              <a:gd name="connsiteY31" fmla="*/ 789417 h 970726"/>
              <a:gd name="connsiteX32" fmla="*/ 811792 w 1286244"/>
              <a:gd name="connsiteY32" fmla="*/ 763538 h 970726"/>
              <a:gd name="connsiteX33" fmla="*/ 794539 w 1286244"/>
              <a:gd name="connsiteY33" fmla="*/ 634142 h 970726"/>
              <a:gd name="connsiteX34" fmla="*/ 777286 w 1286244"/>
              <a:gd name="connsiteY34" fmla="*/ 608263 h 970726"/>
              <a:gd name="connsiteX35" fmla="*/ 760033 w 1286244"/>
              <a:gd name="connsiteY35" fmla="*/ 573757 h 970726"/>
              <a:gd name="connsiteX36" fmla="*/ 708275 w 1286244"/>
              <a:gd name="connsiteY36" fmla="*/ 530625 h 970726"/>
              <a:gd name="connsiteX37" fmla="*/ 682395 w 1286244"/>
              <a:gd name="connsiteY37" fmla="*/ 521998 h 970726"/>
              <a:gd name="connsiteX38" fmla="*/ 647890 w 1286244"/>
              <a:gd name="connsiteY38" fmla="*/ 504746 h 970726"/>
              <a:gd name="connsiteX39" fmla="*/ 622010 w 1286244"/>
              <a:gd name="connsiteY39" fmla="*/ 496119 h 970726"/>
              <a:gd name="connsiteX40" fmla="*/ 199316 w 1286244"/>
              <a:gd name="connsiteY40" fmla="*/ 487493 h 970726"/>
              <a:gd name="connsiteX41" fmla="*/ 138931 w 1286244"/>
              <a:gd name="connsiteY41" fmla="*/ 444361 h 970726"/>
              <a:gd name="connsiteX42" fmla="*/ 104425 w 1286244"/>
              <a:gd name="connsiteY42" fmla="*/ 392602 h 970726"/>
              <a:gd name="connsiteX43" fmla="*/ 78546 w 1286244"/>
              <a:gd name="connsiteY43" fmla="*/ 340844 h 970726"/>
              <a:gd name="connsiteX44" fmla="*/ 87173 w 1286244"/>
              <a:gd name="connsiteY44" fmla="*/ 297712 h 970726"/>
              <a:gd name="connsiteX45" fmla="*/ 113052 w 1286244"/>
              <a:gd name="connsiteY45" fmla="*/ 289085 h 970726"/>
              <a:gd name="connsiteX46" fmla="*/ 311459 w 1286244"/>
              <a:gd name="connsiteY46" fmla="*/ 297712 h 970726"/>
              <a:gd name="connsiteX47" fmla="*/ 363218 w 1286244"/>
              <a:gd name="connsiteY47" fmla="*/ 314964 h 970726"/>
              <a:gd name="connsiteX48" fmla="*/ 389097 w 1286244"/>
              <a:gd name="connsiteY48" fmla="*/ 340844 h 970726"/>
              <a:gd name="connsiteX49" fmla="*/ 414976 w 1286244"/>
              <a:gd name="connsiteY49" fmla="*/ 358096 h 970726"/>
              <a:gd name="connsiteX50" fmla="*/ 492614 w 1286244"/>
              <a:gd name="connsiteY50" fmla="*/ 427108 h 970726"/>
              <a:gd name="connsiteX51" fmla="*/ 509867 w 1286244"/>
              <a:gd name="connsiteY51" fmla="*/ 452987 h 970726"/>
              <a:gd name="connsiteX52" fmla="*/ 561625 w 1286244"/>
              <a:gd name="connsiteY52" fmla="*/ 478866 h 970726"/>
              <a:gd name="connsiteX53" fmla="*/ 613384 w 1286244"/>
              <a:gd name="connsiteY53" fmla="*/ 521998 h 970726"/>
              <a:gd name="connsiteX54" fmla="*/ 639263 w 1286244"/>
              <a:gd name="connsiteY54" fmla="*/ 547878 h 970726"/>
              <a:gd name="connsiteX55" fmla="*/ 673769 w 1286244"/>
              <a:gd name="connsiteY55" fmla="*/ 565130 h 970726"/>
              <a:gd name="connsiteX56" fmla="*/ 699648 w 1286244"/>
              <a:gd name="connsiteY56" fmla="*/ 591010 h 970726"/>
              <a:gd name="connsiteX57" fmla="*/ 716901 w 1286244"/>
              <a:gd name="connsiteY57" fmla="*/ 616889 h 970726"/>
              <a:gd name="connsiteX58" fmla="*/ 742780 w 1286244"/>
              <a:gd name="connsiteY58" fmla="*/ 634142 h 970726"/>
              <a:gd name="connsiteX59" fmla="*/ 803165 w 1286244"/>
              <a:gd name="connsiteY59" fmla="*/ 703153 h 970726"/>
              <a:gd name="connsiteX60" fmla="*/ 820418 w 1286244"/>
              <a:gd name="connsiteY60" fmla="*/ 729032 h 970726"/>
              <a:gd name="connsiteX61" fmla="*/ 872176 w 1286244"/>
              <a:gd name="connsiteY61" fmla="*/ 754912 h 970726"/>
              <a:gd name="connsiteX62" fmla="*/ 906682 w 1286244"/>
              <a:gd name="connsiteY62" fmla="*/ 746285 h 970726"/>
              <a:gd name="connsiteX63" fmla="*/ 923935 w 1286244"/>
              <a:gd name="connsiteY63" fmla="*/ 720406 h 970726"/>
              <a:gd name="connsiteX64" fmla="*/ 949814 w 1286244"/>
              <a:gd name="connsiteY64" fmla="*/ 634142 h 970726"/>
              <a:gd name="connsiteX65" fmla="*/ 967067 w 1286244"/>
              <a:gd name="connsiteY65" fmla="*/ 582383 h 970726"/>
              <a:gd name="connsiteX66" fmla="*/ 984320 w 1286244"/>
              <a:gd name="connsiteY66" fmla="*/ 513372 h 970726"/>
              <a:gd name="connsiteX67" fmla="*/ 1018825 w 1286244"/>
              <a:gd name="connsiteY67" fmla="*/ 461613 h 970726"/>
              <a:gd name="connsiteX68" fmla="*/ 1027452 w 1286244"/>
              <a:gd name="connsiteY68" fmla="*/ 427108 h 970726"/>
              <a:gd name="connsiteX69" fmla="*/ 1036078 w 1286244"/>
              <a:gd name="connsiteY69" fmla="*/ 401229 h 970726"/>
              <a:gd name="connsiteX70" fmla="*/ 1027452 w 1286244"/>
              <a:gd name="connsiteY70" fmla="*/ 271832 h 970726"/>
              <a:gd name="connsiteX71" fmla="*/ 1001573 w 1286244"/>
              <a:gd name="connsiteY71" fmla="*/ 254579 h 970726"/>
              <a:gd name="connsiteX72" fmla="*/ 898056 w 1286244"/>
              <a:gd name="connsiteY72" fmla="*/ 271832 h 970726"/>
              <a:gd name="connsiteX73" fmla="*/ 837671 w 1286244"/>
              <a:gd name="connsiteY73" fmla="*/ 306338 h 970726"/>
              <a:gd name="connsiteX74" fmla="*/ 777286 w 1286244"/>
              <a:gd name="connsiteY74" fmla="*/ 332217 h 970726"/>
              <a:gd name="connsiteX75" fmla="*/ 751407 w 1286244"/>
              <a:gd name="connsiteY75" fmla="*/ 358096 h 970726"/>
              <a:gd name="connsiteX76" fmla="*/ 691022 w 1286244"/>
              <a:gd name="connsiteY76" fmla="*/ 401229 h 970726"/>
              <a:gd name="connsiteX77" fmla="*/ 647890 w 1286244"/>
              <a:gd name="connsiteY77" fmla="*/ 452987 h 970726"/>
              <a:gd name="connsiteX78" fmla="*/ 587505 w 1286244"/>
              <a:gd name="connsiteY78" fmla="*/ 521998 h 970726"/>
              <a:gd name="connsiteX79" fmla="*/ 535746 w 1286244"/>
              <a:gd name="connsiteY79" fmla="*/ 565130 h 970726"/>
              <a:gd name="connsiteX80" fmla="*/ 492614 w 1286244"/>
              <a:gd name="connsiteY80" fmla="*/ 616889 h 970726"/>
              <a:gd name="connsiteX81" fmla="*/ 458109 w 1286244"/>
              <a:gd name="connsiteY81" fmla="*/ 642768 h 970726"/>
              <a:gd name="connsiteX82" fmla="*/ 432229 w 1286244"/>
              <a:gd name="connsiteY82" fmla="*/ 677274 h 970726"/>
              <a:gd name="connsiteX83" fmla="*/ 380471 w 1286244"/>
              <a:gd name="connsiteY83" fmla="*/ 711779 h 970726"/>
              <a:gd name="connsiteX84" fmla="*/ 337339 w 1286244"/>
              <a:gd name="connsiteY84" fmla="*/ 746285 h 970726"/>
              <a:gd name="connsiteX85" fmla="*/ 259701 w 1286244"/>
              <a:gd name="connsiteY85" fmla="*/ 823923 h 970726"/>
              <a:gd name="connsiteX86" fmla="*/ 182063 w 1286244"/>
              <a:gd name="connsiteY86" fmla="*/ 875681 h 970726"/>
              <a:gd name="connsiteX87" fmla="*/ 147558 w 1286244"/>
              <a:gd name="connsiteY87" fmla="*/ 884308 h 970726"/>
              <a:gd name="connsiteX88" fmla="*/ 69920 w 1286244"/>
              <a:gd name="connsiteY88" fmla="*/ 892934 h 970726"/>
              <a:gd name="connsiteX89" fmla="*/ 52667 w 1286244"/>
              <a:gd name="connsiteY89" fmla="*/ 867055 h 970726"/>
              <a:gd name="connsiteX90" fmla="*/ 26788 w 1286244"/>
              <a:gd name="connsiteY90" fmla="*/ 806670 h 970726"/>
              <a:gd name="connsiteX91" fmla="*/ 9535 w 1286244"/>
              <a:gd name="connsiteY91" fmla="*/ 754912 h 970726"/>
              <a:gd name="connsiteX92" fmla="*/ 26788 w 1286244"/>
              <a:gd name="connsiteY92" fmla="*/ 694527 h 970726"/>
              <a:gd name="connsiteX93" fmla="*/ 44041 w 1286244"/>
              <a:gd name="connsiteY93" fmla="*/ 668647 h 970726"/>
              <a:gd name="connsiteX94" fmla="*/ 121678 w 1286244"/>
              <a:gd name="connsiteY94" fmla="*/ 625515 h 970726"/>
              <a:gd name="connsiteX95" fmla="*/ 492614 w 1286244"/>
              <a:gd name="connsiteY95" fmla="*/ 616889 h 970726"/>
              <a:gd name="connsiteX96" fmla="*/ 544373 w 1286244"/>
              <a:gd name="connsiteY96" fmla="*/ 582383 h 970726"/>
              <a:gd name="connsiteX97" fmla="*/ 561625 w 1286244"/>
              <a:gd name="connsiteY97" fmla="*/ 530625 h 970726"/>
              <a:gd name="connsiteX98" fmla="*/ 578878 w 1286244"/>
              <a:gd name="connsiteY98" fmla="*/ 487493 h 970726"/>
              <a:gd name="connsiteX99" fmla="*/ 596131 w 1286244"/>
              <a:gd name="connsiteY99" fmla="*/ 409855 h 970726"/>
              <a:gd name="connsiteX100" fmla="*/ 604758 w 1286244"/>
              <a:gd name="connsiteY100" fmla="*/ 375349 h 970726"/>
              <a:gd name="connsiteX101" fmla="*/ 578878 w 1286244"/>
              <a:gd name="connsiteY101" fmla="*/ 194195 h 970726"/>
              <a:gd name="connsiteX102" fmla="*/ 544373 w 1286244"/>
              <a:gd name="connsiteY102" fmla="*/ 142436 h 970726"/>
              <a:gd name="connsiteX103" fmla="*/ 527120 w 1286244"/>
              <a:gd name="connsiteY103" fmla="*/ 116557 h 970726"/>
              <a:gd name="connsiteX104" fmla="*/ 475361 w 1286244"/>
              <a:gd name="connsiteY104" fmla="*/ 82051 h 970726"/>
              <a:gd name="connsiteX105" fmla="*/ 380471 w 1286244"/>
              <a:gd name="connsiteY105" fmla="*/ 90678 h 970726"/>
              <a:gd name="connsiteX106" fmla="*/ 311459 w 1286244"/>
              <a:gd name="connsiteY106" fmla="*/ 116557 h 970726"/>
              <a:gd name="connsiteX107" fmla="*/ 259701 w 1286244"/>
              <a:gd name="connsiteY107" fmla="*/ 159689 h 970726"/>
              <a:gd name="connsiteX108" fmla="*/ 207942 w 1286244"/>
              <a:gd name="connsiteY108" fmla="*/ 194195 h 970726"/>
              <a:gd name="connsiteX109" fmla="*/ 190690 w 1286244"/>
              <a:gd name="connsiteY109" fmla="*/ 220074 h 970726"/>
              <a:gd name="connsiteX110" fmla="*/ 147558 w 1286244"/>
              <a:gd name="connsiteY110" fmla="*/ 271832 h 970726"/>
              <a:gd name="connsiteX111" fmla="*/ 130305 w 1286244"/>
              <a:gd name="connsiteY111" fmla="*/ 340844 h 970726"/>
              <a:gd name="connsiteX112" fmla="*/ 113052 w 1286244"/>
              <a:gd name="connsiteY112" fmla="*/ 401229 h 970726"/>
              <a:gd name="connsiteX113" fmla="*/ 104425 w 1286244"/>
              <a:gd name="connsiteY113" fmla="*/ 487493 h 970726"/>
              <a:gd name="connsiteX114" fmla="*/ 113052 w 1286244"/>
              <a:gd name="connsiteY114" fmla="*/ 642768 h 970726"/>
              <a:gd name="connsiteX115" fmla="*/ 138931 w 1286244"/>
              <a:gd name="connsiteY115" fmla="*/ 729032 h 970726"/>
              <a:gd name="connsiteX116" fmla="*/ 156184 w 1286244"/>
              <a:gd name="connsiteY116" fmla="*/ 798044 h 970726"/>
              <a:gd name="connsiteX117" fmla="*/ 190690 w 1286244"/>
              <a:gd name="connsiteY117" fmla="*/ 849802 h 970726"/>
              <a:gd name="connsiteX118" fmla="*/ 225195 w 1286244"/>
              <a:gd name="connsiteY118" fmla="*/ 901561 h 970726"/>
              <a:gd name="connsiteX119" fmla="*/ 251075 w 1286244"/>
              <a:gd name="connsiteY119" fmla="*/ 927440 h 970726"/>
              <a:gd name="connsiteX120" fmla="*/ 276954 w 1286244"/>
              <a:gd name="connsiteY120" fmla="*/ 944693 h 970726"/>
              <a:gd name="connsiteX121" fmla="*/ 432229 w 1286244"/>
              <a:gd name="connsiteY121" fmla="*/ 970572 h 970726"/>
              <a:gd name="connsiteX122" fmla="*/ 578878 w 1286244"/>
              <a:gd name="connsiteY122" fmla="*/ 953319 h 970726"/>
              <a:gd name="connsiteX123" fmla="*/ 630637 w 1286244"/>
              <a:gd name="connsiteY123" fmla="*/ 936066 h 970726"/>
              <a:gd name="connsiteX124" fmla="*/ 656516 w 1286244"/>
              <a:gd name="connsiteY124" fmla="*/ 927440 h 970726"/>
              <a:gd name="connsiteX125" fmla="*/ 682395 w 1286244"/>
              <a:gd name="connsiteY125" fmla="*/ 910187 h 970726"/>
              <a:gd name="connsiteX126" fmla="*/ 760033 w 1286244"/>
              <a:gd name="connsiteY126" fmla="*/ 832549 h 970726"/>
              <a:gd name="connsiteX127" fmla="*/ 803165 w 1286244"/>
              <a:gd name="connsiteY127" fmla="*/ 789417 h 970726"/>
              <a:gd name="connsiteX128" fmla="*/ 846297 w 1286244"/>
              <a:gd name="connsiteY128" fmla="*/ 711779 h 970726"/>
              <a:gd name="connsiteX129" fmla="*/ 863550 w 1286244"/>
              <a:gd name="connsiteY129" fmla="*/ 677274 h 970726"/>
              <a:gd name="connsiteX130" fmla="*/ 872176 w 1286244"/>
              <a:gd name="connsiteY130" fmla="*/ 634142 h 970726"/>
              <a:gd name="connsiteX131" fmla="*/ 880803 w 1286244"/>
              <a:gd name="connsiteY131" fmla="*/ 599636 h 970726"/>
              <a:gd name="connsiteX132" fmla="*/ 872176 w 1286244"/>
              <a:gd name="connsiteY132" fmla="*/ 427108 h 970726"/>
              <a:gd name="connsiteX133" fmla="*/ 803165 w 1286244"/>
              <a:gd name="connsiteY133" fmla="*/ 366723 h 970726"/>
              <a:gd name="connsiteX134" fmla="*/ 699648 w 1286244"/>
              <a:gd name="connsiteY134" fmla="*/ 297712 h 970726"/>
              <a:gd name="connsiteX135" fmla="*/ 673769 w 1286244"/>
              <a:gd name="connsiteY135" fmla="*/ 289085 h 970726"/>
              <a:gd name="connsiteX136" fmla="*/ 518493 w 1286244"/>
              <a:gd name="connsiteY136" fmla="*/ 297712 h 970726"/>
              <a:gd name="connsiteX137" fmla="*/ 466735 w 1286244"/>
              <a:gd name="connsiteY137" fmla="*/ 323591 h 970726"/>
              <a:gd name="connsiteX138" fmla="*/ 414976 w 1286244"/>
              <a:gd name="connsiteY138" fmla="*/ 375349 h 970726"/>
              <a:gd name="connsiteX139" fmla="*/ 389097 w 1286244"/>
              <a:gd name="connsiteY139" fmla="*/ 401229 h 970726"/>
              <a:gd name="connsiteX140" fmla="*/ 345965 w 1286244"/>
              <a:gd name="connsiteY140" fmla="*/ 452987 h 970726"/>
              <a:gd name="connsiteX141" fmla="*/ 328712 w 1286244"/>
              <a:gd name="connsiteY141" fmla="*/ 504746 h 970726"/>
              <a:gd name="connsiteX142" fmla="*/ 320086 w 1286244"/>
              <a:gd name="connsiteY142" fmla="*/ 530625 h 970726"/>
              <a:gd name="connsiteX143" fmla="*/ 311459 w 1286244"/>
              <a:gd name="connsiteY143" fmla="*/ 660021 h 970726"/>
              <a:gd name="connsiteX144" fmla="*/ 302833 w 1286244"/>
              <a:gd name="connsiteY144" fmla="*/ 685900 h 970726"/>
              <a:gd name="connsiteX145" fmla="*/ 251075 w 1286244"/>
              <a:gd name="connsiteY145" fmla="*/ 703153 h 970726"/>
              <a:gd name="connsiteX146" fmla="*/ 225195 w 1286244"/>
              <a:gd name="connsiteY146" fmla="*/ 711779 h 970726"/>
              <a:gd name="connsiteX147" fmla="*/ 173437 w 1286244"/>
              <a:gd name="connsiteY147" fmla="*/ 694527 h 970726"/>
              <a:gd name="connsiteX148" fmla="*/ 156184 w 1286244"/>
              <a:gd name="connsiteY148" fmla="*/ 668647 h 970726"/>
              <a:gd name="connsiteX149" fmla="*/ 130305 w 1286244"/>
              <a:gd name="connsiteY149" fmla="*/ 642768 h 970726"/>
              <a:gd name="connsiteX150" fmla="*/ 104425 w 1286244"/>
              <a:gd name="connsiteY150" fmla="*/ 591010 h 970726"/>
              <a:gd name="connsiteX151" fmla="*/ 104425 w 1286244"/>
              <a:gd name="connsiteY151" fmla="*/ 452987 h 970726"/>
              <a:gd name="connsiteX152" fmla="*/ 113052 w 1286244"/>
              <a:gd name="connsiteY152" fmla="*/ 427108 h 970726"/>
              <a:gd name="connsiteX153" fmla="*/ 138931 w 1286244"/>
              <a:gd name="connsiteY153" fmla="*/ 401229 h 970726"/>
              <a:gd name="connsiteX154" fmla="*/ 173437 w 1286244"/>
              <a:gd name="connsiteY154" fmla="*/ 349470 h 970726"/>
              <a:gd name="connsiteX155" fmla="*/ 190690 w 1286244"/>
              <a:gd name="connsiteY155" fmla="*/ 323591 h 970726"/>
              <a:gd name="connsiteX156" fmla="*/ 225195 w 1286244"/>
              <a:gd name="connsiteY156" fmla="*/ 245953 h 970726"/>
              <a:gd name="connsiteX157" fmla="*/ 199316 w 1286244"/>
              <a:gd name="connsiteY157" fmla="*/ 47546 h 970726"/>
              <a:gd name="connsiteX158" fmla="*/ 182063 w 1286244"/>
              <a:gd name="connsiteY158" fmla="*/ 21666 h 970726"/>
              <a:gd name="connsiteX159" fmla="*/ 156184 w 1286244"/>
              <a:gd name="connsiteY159" fmla="*/ 13040 h 970726"/>
              <a:gd name="connsiteX160" fmla="*/ 35414 w 1286244"/>
              <a:gd name="connsiteY160" fmla="*/ 47546 h 970726"/>
              <a:gd name="connsiteX161" fmla="*/ 18161 w 1286244"/>
              <a:gd name="connsiteY161" fmla="*/ 73425 h 970726"/>
              <a:gd name="connsiteX162" fmla="*/ 909 w 1286244"/>
              <a:gd name="connsiteY162" fmla="*/ 133810 h 97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286244" h="970726">
                <a:moveTo>
                  <a:pt x="1286244" y="478866"/>
                </a:moveTo>
                <a:cubicBezTo>
                  <a:pt x="1219997" y="495429"/>
                  <a:pt x="1284084" y="480664"/>
                  <a:pt x="1191354" y="496119"/>
                </a:cubicBezTo>
                <a:cubicBezTo>
                  <a:pt x="1176891" y="498529"/>
                  <a:pt x="1162784" y="503033"/>
                  <a:pt x="1148222" y="504746"/>
                </a:cubicBezTo>
                <a:cubicBezTo>
                  <a:pt x="1113834" y="508792"/>
                  <a:pt x="1079211" y="510497"/>
                  <a:pt x="1044705" y="513372"/>
                </a:cubicBezTo>
                <a:lnTo>
                  <a:pt x="777286" y="496119"/>
                </a:lnTo>
                <a:cubicBezTo>
                  <a:pt x="762675" y="494901"/>
                  <a:pt x="748064" y="492129"/>
                  <a:pt x="734154" y="487493"/>
                </a:cubicBezTo>
                <a:cubicBezTo>
                  <a:pt x="598800" y="442376"/>
                  <a:pt x="795324" y="494160"/>
                  <a:pt x="665142" y="461613"/>
                </a:cubicBezTo>
                <a:cubicBezTo>
                  <a:pt x="653640" y="452987"/>
                  <a:pt x="642599" y="443709"/>
                  <a:pt x="630637" y="435734"/>
                </a:cubicBezTo>
                <a:cubicBezTo>
                  <a:pt x="616686" y="426434"/>
                  <a:pt x="601723" y="418741"/>
                  <a:pt x="587505" y="409855"/>
                </a:cubicBezTo>
                <a:cubicBezTo>
                  <a:pt x="570697" y="399350"/>
                  <a:pt x="540750" y="378406"/>
                  <a:pt x="527120" y="366723"/>
                </a:cubicBezTo>
                <a:cubicBezTo>
                  <a:pt x="517857" y="358784"/>
                  <a:pt x="508731" y="350474"/>
                  <a:pt x="501241" y="340844"/>
                </a:cubicBezTo>
                <a:cubicBezTo>
                  <a:pt x="488511" y="324476"/>
                  <a:pt x="466735" y="289085"/>
                  <a:pt x="466735" y="289085"/>
                </a:cubicBezTo>
                <a:cubicBezTo>
                  <a:pt x="449085" y="200830"/>
                  <a:pt x="450020" y="227763"/>
                  <a:pt x="475361" y="82051"/>
                </a:cubicBezTo>
                <a:cubicBezTo>
                  <a:pt x="481920" y="44333"/>
                  <a:pt x="490852" y="48133"/>
                  <a:pt x="518493" y="38919"/>
                </a:cubicBezTo>
                <a:cubicBezTo>
                  <a:pt x="538621" y="41795"/>
                  <a:pt x="558657" y="45417"/>
                  <a:pt x="578878" y="47546"/>
                </a:cubicBezTo>
                <a:cubicBezTo>
                  <a:pt x="702285" y="60536"/>
                  <a:pt x="646703" y="44275"/>
                  <a:pt x="708275" y="64798"/>
                </a:cubicBezTo>
                <a:cubicBezTo>
                  <a:pt x="716901" y="70549"/>
                  <a:pt x="726823" y="74720"/>
                  <a:pt x="734154" y="82051"/>
                </a:cubicBezTo>
                <a:cubicBezTo>
                  <a:pt x="764460" y="112357"/>
                  <a:pt x="760737" y="152296"/>
                  <a:pt x="742780" y="194195"/>
                </a:cubicBezTo>
                <a:cubicBezTo>
                  <a:pt x="735527" y="211118"/>
                  <a:pt x="714378" y="217653"/>
                  <a:pt x="699648" y="228700"/>
                </a:cubicBezTo>
                <a:cubicBezTo>
                  <a:pt x="691354" y="234921"/>
                  <a:pt x="682205" y="239927"/>
                  <a:pt x="673769" y="245953"/>
                </a:cubicBezTo>
                <a:cubicBezTo>
                  <a:pt x="662070" y="254310"/>
                  <a:pt x="652123" y="265402"/>
                  <a:pt x="639263" y="271832"/>
                </a:cubicBezTo>
                <a:cubicBezTo>
                  <a:pt x="622997" y="279965"/>
                  <a:pt x="587505" y="289085"/>
                  <a:pt x="587505" y="289085"/>
                </a:cubicBezTo>
                <a:cubicBezTo>
                  <a:pt x="551435" y="313132"/>
                  <a:pt x="535206" y="319064"/>
                  <a:pt x="509867" y="349470"/>
                </a:cubicBezTo>
                <a:cubicBezTo>
                  <a:pt x="503230" y="357435"/>
                  <a:pt x="498365" y="366723"/>
                  <a:pt x="492614" y="375349"/>
                </a:cubicBezTo>
                <a:cubicBezTo>
                  <a:pt x="458229" y="478512"/>
                  <a:pt x="477944" y="409336"/>
                  <a:pt x="492614" y="651395"/>
                </a:cubicBezTo>
                <a:cubicBezTo>
                  <a:pt x="493331" y="663229"/>
                  <a:pt x="497834" y="674544"/>
                  <a:pt x="501241" y="685900"/>
                </a:cubicBezTo>
                <a:cubicBezTo>
                  <a:pt x="517232" y="739205"/>
                  <a:pt x="514126" y="728926"/>
                  <a:pt x="535746" y="772164"/>
                </a:cubicBezTo>
                <a:cubicBezTo>
                  <a:pt x="542409" y="805476"/>
                  <a:pt x="537631" y="823052"/>
                  <a:pt x="570252" y="841176"/>
                </a:cubicBezTo>
                <a:cubicBezTo>
                  <a:pt x="586149" y="850008"/>
                  <a:pt x="622010" y="858429"/>
                  <a:pt x="622010" y="858429"/>
                </a:cubicBezTo>
                <a:cubicBezTo>
                  <a:pt x="625488" y="858139"/>
                  <a:pt x="721330" y="858363"/>
                  <a:pt x="751407" y="841176"/>
                </a:cubicBezTo>
                <a:cubicBezTo>
                  <a:pt x="763890" y="834043"/>
                  <a:pt x="775746" y="825462"/>
                  <a:pt x="785912" y="815296"/>
                </a:cubicBezTo>
                <a:cubicBezTo>
                  <a:pt x="793243" y="807965"/>
                  <a:pt x="798528" y="798690"/>
                  <a:pt x="803165" y="789417"/>
                </a:cubicBezTo>
                <a:cubicBezTo>
                  <a:pt x="807232" y="781284"/>
                  <a:pt x="808916" y="772164"/>
                  <a:pt x="811792" y="763538"/>
                </a:cubicBezTo>
                <a:cubicBezTo>
                  <a:pt x="810505" y="749385"/>
                  <a:pt x="807727" y="664914"/>
                  <a:pt x="794539" y="634142"/>
                </a:cubicBezTo>
                <a:cubicBezTo>
                  <a:pt x="790455" y="624613"/>
                  <a:pt x="782430" y="617265"/>
                  <a:pt x="777286" y="608263"/>
                </a:cubicBezTo>
                <a:cubicBezTo>
                  <a:pt x="770906" y="597098"/>
                  <a:pt x="767507" y="584221"/>
                  <a:pt x="760033" y="573757"/>
                </a:cubicBezTo>
                <a:cubicBezTo>
                  <a:pt x="749434" y="558919"/>
                  <a:pt x="725088" y="539032"/>
                  <a:pt x="708275" y="530625"/>
                </a:cubicBezTo>
                <a:cubicBezTo>
                  <a:pt x="700142" y="526558"/>
                  <a:pt x="690753" y="525580"/>
                  <a:pt x="682395" y="521998"/>
                </a:cubicBezTo>
                <a:cubicBezTo>
                  <a:pt x="670576" y="516933"/>
                  <a:pt x="659709" y="509811"/>
                  <a:pt x="647890" y="504746"/>
                </a:cubicBezTo>
                <a:cubicBezTo>
                  <a:pt x="639532" y="501164"/>
                  <a:pt x="631097" y="496468"/>
                  <a:pt x="622010" y="496119"/>
                </a:cubicBezTo>
                <a:cubicBezTo>
                  <a:pt x="481187" y="490703"/>
                  <a:pt x="340214" y="490368"/>
                  <a:pt x="199316" y="487493"/>
                </a:cubicBezTo>
                <a:cubicBezTo>
                  <a:pt x="186728" y="479101"/>
                  <a:pt x="146711" y="453113"/>
                  <a:pt x="138931" y="444361"/>
                </a:cubicBezTo>
                <a:cubicBezTo>
                  <a:pt x="125155" y="428863"/>
                  <a:pt x="115927" y="409855"/>
                  <a:pt x="104425" y="392602"/>
                </a:cubicBezTo>
                <a:cubicBezTo>
                  <a:pt x="82130" y="359159"/>
                  <a:pt x="90451" y="376557"/>
                  <a:pt x="78546" y="340844"/>
                </a:cubicBezTo>
                <a:cubicBezTo>
                  <a:pt x="81422" y="326467"/>
                  <a:pt x="79040" y="309912"/>
                  <a:pt x="87173" y="297712"/>
                </a:cubicBezTo>
                <a:cubicBezTo>
                  <a:pt x="92217" y="290146"/>
                  <a:pt x="103959" y="289085"/>
                  <a:pt x="113052" y="289085"/>
                </a:cubicBezTo>
                <a:cubicBezTo>
                  <a:pt x="179250" y="289085"/>
                  <a:pt x="245323" y="294836"/>
                  <a:pt x="311459" y="297712"/>
                </a:cubicBezTo>
                <a:cubicBezTo>
                  <a:pt x="328712" y="303463"/>
                  <a:pt x="350359" y="302104"/>
                  <a:pt x="363218" y="314964"/>
                </a:cubicBezTo>
                <a:cubicBezTo>
                  <a:pt x="371844" y="323591"/>
                  <a:pt x="379725" y="333034"/>
                  <a:pt x="389097" y="340844"/>
                </a:cubicBezTo>
                <a:cubicBezTo>
                  <a:pt x="397061" y="347481"/>
                  <a:pt x="407227" y="351208"/>
                  <a:pt x="414976" y="358096"/>
                </a:cubicBezTo>
                <a:cubicBezTo>
                  <a:pt x="503616" y="436886"/>
                  <a:pt x="433878" y="387950"/>
                  <a:pt x="492614" y="427108"/>
                </a:cubicBezTo>
                <a:cubicBezTo>
                  <a:pt x="498365" y="435734"/>
                  <a:pt x="502536" y="445656"/>
                  <a:pt x="509867" y="452987"/>
                </a:cubicBezTo>
                <a:cubicBezTo>
                  <a:pt x="526590" y="469710"/>
                  <a:pt x="540576" y="471850"/>
                  <a:pt x="561625" y="478866"/>
                </a:cubicBezTo>
                <a:cubicBezTo>
                  <a:pt x="624208" y="562309"/>
                  <a:pt x="554103" y="482477"/>
                  <a:pt x="613384" y="521998"/>
                </a:cubicBezTo>
                <a:cubicBezTo>
                  <a:pt x="623535" y="528765"/>
                  <a:pt x="629336" y="540787"/>
                  <a:pt x="639263" y="547878"/>
                </a:cubicBezTo>
                <a:cubicBezTo>
                  <a:pt x="649727" y="555352"/>
                  <a:pt x="662267" y="559379"/>
                  <a:pt x="673769" y="565130"/>
                </a:cubicBezTo>
                <a:cubicBezTo>
                  <a:pt x="682395" y="573757"/>
                  <a:pt x="691838" y="581638"/>
                  <a:pt x="699648" y="591010"/>
                </a:cubicBezTo>
                <a:cubicBezTo>
                  <a:pt x="706285" y="598975"/>
                  <a:pt x="709570" y="609558"/>
                  <a:pt x="716901" y="616889"/>
                </a:cubicBezTo>
                <a:cubicBezTo>
                  <a:pt x="724232" y="624220"/>
                  <a:pt x="734154" y="628391"/>
                  <a:pt x="742780" y="634142"/>
                </a:cubicBezTo>
                <a:cubicBezTo>
                  <a:pt x="783037" y="694526"/>
                  <a:pt x="760033" y="674398"/>
                  <a:pt x="803165" y="703153"/>
                </a:cubicBezTo>
                <a:cubicBezTo>
                  <a:pt x="808916" y="711779"/>
                  <a:pt x="813087" y="721701"/>
                  <a:pt x="820418" y="729032"/>
                </a:cubicBezTo>
                <a:cubicBezTo>
                  <a:pt x="837140" y="745754"/>
                  <a:pt x="851128" y="747895"/>
                  <a:pt x="872176" y="754912"/>
                </a:cubicBezTo>
                <a:cubicBezTo>
                  <a:pt x="883678" y="752036"/>
                  <a:pt x="896817" y="752862"/>
                  <a:pt x="906682" y="746285"/>
                </a:cubicBezTo>
                <a:cubicBezTo>
                  <a:pt x="915308" y="740534"/>
                  <a:pt x="919724" y="729880"/>
                  <a:pt x="923935" y="720406"/>
                </a:cubicBezTo>
                <a:cubicBezTo>
                  <a:pt x="942705" y="678174"/>
                  <a:pt x="938232" y="672748"/>
                  <a:pt x="949814" y="634142"/>
                </a:cubicBezTo>
                <a:cubicBezTo>
                  <a:pt x="955040" y="616723"/>
                  <a:pt x="962656" y="600026"/>
                  <a:pt x="967067" y="582383"/>
                </a:cubicBezTo>
                <a:cubicBezTo>
                  <a:pt x="972818" y="559379"/>
                  <a:pt x="971167" y="533101"/>
                  <a:pt x="984320" y="513372"/>
                </a:cubicBezTo>
                <a:lnTo>
                  <a:pt x="1018825" y="461613"/>
                </a:lnTo>
                <a:cubicBezTo>
                  <a:pt x="1021701" y="450111"/>
                  <a:pt x="1024195" y="438508"/>
                  <a:pt x="1027452" y="427108"/>
                </a:cubicBezTo>
                <a:cubicBezTo>
                  <a:pt x="1029950" y="418365"/>
                  <a:pt x="1036078" y="410322"/>
                  <a:pt x="1036078" y="401229"/>
                </a:cubicBezTo>
                <a:cubicBezTo>
                  <a:pt x="1036078" y="358001"/>
                  <a:pt x="1037353" y="313911"/>
                  <a:pt x="1027452" y="271832"/>
                </a:cubicBezTo>
                <a:cubicBezTo>
                  <a:pt x="1025077" y="261740"/>
                  <a:pt x="1010199" y="260330"/>
                  <a:pt x="1001573" y="254579"/>
                </a:cubicBezTo>
                <a:cubicBezTo>
                  <a:pt x="976528" y="257710"/>
                  <a:pt x="926552" y="261146"/>
                  <a:pt x="898056" y="271832"/>
                </a:cubicBezTo>
                <a:cubicBezTo>
                  <a:pt x="860137" y="286052"/>
                  <a:pt x="869526" y="288135"/>
                  <a:pt x="837671" y="306338"/>
                </a:cubicBezTo>
                <a:cubicBezTo>
                  <a:pt x="807824" y="323394"/>
                  <a:pt x="806320" y="322539"/>
                  <a:pt x="777286" y="332217"/>
                </a:cubicBezTo>
                <a:cubicBezTo>
                  <a:pt x="768660" y="340843"/>
                  <a:pt x="760670" y="350157"/>
                  <a:pt x="751407" y="358096"/>
                </a:cubicBezTo>
                <a:cubicBezTo>
                  <a:pt x="732681" y="374147"/>
                  <a:pt x="711504" y="387574"/>
                  <a:pt x="691022" y="401229"/>
                </a:cubicBezTo>
                <a:cubicBezTo>
                  <a:pt x="655712" y="454192"/>
                  <a:pt x="694384" y="399851"/>
                  <a:pt x="647890" y="452987"/>
                </a:cubicBezTo>
                <a:cubicBezTo>
                  <a:pt x="622795" y="481667"/>
                  <a:pt x="615118" y="498987"/>
                  <a:pt x="587505" y="521998"/>
                </a:cubicBezTo>
                <a:cubicBezTo>
                  <a:pt x="550493" y="552841"/>
                  <a:pt x="570111" y="523891"/>
                  <a:pt x="535746" y="565130"/>
                </a:cubicBezTo>
                <a:cubicBezTo>
                  <a:pt x="502467" y="605065"/>
                  <a:pt x="536718" y="579085"/>
                  <a:pt x="492614" y="616889"/>
                </a:cubicBezTo>
                <a:cubicBezTo>
                  <a:pt x="481698" y="626246"/>
                  <a:pt x="468275" y="632602"/>
                  <a:pt x="458109" y="642768"/>
                </a:cubicBezTo>
                <a:cubicBezTo>
                  <a:pt x="447943" y="652934"/>
                  <a:pt x="442975" y="667722"/>
                  <a:pt x="432229" y="677274"/>
                </a:cubicBezTo>
                <a:cubicBezTo>
                  <a:pt x="416731" y="691050"/>
                  <a:pt x="396662" y="698826"/>
                  <a:pt x="380471" y="711779"/>
                </a:cubicBezTo>
                <a:cubicBezTo>
                  <a:pt x="366094" y="723281"/>
                  <a:pt x="350963" y="733900"/>
                  <a:pt x="337339" y="746285"/>
                </a:cubicBezTo>
                <a:lnTo>
                  <a:pt x="259701" y="823923"/>
                </a:lnTo>
                <a:cubicBezTo>
                  <a:pt x="259696" y="823928"/>
                  <a:pt x="195006" y="867053"/>
                  <a:pt x="182063" y="875681"/>
                </a:cubicBezTo>
                <a:cubicBezTo>
                  <a:pt x="172198" y="882257"/>
                  <a:pt x="159060" y="881432"/>
                  <a:pt x="147558" y="884308"/>
                </a:cubicBezTo>
                <a:cubicBezTo>
                  <a:pt x="117623" y="904265"/>
                  <a:pt x="114195" y="915072"/>
                  <a:pt x="69920" y="892934"/>
                </a:cubicBezTo>
                <a:cubicBezTo>
                  <a:pt x="60647" y="888297"/>
                  <a:pt x="58418" y="875681"/>
                  <a:pt x="52667" y="867055"/>
                </a:cubicBezTo>
                <a:cubicBezTo>
                  <a:pt x="24905" y="783766"/>
                  <a:pt x="69420" y="913248"/>
                  <a:pt x="26788" y="806670"/>
                </a:cubicBezTo>
                <a:cubicBezTo>
                  <a:pt x="20034" y="789785"/>
                  <a:pt x="9535" y="754912"/>
                  <a:pt x="9535" y="754912"/>
                </a:cubicBezTo>
                <a:cubicBezTo>
                  <a:pt x="12300" y="743850"/>
                  <a:pt x="20598" y="706907"/>
                  <a:pt x="26788" y="694527"/>
                </a:cubicBezTo>
                <a:cubicBezTo>
                  <a:pt x="31425" y="685254"/>
                  <a:pt x="36238" y="675474"/>
                  <a:pt x="44041" y="668647"/>
                </a:cubicBezTo>
                <a:cubicBezTo>
                  <a:pt x="52291" y="661428"/>
                  <a:pt x="98526" y="626522"/>
                  <a:pt x="121678" y="625515"/>
                </a:cubicBezTo>
                <a:cubicBezTo>
                  <a:pt x="245240" y="620143"/>
                  <a:pt x="368969" y="619764"/>
                  <a:pt x="492614" y="616889"/>
                </a:cubicBezTo>
                <a:cubicBezTo>
                  <a:pt x="509867" y="605387"/>
                  <a:pt x="537816" y="602055"/>
                  <a:pt x="544373" y="582383"/>
                </a:cubicBezTo>
                <a:cubicBezTo>
                  <a:pt x="550124" y="565130"/>
                  <a:pt x="554871" y="547510"/>
                  <a:pt x="561625" y="530625"/>
                </a:cubicBezTo>
                <a:cubicBezTo>
                  <a:pt x="567376" y="516248"/>
                  <a:pt x="573981" y="502183"/>
                  <a:pt x="578878" y="487493"/>
                </a:cubicBezTo>
                <a:cubicBezTo>
                  <a:pt x="585894" y="466446"/>
                  <a:pt x="591570" y="430378"/>
                  <a:pt x="596131" y="409855"/>
                </a:cubicBezTo>
                <a:cubicBezTo>
                  <a:pt x="598703" y="398281"/>
                  <a:pt x="601882" y="386851"/>
                  <a:pt x="604758" y="375349"/>
                </a:cubicBezTo>
                <a:cubicBezTo>
                  <a:pt x="594312" y="239564"/>
                  <a:pt x="605224" y="299578"/>
                  <a:pt x="578878" y="194195"/>
                </a:cubicBezTo>
                <a:cubicBezTo>
                  <a:pt x="573849" y="174079"/>
                  <a:pt x="555875" y="159689"/>
                  <a:pt x="544373" y="142436"/>
                </a:cubicBezTo>
                <a:cubicBezTo>
                  <a:pt x="538622" y="133810"/>
                  <a:pt x="535746" y="122308"/>
                  <a:pt x="527120" y="116557"/>
                </a:cubicBezTo>
                <a:lnTo>
                  <a:pt x="475361" y="82051"/>
                </a:lnTo>
                <a:cubicBezTo>
                  <a:pt x="443731" y="84927"/>
                  <a:pt x="411912" y="86186"/>
                  <a:pt x="380471" y="90678"/>
                </a:cubicBezTo>
                <a:cubicBezTo>
                  <a:pt x="369951" y="92181"/>
                  <a:pt x="311860" y="116397"/>
                  <a:pt x="311459" y="116557"/>
                </a:cubicBezTo>
                <a:cubicBezTo>
                  <a:pt x="235853" y="192163"/>
                  <a:pt x="331760" y="99639"/>
                  <a:pt x="259701" y="159689"/>
                </a:cubicBezTo>
                <a:cubicBezTo>
                  <a:pt x="216623" y="195588"/>
                  <a:pt x="253423" y="179034"/>
                  <a:pt x="207942" y="194195"/>
                </a:cubicBezTo>
                <a:cubicBezTo>
                  <a:pt x="202191" y="202821"/>
                  <a:pt x="197327" y="212110"/>
                  <a:pt x="190690" y="220074"/>
                </a:cubicBezTo>
                <a:cubicBezTo>
                  <a:pt x="166839" y="248695"/>
                  <a:pt x="163623" y="239701"/>
                  <a:pt x="147558" y="271832"/>
                </a:cubicBezTo>
                <a:cubicBezTo>
                  <a:pt x="138307" y="290334"/>
                  <a:pt x="134244" y="323119"/>
                  <a:pt x="130305" y="340844"/>
                </a:cubicBezTo>
                <a:cubicBezTo>
                  <a:pt x="123086" y="373329"/>
                  <a:pt x="122655" y="372417"/>
                  <a:pt x="113052" y="401229"/>
                </a:cubicBezTo>
                <a:cubicBezTo>
                  <a:pt x="110176" y="429984"/>
                  <a:pt x="104425" y="458595"/>
                  <a:pt x="104425" y="487493"/>
                </a:cubicBezTo>
                <a:cubicBezTo>
                  <a:pt x="104425" y="539331"/>
                  <a:pt x="108359" y="591143"/>
                  <a:pt x="113052" y="642768"/>
                </a:cubicBezTo>
                <a:cubicBezTo>
                  <a:pt x="115444" y="669077"/>
                  <a:pt x="134257" y="705663"/>
                  <a:pt x="138931" y="729032"/>
                </a:cubicBezTo>
                <a:cubicBezTo>
                  <a:pt x="141320" y="740976"/>
                  <a:pt x="147897" y="783127"/>
                  <a:pt x="156184" y="798044"/>
                </a:cubicBezTo>
                <a:cubicBezTo>
                  <a:pt x="166254" y="816170"/>
                  <a:pt x="179188" y="832549"/>
                  <a:pt x="190690" y="849802"/>
                </a:cubicBezTo>
                <a:lnTo>
                  <a:pt x="225195" y="901561"/>
                </a:lnTo>
                <a:cubicBezTo>
                  <a:pt x="231962" y="911712"/>
                  <a:pt x="241703" y="919630"/>
                  <a:pt x="251075" y="927440"/>
                </a:cubicBezTo>
                <a:cubicBezTo>
                  <a:pt x="259040" y="934077"/>
                  <a:pt x="267480" y="940482"/>
                  <a:pt x="276954" y="944693"/>
                </a:cubicBezTo>
                <a:cubicBezTo>
                  <a:pt x="335528" y="970726"/>
                  <a:pt x="360153" y="964566"/>
                  <a:pt x="432229" y="970572"/>
                </a:cubicBezTo>
                <a:cubicBezTo>
                  <a:pt x="480465" y="966553"/>
                  <a:pt x="531389" y="966271"/>
                  <a:pt x="578878" y="953319"/>
                </a:cubicBezTo>
                <a:cubicBezTo>
                  <a:pt x="596423" y="948534"/>
                  <a:pt x="613384" y="941817"/>
                  <a:pt x="630637" y="936066"/>
                </a:cubicBezTo>
                <a:lnTo>
                  <a:pt x="656516" y="927440"/>
                </a:lnTo>
                <a:cubicBezTo>
                  <a:pt x="665142" y="921689"/>
                  <a:pt x="674646" y="917075"/>
                  <a:pt x="682395" y="910187"/>
                </a:cubicBezTo>
                <a:cubicBezTo>
                  <a:pt x="682426" y="910159"/>
                  <a:pt x="747079" y="845504"/>
                  <a:pt x="760033" y="832549"/>
                </a:cubicBezTo>
                <a:cubicBezTo>
                  <a:pt x="817536" y="775044"/>
                  <a:pt x="734161" y="835421"/>
                  <a:pt x="803165" y="789417"/>
                </a:cubicBezTo>
                <a:cubicBezTo>
                  <a:pt x="844531" y="706687"/>
                  <a:pt x="792138" y="809265"/>
                  <a:pt x="846297" y="711779"/>
                </a:cubicBezTo>
                <a:cubicBezTo>
                  <a:pt x="852542" y="700538"/>
                  <a:pt x="857799" y="688776"/>
                  <a:pt x="863550" y="677274"/>
                </a:cubicBezTo>
                <a:cubicBezTo>
                  <a:pt x="866425" y="662897"/>
                  <a:pt x="868995" y="648455"/>
                  <a:pt x="872176" y="634142"/>
                </a:cubicBezTo>
                <a:cubicBezTo>
                  <a:pt x="874748" y="622568"/>
                  <a:pt x="880803" y="611492"/>
                  <a:pt x="880803" y="599636"/>
                </a:cubicBezTo>
                <a:cubicBezTo>
                  <a:pt x="880803" y="542055"/>
                  <a:pt x="879623" y="484206"/>
                  <a:pt x="872176" y="427108"/>
                </a:cubicBezTo>
                <a:cubicBezTo>
                  <a:pt x="868753" y="400863"/>
                  <a:pt x="812888" y="373205"/>
                  <a:pt x="803165" y="366723"/>
                </a:cubicBezTo>
                <a:lnTo>
                  <a:pt x="699648" y="297712"/>
                </a:lnTo>
                <a:cubicBezTo>
                  <a:pt x="692082" y="292668"/>
                  <a:pt x="682395" y="291961"/>
                  <a:pt x="673769" y="289085"/>
                </a:cubicBezTo>
                <a:cubicBezTo>
                  <a:pt x="622010" y="291961"/>
                  <a:pt x="570098" y="292797"/>
                  <a:pt x="518493" y="297712"/>
                </a:cubicBezTo>
                <a:cubicBezTo>
                  <a:pt x="501705" y="299311"/>
                  <a:pt x="478600" y="313044"/>
                  <a:pt x="466735" y="323591"/>
                </a:cubicBezTo>
                <a:cubicBezTo>
                  <a:pt x="448499" y="339801"/>
                  <a:pt x="432229" y="358096"/>
                  <a:pt x="414976" y="375349"/>
                </a:cubicBezTo>
                <a:cubicBezTo>
                  <a:pt x="406349" y="383976"/>
                  <a:pt x="395864" y="391078"/>
                  <a:pt x="389097" y="401229"/>
                </a:cubicBezTo>
                <a:cubicBezTo>
                  <a:pt x="365077" y="437259"/>
                  <a:pt x="379175" y="419777"/>
                  <a:pt x="345965" y="452987"/>
                </a:cubicBezTo>
                <a:lnTo>
                  <a:pt x="328712" y="504746"/>
                </a:lnTo>
                <a:lnTo>
                  <a:pt x="320086" y="530625"/>
                </a:lnTo>
                <a:cubicBezTo>
                  <a:pt x="317210" y="573757"/>
                  <a:pt x="316233" y="617058"/>
                  <a:pt x="311459" y="660021"/>
                </a:cubicBezTo>
                <a:cubicBezTo>
                  <a:pt x="310455" y="669058"/>
                  <a:pt x="310232" y="680615"/>
                  <a:pt x="302833" y="685900"/>
                </a:cubicBezTo>
                <a:cubicBezTo>
                  <a:pt x="288035" y="696470"/>
                  <a:pt x="268328" y="697402"/>
                  <a:pt x="251075" y="703153"/>
                </a:cubicBezTo>
                <a:lnTo>
                  <a:pt x="225195" y="711779"/>
                </a:lnTo>
                <a:cubicBezTo>
                  <a:pt x="207942" y="706028"/>
                  <a:pt x="188859" y="704165"/>
                  <a:pt x="173437" y="694527"/>
                </a:cubicBezTo>
                <a:cubicBezTo>
                  <a:pt x="164645" y="689032"/>
                  <a:pt x="162821" y="676612"/>
                  <a:pt x="156184" y="668647"/>
                </a:cubicBezTo>
                <a:cubicBezTo>
                  <a:pt x="148374" y="659275"/>
                  <a:pt x="138115" y="652140"/>
                  <a:pt x="130305" y="642768"/>
                </a:cubicBezTo>
                <a:cubicBezTo>
                  <a:pt x="111724" y="620471"/>
                  <a:pt x="113071" y="616947"/>
                  <a:pt x="104425" y="591010"/>
                </a:cubicBezTo>
                <a:cubicBezTo>
                  <a:pt x="94076" y="518564"/>
                  <a:pt x="91045" y="533269"/>
                  <a:pt x="104425" y="452987"/>
                </a:cubicBezTo>
                <a:cubicBezTo>
                  <a:pt x="105920" y="444018"/>
                  <a:pt x="108008" y="434674"/>
                  <a:pt x="113052" y="427108"/>
                </a:cubicBezTo>
                <a:cubicBezTo>
                  <a:pt x="119819" y="416957"/>
                  <a:pt x="131441" y="410859"/>
                  <a:pt x="138931" y="401229"/>
                </a:cubicBezTo>
                <a:cubicBezTo>
                  <a:pt x="151661" y="384861"/>
                  <a:pt x="161935" y="366723"/>
                  <a:pt x="173437" y="349470"/>
                </a:cubicBezTo>
                <a:lnTo>
                  <a:pt x="190690" y="323591"/>
                </a:lnTo>
                <a:cubicBezTo>
                  <a:pt x="211220" y="261996"/>
                  <a:pt x="197854" y="286964"/>
                  <a:pt x="225195" y="245953"/>
                </a:cubicBezTo>
                <a:cubicBezTo>
                  <a:pt x="224031" y="226163"/>
                  <a:pt x="228886" y="91902"/>
                  <a:pt x="199316" y="47546"/>
                </a:cubicBezTo>
                <a:cubicBezTo>
                  <a:pt x="193565" y="38919"/>
                  <a:pt x="190159" y="28143"/>
                  <a:pt x="182063" y="21666"/>
                </a:cubicBezTo>
                <a:cubicBezTo>
                  <a:pt x="174963" y="15986"/>
                  <a:pt x="164810" y="15915"/>
                  <a:pt x="156184" y="13040"/>
                </a:cubicBezTo>
                <a:cubicBezTo>
                  <a:pt x="71833" y="20708"/>
                  <a:pt x="75036" y="0"/>
                  <a:pt x="35414" y="47546"/>
                </a:cubicBezTo>
                <a:cubicBezTo>
                  <a:pt x="28777" y="55511"/>
                  <a:pt x="23912" y="64799"/>
                  <a:pt x="18161" y="73425"/>
                </a:cubicBezTo>
                <a:cubicBezTo>
                  <a:pt x="0" y="127911"/>
                  <a:pt x="909" y="106997"/>
                  <a:pt x="909" y="133810"/>
                </a:cubicBezTo>
              </a:path>
            </a:pathLst>
          </a:cu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4" name="Skupina 103"/>
          <p:cNvGrpSpPr/>
          <p:nvPr/>
        </p:nvGrpSpPr>
        <p:grpSpPr>
          <a:xfrm>
            <a:off x="7104113" y="3861048"/>
            <a:ext cx="997157" cy="1240662"/>
            <a:chOff x="6156176" y="4437112"/>
            <a:chExt cx="997157" cy="1240662"/>
          </a:xfrm>
        </p:grpSpPr>
        <p:sp>
          <p:nvSpPr>
            <p:cNvPr id="73" name="Volný tvar 72"/>
            <p:cNvSpPr/>
            <p:nvPr/>
          </p:nvSpPr>
          <p:spPr>
            <a:xfrm>
              <a:off x="6918385" y="4641011"/>
              <a:ext cx="195404" cy="448574"/>
            </a:xfrm>
            <a:custGeom>
              <a:avLst/>
              <a:gdLst>
                <a:gd name="connsiteX0" fmla="*/ 0 w 195404"/>
                <a:gd name="connsiteY0" fmla="*/ 0 h 448574"/>
                <a:gd name="connsiteX1" fmla="*/ 25879 w 195404"/>
                <a:gd name="connsiteY1" fmla="*/ 17253 h 448574"/>
                <a:gd name="connsiteX2" fmla="*/ 43132 w 195404"/>
                <a:gd name="connsiteY2" fmla="*/ 43132 h 448574"/>
                <a:gd name="connsiteX3" fmla="*/ 94890 w 195404"/>
                <a:gd name="connsiteY3" fmla="*/ 77638 h 448574"/>
                <a:gd name="connsiteX4" fmla="*/ 120770 w 195404"/>
                <a:gd name="connsiteY4" fmla="*/ 94891 h 448574"/>
                <a:gd name="connsiteX5" fmla="*/ 146649 w 195404"/>
                <a:gd name="connsiteY5" fmla="*/ 112144 h 448574"/>
                <a:gd name="connsiteX6" fmla="*/ 172528 w 195404"/>
                <a:gd name="connsiteY6" fmla="*/ 267419 h 448574"/>
                <a:gd name="connsiteX7" fmla="*/ 155275 w 195404"/>
                <a:gd name="connsiteY7" fmla="*/ 319178 h 448574"/>
                <a:gd name="connsiteX8" fmla="*/ 163902 w 195404"/>
                <a:gd name="connsiteY8" fmla="*/ 422695 h 448574"/>
                <a:gd name="connsiteX9" fmla="*/ 189781 w 195404"/>
                <a:gd name="connsiteY9" fmla="*/ 439947 h 448574"/>
                <a:gd name="connsiteX10" fmla="*/ 189781 w 195404"/>
                <a:gd name="connsiteY10" fmla="*/ 448574 h 44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404" h="448574">
                  <a:moveTo>
                    <a:pt x="0" y="0"/>
                  </a:moveTo>
                  <a:cubicBezTo>
                    <a:pt x="8626" y="5751"/>
                    <a:pt x="18548" y="9922"/>
                    <a:pt x="25879" y="17253"/>
                  </a:cubicBezTo>
                  <a:cubicBezTo>
                    <a:pt x="33210" y="24584"/>
                    <a:pt x="35330" y="36305"/>
                    <a:pt x="43132" y="43132"/>
                  </a:cubicBezTo>
                  <a:cubicBezTo>
                    <a:pt x="58737" y="56786"/>
                    <a:pt x="77637" y="66136"/>
                    <a:pt x="94890" y="77638"/>
                  </a:cubicBezTo>
                  <a:lnTo>
                    <a:pt x="120770" y="94891"/>
                  </a:lnTo>
                  <a:lnTo>
                    <a:pt x="146649" y="112144"/>
                  </a:lnTo>
                  <a:cubicBezTo>
                    <a:pt x="195404" y="185276"/>
                    <a:pt x="191156" y="155656"/>
                    <a:pt x="172528" y="267419"/>
                  </a:cubicBezTo>
                  <a:cubicBezTo>
                    <a:pt x="169538" y="285358"/>
                    <a:pt x="155275" y="319178"/>
                    <a:pt x="155275" y="319178"/>
                  </a:cubicBezTo>
                  <a:cubicBezTo>
                    <a:pt x="158151" y="353684"/>
                    <a:pt x="154390" y="389402"/>
                    <a:pt x="163902" y="422695"/>
                  </a:cubicBezTo>
                  <a:cubicBezTo>
                    <a:pt x="166750" y="432664"/>
                    <a:pt x="182450" y="432616"/>
                    <a:pt x="189781" y="439947"/>
                  </a:cubicBezTo>
                  <a:lnTo>
                    <a:pt x="189781" y="448574"/>
                  </a:lnTo>
                </a:path>
              </a:pathLst>
            </a:cu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03" name="Skupina 102"/>
            <p:cNvGrpSpPr/>
            <p:nvPr/>
          </p:nvGrpSpPr>
          <p:grpSpPr>
            <a:xfrm>
              <a:off x="6156176" y="4437112"/>
              <a:ext cx="997157" cy="1240662"/>
              <a:chOff x="6156176" y="4437112"/>
              <a:chExt cx="997157" cy="1240662"/>
            </a:xfrm>
          </p:grpSpPr>
          <p:sp>
            <p:nvSpPr>
              <p:cNvPr id="72" name="Volný tvar 71"/>
              <p:cNvSpPr/>
              <p:nvPr/>
            </p:nvSpPr>
            <p:spPr>
              <a:xfrm>
                <a:off x="6503285" y="4770408"/>
                <a:ext cx="277077" cy="526211"/>
              </a:xfrm>
              <a:custGeom>
                <a:avLst/>
                <a:gdLst>
                  <a:gd name="connsiteX0" fmla="*/ 277077 w 277077"/>
                  <a:gd name="connsiteY0" fmla="*/ 232913 h 526211"/>
                  <a:gd name="connsiteX1" fmla="*/ 139055 w 277077"/>
                  <a:gd name="connsiteY1" fmla="*/ 224286 h 526211"/>
                  <a:gd name="connsiteX2" fmla="*/ 78670 w 277077"/>
                  <a:gd name="connsiteY2" fmla="*/ 181154 h 526211"/>
                  <a:gd name="connsiteX3" fmla="*/ 35538 w 277077"/>
                  <a:gd name="connsiteY3" fmla="*/ 146649 h 526211"/>
                  <a:gd name="connsiteX4" fmla="*/ 9658 w 277077"/>
                  <a:gd name="connsiteY4" fmla="*/ 94890 h 526211"/>
                  <a:gd name="connsiteX5" fmla="*/ 44164 w 277077"/>
                  <a:gd name="connsiteY5" fmla="*/ 8626 h 526211"/>
                  <a:gd name="connsiteX6" fmla="*/ 70043 w 277077"/>
                  <a:gd name="connsiteY6" fmla="*/ 0 h 526211"/>
                  <a:gd name="connsiteX7" fmla="*/ 121802 w 277077"/>
                  <a:gd name="connsiteY7" fmla="*/ 34505 h 526211"/>
                  <a:gd name="connsiteX8" fmla="*/ 147681 w 277077"/>
                  <a:gd name="connsiteY8" fmla="*/ 51758 h 526211"/>
                  <a:gd name="connsiteX9" fmla="*/ 156307 w 277077"/>
                  <a:gd name="connsiteY9" fmla="*/ 77637 h 526211"/>
                  <a:gd name="connsiteX10" fmla="*/ 130428 w 277077"/>
                  <a:gd name="connsiteY10" fmla="*/ 163901 h 526211"/>
                  <a:gd name="connsiteX11" fmla="*/ 104549 w 277077"/>
                  <a:gd name="connsiteY11" fmla="*/ 189781 h 526211"/>
                  <a:gd name="connsiteX12" fmla="*/ 70043 w 277077"/>
                  <a:gd name="connsiteY12" fmla="*/ 241539 h 526211"/>
                  <a:gd name="connsiteX13" fmla="*/ 52790 w 277077"/>
                  <a:gd name="connsiteY13" fmla="*/ 267418 h 526211"/>
                  <a:gd name="connsiteX14" fmla="*/ 44164 w 277077"/>
                  <a:gd name="connsiteY14" fmla="*/ 301924 h 526211"/>
                  <a:gd name="connsiteX15" fmla="*/ 35538 w 277077"/>
                  <a:gd name="connsiteY15" fmla="*/ 327803 h 526211"/>
                  <a:gd name="connsiteX16" fmla="*/ 44164 w 277077"/>
                  <a:gd name="connsiteY16" fmla="*/ 414067 h 526211"/>
                  <a:gd name="connsiteX17" fmla="*/ 70043 w 277077"/>
                  <a:gd name="connsiteY17" fmla="*/ 439947 h 526211"/>
                  <a:gd name="connsiteX18" fmla="*/ 113175 w 277077"/>
                  <a:gd name="connsiteY18" fmla="*/ 483079 h 526211"/>
                  <a:gd name="connsiteX19" fmla="*/ 139055 w 277077"/>
                  <a:gd name="connsiteY19" fmla="*/ 526211 h 526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7077" h="526211">
                    <a:moveTo>
                      <a:pt x="277077" y="232913"/>
                    </a:moveTo>
                    <a:cubicBezTo>
                      <a:pt x="231070" y="230037"/>
                      <a:pt x="184642" y="231124"/>
                      <a:pt x="139055" y="224286"/>
                    </a:cubicBezTo>
                    <a:cubicBezTo>
                      <a:pt x="109204" y="219808"/>
                      <a:pt x="98874" y="198833"/>
                      <a:pt x="78670" y="181154"/>
                    </a:cubicBezTo>
                    <a:cubicBezTo>
                      <a:pt x="64814" y="169030"/>
                      <a:pt x="48557" y="159668"/>
                      <a:pt x="35538" y="146649"/>
                    </a:cubicBezTo>
                    <a:cubicBezTo>
                      <a:pt x="18816" y="129927"/>
                      <a:pt x="16674" y="115937"/>
                      <a:pt x="9658" y="94890"/>
                    </a:cubicBezTo>
                    <a:cubicBezTo>
                      <a:pt x="17326" y="33548"/>
                      <a:pt x="0" y="30708"/>
                      <a:pt x="44164" y="8626"/>
                    </a:cubicBezTo>
                    <a:cubicBezTo>
                      <a:pt x="52297" y="4560"/>
                      <a:pt x="61417" y="2875"/>
                      <a:pt x="70043" y="0"/>
                    </a:cubicBezTo>
                    <a:lnTo>
                      <a:pt x="121802" y="34505"/>
                    </a:lnTo>
                    <a:lnTo>
                      <a:pt x="147681" y="51758"/>
                    </a:lnTo>
                    <a:cubicBezTo>
                      <a:pt x="150556" y="60384"/>
                      <a:pt x="156307" y="68544"/>
                      <a:pt x="156307" y="77637"/>
                    </a:cubicBezTo>
                    <a:cubicBezTo>
                      <a:pt x="156307" y="106582"/>
                      <a:pt x="147607" y="139850"/>
                      <a:pt x="130428" y="163901"/>
                    </a:cubicBezTo>
                    <a:cubicBezTo>
                      <a:pt x="123337" y="173828"/>
                      <a:pt x="112039" y="180151"/>
                      <a:pt x="104549" y="189781"/>
                    </a:cubicBezTo>
                    <a:cubicBezTo>
                      <a:pt x="91819" y="206148"/>
                      <a:pt x="81545" y="224286"/>
                      <a:pt x="70043" y="241539"/>
                    </a:cubicBezTo>
                    <a:lnTo>
                      <a:pt x="52790" y="267418"/>
                    </a:lnTo>
                    <a:cubicBezTo>
                      <a:pt x="49915" y="278920"/>
                      <a:pt x="47421" y="290524"/>
                      <a:pt x="44164" y="301924"/>
                    </a:cubicBezTo>
                    <a:cubicBezTo>
                      <a:pt x="41666" y="310667"/>
                      <a:pt x="35538" y="318710"/>
                      <a:pt x="35538" y="327803"/>
                    </a:cubicBezTo>
                    <a:cubicBezTo>
                      <a:pt x="35538" y="356701"/>
                      <a:pt x="35666" y="386447"/>
                      <a:pt x="44164" y="414067"/>
                    </a:cubicBezTo>
                    <a:cubicBezTo>
                      <a:pt x="47752" y="425727"/>
                      <a:pt x="62233" y="430575"/>
                      <a:pt x="70043" y="439947"/>
                    </a:cubicBezTo>
                    <a:cubicBezTo>
                      <a:pt x="105985" y="483078"/>
                      <a:pt x="65732" y="451450"/>
                      <a:pt x="113175" y="483079"/>
                    </a:cubicBezTo>
                    <a:cubicBezTo>
                      <a:pt x="133995" y="514308"/>
                      <a:pt x="125791" y="499685"/>
                      <a:pt x="139055" y="526211"/>
                    </a:cubicBezTo>
                  </a:path>
                </a:pathLst>
              </a:custGeom>
              <a:ln w="317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Volný tvar 73"/>
              <p:cNvSpPr/>
              <p:nvPr/>
            </p:nvSpPr>
            <p:spPr>
              <a:xfrm>
                <a:off x="6588224" y="5229200"/>
                <a:ext cx="283293" cy="405441"/>
              </a:xfrm>
              <a:custGeom>
                <a:avLst/>
                <a:gdLst>
                  <a:gd name="connsiteX0" fmla="*/ 50380 w 283293"/>
                  <a:gd name="connsiteY0" fmla="*/ 405441 h 405441"/>
                  <a:gd name="connsiteX1" fmla="*/ 41754 w 283293"/>
                  <a:gd name="connsiteY1" fmla="*/ 379562 h 405441"/>
                  <a:gd name="connsiteX2" fmla="*/ 24501 w 283293"/>
                  <a:gd name="connsiteY2" fmla="*/ 353683 h 405441"/>
                  <a:gd name="connsiteX3" fmla="*/ 15874 w 283293"/>
                  <a:gd name="connsiteY3" fmla="*/ 319177 h 405441"/>
                  <a:gd name="connsiteX4" fmla="*/ 7248 w 283293"/>
                  <a:gd name="connsiteY4" fmla="*/ 293298 h 405441"/>
                  <a:gd name="connsiteX5" fmla="*/ 33127 w 283293"/>
                  <a:gd name="connsiteY5" fmla="*/ 172528 h 405441"/>
                  <a:gd name="connsiteX6" fmla="*/ 59006 w 283293"/>
                  <a:gd name="connsiteY6" fmla="*/ 155275 h 405441"/>
                  <a:gd name="connsiteX7" fmla="*/ 248787 w 283293"/>
                  <a:gd name="connsiteY7" fmla="*/ 155275 h 405441"/>
                  <a:gd name="connsiteX8" fmla="*/ 274667 w 283293"/>
                  <a:gd name="connsiteY8" fmla="*/ 138023 h 405441"/>
                  <a:gd name="connsiteX9" fmla="*/ 283293 w 283293"/>
                  <a:gd name="connsiteY9" fmla="*/ 112143 h 405441"/>
                  <a:gd name="connsiteX10" fmla="*/ 197029 w 283293"/>
                  <a:gd name="connsiteY10" fmla="*/ 77638 h 405441"/>
                  <a:gd name="connsiteX11" fmla="*/ 136644 w 283293"/>
                  <a:gd name="connsiteY11" fmla="*/ 69011 h 405441"/>
                  <a:gd name="connsiteX12" fmla="*/ 110765 w 283293"/>
                  <a:gd name="connsiteY12" fmla="*/ 17253 h 405441"/>
                  <a:gd name="connsiteX13" fmla="*/ 128018 w 283293"/>
                  <a:gd name="connsiteY13" fmla="*/ 0 h 40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3293" h="405441">
                    <a:moveTo>
                      <a:pt x="50380" y="405441"/>
                    </a:moveTo>
                    <a:cubicBezTo>
                      <a:pt x="47505" y="396815"/>
                      <a:pt x="45820" y="387695"/>
                      <a:pt x="41754" y="379562"/>
                    </a:cubicBezTo>
                    <a:cubicBezTo>
                      <a:pt x="37117" y="370289"/>
                      <a:pt x="28585" y="363212"/>
                      <a:pt x="24501" y="353683"/>
                    </a:cubicBezTo>
                    <a:cubicBezTo>
                      <a:pt x="19831" y="342786"/>
                      <a:pt x="19131" y="330577"/>
                      <a:pt x="15874" y="319177"/>
                    </a:cubicBezTo>
                    <a:cubicBezTo>
                      <a:pt x="13376" y="310434"/>
                      <a:pt x="10123" y="301924"/>
                      <a:pt x="7248" y="293298"/>
                    </a:cubicBezTo>
                    <a:cubicBezTo>
                      <a:pt x="11472" y="246834"/>
                      <a:pt x="0" y="205656"/>
                      <a:pt x="33127" y="172528"/>
                    </a:cubicBezTo>
                    <a:cubicBezTo>
                      <a:pt x="40458" y="165197"/>
                      <a:pt x="50380" y="161026"/>
                      <a:pt x="59006" y="155275"/>
                    </a:cubicBezTo>
                    <a:cubicBezTo>
                      <a:pt x="134384" y="162128"/>
                      <a:pt x="173409" y="171427"/>
                      <a:pt x="248787" y="155275"/>
                    </a:cubicBezTo>
                    <a:cubicBezTo>
                      <a:pt x="258925" y="153103"/>
                      <a:pt x="266040" y="143774"/>
                      <a:pt x="274667" y="138023"/>
                    </a:cubicBezTo>
                    <a:cubicBezTo>
                      <a:pt x="277542" y="129396"/>
                      <a:pt x="283293" y="121236"/>
                      <a:pt x="283293" y="112143"/>
                    </a:cubicBezTo>
                    <a:cubicBezTo>
                      <a:pt x="283293" y="63248"/>
                      <a:pt x="235424" y="82437"/>
                      <a:pt x="197029" y="77638"/>
                    </a:cubicBezTo>
                    <a:cubicBezTo>
                      <a:pt x="176853" y="75116"/>
                      <a:pt x="156772" y="71887"/>
                      <a:pt x="136644" y="69011"/>
                    </a:cubicBezTo>
                    <a:cubicBezTo>
                      <a:pt x="131053" y="60625"/>
                      <a:pt x="108017" y="30990"/>
                      <a:pt x="110765" y="17253"/>
                    </a:cubicBezTo>
                    <a:cubicBezTo>
                      <a:pt x="112360" y="9278"/>
                      <a:pt x="122267" y="5751"/>
                      <a:pt x="128018" y="0"/>
                    </a:cubicBezTo>
                  </a:path>
                </a:pathLst>
              </a:custGeom>
              <a:ln w="317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Volný tvar 74"/>
              <p:cNvSpPr/>
              <p:nvPr/>
            </p:nvSpPr>
            <p:spPr>
              <a:xfrm>
                <a:off x="6660232" y="4437112"/>
                <a:ext cx="156545" cy="362361"/>
              </a:xfrm>
              <a:custGeom>
                <a:avLst/>
                <a:gdLst>
                  <a:gd name="connsiteX0" fmla="*/ 18522 w 156545"/>
                  <a:gd name="connsiteY0" fmla="*/ 327803 h 362361"/>
                  <a:gd name="connsiteX1" fmla="*/ 44402 w 156545"/>
                  <a:gd name="connsiteY1" fmla="*/ 345056 h 362361"/>
                  <a:gd name="connsiteX2" fmla="*/ 96160 w 156545"/>
                  <a:gd name="connsiteY2" fmla="*/ 362309 h 362361"/>
                  <a:gd name="connsiteX3" fmla="*/ 147919 w 156545"/>
                  <a:gd name="connsiteY3" fmla="*/ 353683 h 362361"/>
                  <a:gd name="connsiteX4" fmla="*/ 156545 w 156545"/>
                  <a:gd name="connsiteY4" fmla="*/ 327803 h 362361"/>
                  <a:gd name="connsiteX5" fmla="*/ 147919 w 156545"/>
                  <a:gd name="connsiteY5" fmla="*/ 267419 h 362361"/>
                  <a:gd name="connsiteX6" fmla="*/ 78907 w 156545"/>
                  <a:gd name="connsiteY6" fmla="*/ 207034 h 362361"/>
                  <a:gd name="connsiteX7" fmla="*/ 53028 w 156545"/>
                  <a:gd name="connsiteY7" fmla="*/ 181154 h 362361"/>
                  <a:gd name="connsiteX8" fmla="*/ 27149 w 156545"/>
                  <a:gd name="connsiteY8" fmla="*/ 129396 h 362361"/>
                  <a:gd name="connsiteX9" fmla="*/ 1270 w 156545"/>
                  <a:gd name="connsiteY9" fmla="*/ 34505 h 362361"/>
                  <a:gd name="connsiteX10" fmla="*/ 1270 w 156545"/>
                  <a:gd name="connsiteY10" fmla="*/ 0 h 362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6545" h="362361">
                    <a:moveTo>
                      <a:pt x="18522" y="327803"/>
                    </a:moveTo>
                    <a:cubicBezTo>
                      <a:pt x="27149" y="333554"/>
                      <a:pt x="34928" y="340845"/>
                      <a:pt x="44402" y="345056"/>
                    </a:cubicBezTo>
                    <a:cubicBezTo>
                      <a:pt x="61021" y="352442"/>
                      <a:pt x="96160" y="362309"/>
                      <a:pt x="96160" y="362309"/>
                    </a:cubicBezTo>
                    <a:cubicBezTo>
                      <a:pt x="113413" y="359434"/>
                      <a:pt x="132733" y="362361"/>
                      <a:pt x="147919" y="353683"/>
                    </a:cubicBezTo>
                    <a:cubicBezTo>
                      <a:pt x="155814" y="349171"/>
                      <a:pt x="156545" y="336896"/>
                      <a:pt x="156545" y="327803"/>
                    </a:cubicBezTo>
                    <a:cubicBezTo>
                      <a:pt x="156545" y="307471"/>
                      <a:pt x="153761" y="286894"/>
                      <a:pt x="147919" y="267419"/>
                    </a:cubicBezTo>
                    <a:cubicBezTo>
                      <a:pt x="137443" y="232499"/>
                      <a:pt x="102736" y="230863"/>
                      <a:pt x="78907" y="207034"/>
                    </a:cubicBezTo>
                    <a:lnTo>
                      <a:pt x="53028" y="181154"/>
                    </a:lnTo>
                    <a:cubicBezTo>
                      <a:pt x="21571" y="86780"/>
                      <a:pt x="71739" y="229724"/>
                      <a:pt x="27149" y="129396"/>
                    </a:cubicBezTo>
                    <a:cubicBezTo>
                      <a:pt x="16653" y="105780"/>
                      <a:pt x="4277" y="61566"/>
                      <a:pt x="1270" y="34505"/>
                    </a:cubicBezTo>
                    <a:cubicBezTo>
                      <a:pt x="0" y="23074"/>
                      <a:pt x="1270" y="11502"/>
                      <a:pt x="1270" y="0"/>
                    </a:cubicBezTo>
                  </a:path>
                </a:pathLst>
              </a:custGeom>
              <a:ln w="317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6" name="Volný tvar 75"/>
              <p:cNvSpPr/>
              <p:nvPr/>
            </p:nvSpPr>
            <p:spPr>
              <a:xfrm>
                <a:off x="6156176" y="4725144"/>
                <a:ext cx="271159" cy="286038"/>
              </a:xfrm>
              <a:custGeom>
                <a:avLst/>
                <a:gdLst>
                  <a:gd name="connsiteX0" fmla="*/ 234722 w 271159"/>
                  <a:gd name="connsiteY0" fmla="*/ 284672 h 286038"/>
                  <a:gd name="connsiteX1" fmla="*/ 96699 w 271159"/>
                  <a:gd name="connsiteY1" fmla="*/ 267419 h 286038"/>
                  <a:gd name="connsiteX2" fmla="*/ 70820 w 271159"/>
                  <a:gd name="connsiteY2" fmla="*/ 250166 h 286038"/>
                  <a:gd name="connsiteX3" fmla="*/ 44941 w 271159"/>
                  <a:gd name="connsiteY3" fmla="*/ 224287 h 286038"/>
                  <a:gd name="connsiteX4" fmla="*/ 27688 w 271159"/>
                  <a:gd name="connsiteY4" fmla="*/ 198408 h 286038"/>
                  <a:gd name="connsiteX5" fmla="*/ 27688 w 271159"/>
                  <a:gd name="connsiteY5" fmla="*/ 103517 h 286038"/>
                  <a:gd name="connsiteX6" fmla="*/ 88073 w 271159"/>
                  <a:gd name="connsiteY6" fmla="*/ 112143 h 286038"/>
                  <a:gd name="connsiteX7" fmla="*/ 148458 w 271159"/>
                  <a:gd name="connsiteY7" fmla="*/ 172528 h 286038"/>
                  <a:gd name="connsiteX8" fmla="*/ 200216 w 271159"/>
                  <a:gd name="connsiteY8" fmla="*/ 189781 h 286038"/>
                  <a:gd name="connsiteX9" fmla="*/ 182963 w 271159"/>
                  <a:gd name="connsiteY9" fmla="*/ 86264 h 286038"/>
                  <a:gd name="connsiteX10" fmla="*/ 165711 w 271159"/>
                  <a:gd name="connsiteY10" fmla="*/ 60385 h 286038"/>
                  <a:gd name="connsiteX11" fmla="*/ 174337 w 271159"/>
                  <a:gd name="connsiteY11" fmla="*/ 17253 h 286038"/>
                  <a:gd name="connsiteX12" fmla="*/ 226096 w 271159"/>
                  <a:gd name="connsiteY12" fmla="*/ 0 h 286038"/>
                  <a:gd name="connsiteX13" fmla="*/ 269228 w 271159"/>
                  <a:gd name="connsiteY13" fmla="*/ 51759 h 286038"/>
                  <a:gd name="connsiteX14" fmla="*/ 260601 w 271159"/>
                  <a:gd name="connsiteY14" fmla="*/ 103517 h 286038"/>
                  <a:gd name="connsiteX15" fmla="*/ 234722 w 271159"/>
                  <a:gd name="connsiteY15" fmla="*/ 86264 h 286038"/>
                  <a:gd name="connsiteX16" fmla="*/ 148458 w 271159"/>
                  <a:gd name="connsiteY16" fmla="*/ 69011 h 286038"/>
                  <a:gd name="connsiteX17" fmla="*/ 79446 w 271159"/>
                  <a:gd name="connsiteY17" fmla="*/ 51759 h 286038"/>
                  <a:gd name="connsiteX18" fmla="*/ 36314 w 271159"/>
                  <a:gd name="connsiteY18" fmla="*/ 25879 h 28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1159" h="286038">
                    <a:moveTo>
                      <a:pt x="234722" y="284672"/>
                    </a:moveTo>
                    <a:cubicBezTo>
                      <a:pt x="213330" y="283026"/>
                      <a:pt x="133937" y="286038"/>
                      <a:pt x="96699" y="267419"/>
                    </a:cubicBezTo>
                    <a:cubicBezTo>
                      <a:pt x="87426" y="262783"/>
                      <a:pt x="78785" y="256803"/>
                      <a:pt x="70820" y="250166"/>
                    </a:cubicBezTo>
                    <a:cubicBezTo>
                      <a:pt x="61448" y="242356"/>
                      <a:pt x="52751" y="233659"/>
                      <a:pt x="44941" y="224287"/>
                    </a:cubicBezTo>
                    <a:cubicBezTo>
                      <a:pt x="38304" y="216322"/>
                      <a:pt x="33439" y="207034"/>
                      <a:pt x="27688" y="198408"/>
                    </a:cubicBezTo>
                    <a:cubicBezTo>
                      <a:pt x="18766" y="171640"/>
                      <a:pt x="0" y="127744"/>
                      <a:pt x="27688" y="103517"/>
                    </a:cubicBezTo>
                    <a:cubicBezTo>
                      <a:pt x="42990" y="90128"/>
                      <a:pt x="67945" y="109268"/>
                      <a:pt x="88073" y="112143"/>
                    </a:cubicBezTo>
                    <a:cubicBezTo>
                      <a:pt x="133623" y="127328"/>
                      <a:pt x="108908" y="113204"/>
                      <a:pt x="148458" y="172528"/>
                    </a:cubicBezTo>
                    <a:cubicBezTo>
                      <a:pt x="158546" y="187660"/>
                      <a:pt x="200216" y="189781"/>
                      <a:pt x="200216" y="189781"/>
                    </a:cubicBezTo>
                    <a:cubicBezTo>
                      <a:pt x="197482" y="165171"/>
                      <a:pt x="197417" y="115171"/>
                      <a:pt x="182963" y="86264"/>
                    </a:cubicBezTo>
                    <a:cubicBezTo>
                      <a:pt x="178327" y="76991"/>
                      <a:pt x="171462" y="69011"/>
                      <a:pt x="165711" y="60385"/>
                    </a:cubicBezTo>
                    <a:cubicBezTo>
                      <a:pt x="168586" y="46008"/>
                      <a:pt x="163969" y="27621"/>
                      <a:pt x="174337" y="17253"/>
                    </a:cubicBezTo>
                    <a:cubicBezTo>
                      <a:pt x="187197" y="4393"/>
                      <a:pt x="226096" y="0"/>
                      <a:pt x="226096" y="0"/>
                    </a:cubicBezTo>
                    <a:cubicBezTo>
                      <a:pt x="232809" y="6713"/>
                      <a:pt x="267727" y="38247"/>
                      <a:pt x="269228" y="51759"/>
                    </a:cubicBezTo>
                    <a:cubicBezTo>
                      <a:pt x="271159" y="69143"/>
                      <a:pt x="263477" y="86264"/>
                      <a:pt x="260601" y="103517"/>
                    </a:cubicBezTo>
                    <a:cubicBezTo>
                      <a:pt x="251975" y="97766"/>
                      <a:pt x="243995" y="90901"/>
                      <a:pt x="234722" y="86264"/>
                    </a:cubicBezTo>
                    <a:cubicBezTo>
                      <a:pt x="209924" y="73865"/>
                      <a:pt x="172294" y="72984"/>
                      <a:pt x="148458" y="69011"/>
                    </a:cubicBezTo>
                    <a:cubicBezTo>
                      <a:pt x="106817" y="62071"/>
                      <a:pt x="112781" y="62870"/>
                      <a:pt x="79446" y="51759"/>
                    </a:cubicBezTo>
                    <a:cubicBezTo>
                      <a:pt x="48217" y="30939"/>
                      <a:pt x="62840" y="39143"/>
                      <a:pt x="36314" y="25879"/>
                    </a:cubicBezTo>
                  </a:path>
                </a:pathLst>
              </a:custGeom>
              <a:ln w="317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7" name="Volný tvar 76"/>
              <p:cNvSpPr/>
              <p:nvPr/>
            </p:nvSpPr>
            <p:spPr>
              <a:xfrm>
                <a:off x="6876256" y="5013176"/>
                <a:ext cx="277077" cy="526211"/>
              </a:xfrm>
              <a:custGeom>
                <a:avLst/>
                <a:gdLst>
                  <a:gd name="connsiteX0" fmla="*/ 277077 w 277077"/>
                  <a:gd name="connsiteY0" fmla="*/ 232913 h 526211"/>
                  <a:gd name="connsiteX1" fmla="*/ 139055 w 277077"/>
                  <a:gd name="connsiteY1" fmla="*/ 224286 h 526211"/>
                  <a:gd name="connsiteX2" fmla="*/ 78670 w 277077"/>
                  <a:gd name="connsiteY2" fmla="*/ 181154 h 526211"/>
                  <a:gd name="connsiteX3" fmla="*/ 35538 w 277077"/>
                  <a:gd name="connsiteY3" fmla="*/ 146649 h 526211"/>
                  <a:gd name="connsiteX4" fmla="*/ 9658 w 277077"/>
                  <a:gd name="connsiteY4" fmla="*/ 94890 h 526211"/>
                  <a:gd name="connsiteX5" fmla="*/ 44164 w 277077"/>
                  <a:gd name="connsiteY5" fmla="*/ 8626 h 526211"/>
                  <a:gd name="connsiteX6" fmla="*/ 70043 w 277077"/>
                  <a:gd name="connsiteY6" fmla="*/ 0 h 526211"/>
                  <a:gd name="connsiteX7" fmla="*/ 121802 w 277077"/>
                  <a:gd name="connsiteY7" fmla="*/ 34505 h 526211"/>
                  <a:gd name="connsiteX8" fmla="*/ 147681 w 277077"/>
                  <a:gd name="connsiteY8" fmla="*/ 51758 h 526211"/>
                  <a:gd name="connsiteX9" fmla="*/ 156307 w 277077"/>
                  <a:gd name="connsiteY9" fmla="*/ 77637 h 526211"/>
                  <a:gd name="connsiteX10" fmla="*/ 130428 w 277077"/>
                  <a:gd name="connsiteY10" fmla="*/ 163901 h 526211"/>
                  <a:gd name="connsiteX11" fmla="*/ 104549 w 277077"/>
                  <a:gd name="connsiteY11" fmla="*/ 189781 h 526211"/>
                  <a:gd name="connsiteX12" fmla="*/ 70043 w 277077"/>
                  <a:gd name="connsiteY12" fmla="*/ 241539 h 526211"/>
                  <a:gd name="connsiteX13" fmla="*/ 52790 w 277077"/>
                  <a:gd name="connsiteY13" fmla="*/ 267418 h 526211"/>
                  <a:gd name="connsiteX14" fmla="*/ 44164 w 277077"/>
                  <a:gd name="connsiteY14" fmla="*/ 301924 h 526211"/>
                  <a:gd name="connsiteX15" fmla="*/ 35538 w 277077"/>
                  <a:gd name="connsiteY15" fmla="*/ 327803 h 526211"/>
                  <a:gd name="connsiteX16" fmla="*/ 44164 w 277077"/>
                  <a:gd name="connsiteY16" fmla="*/ 414067 h 526211"/>
                  <a:gd name="connsiteX17" fmla="*/ 70043 w 277077"/>
                  <a:gd name="connsiteY17" fmla="*/ 439947 h 526211"/>
                  <a:gd name="connsiteX18" fmla="*/ 113175 w 277077"/>
                  <a:gd name="connsiteY18" fmla="*/ 483079 h 526211"/>
                  <a:gd name="connsiteX19" fmla="*/ 139055 w 277077"/>
                  <a:gd name="connsiteY19" fmla="*/ 526211 h 526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7077" h="526211">
                    <a:moveTo>
                      <a:pt x="277077" y="232913"/>
                    </a:moveTo>
                    <a:cubicBezTo>
                      <a:pt x="231070" y="230037"/>
                      <a:pt x="184642" y="231124"/>
                      <a:pt x="139055" y="224286"/>
                    </a:cubicBezTo>
                    <a:cubicBezTo>
                      <a:pt x="109204" y="219808"/>
                      <a:pt x="98874" y="198833"/>
                      <a:pt x="78670" y="181154"/>
                    </a:cubicBezTo>
                    <a:cubicBezTo>
                      <a:pt x="64814" y="169030"/>
                      <a:pt x="48557" y="159668"/>
                      <a:pt x="35538" y="146649"/>
                    </a:cubicBezTo>
                    <a:cubicBezTo>
                      <a:pt x="18816" y="129927"/>
                      <a:pt x="16674" y="115937"/>
                      <a:pt x="9658" y="94890"/>
                    </a:cubicBezTo>
                    <a:cubicBezTo>
                      <a:pt x="17326" y="33548"/>
                      <a:pt x="0" y="30708"/>
                      <a:pt x="44164" y="8626"/>
                    </a:cubicBezTo>
                    <a:cubicBezTo>
                      <a:pt x="52297" y="4560"/>
                      <a:pt x="61417" y="2875"/>
                      <a:pt x="70043" y="0"/>
                    </a:cubicBezTo>
                    <a:lnTo>
                      <a:pt x="121802" y="34505"/>
                    </a:lnTo>
                    <a:lnTo>
                      <a:pt x="147681" y="51758"/>
                    </a:lnTo>
                    <a:cubicBezTo>
                      <a:pt x="150556" y="60384"/>
                      <a:pt x="156307" y="68544"/>
                      <a:pt x="156307" y="77637"/>
                    </a:cubicBezTo>
                    <a:cubicBezTo>
                      <a:pt x="156307" y="106582"/>
                      <a:pt x="147607" y="139850"/>
                      <a:pt x="130428" y="163901"/>
                    </a:cubicBezTo>
                    <a:cubicBezTo>
                      <a:pt x="123337" y="173828"/>
                      <a:pt x="112039" y="180151"/>
                      <a:pt x="104549" y="189781"/>
                    </a:cubicBezTo>
                    <a:cubicBezTo>
                      <a:pt x="91819" y="206148"/>
                      <a:pt x="81545" y="224286"/>
                      <a:pt x="70043" y="241539"/>
                    </a:cubicBezTo>
                    <a:lnTo>
                      <a:pt x="52790" y="267418"/>
                    </a:lnTo>
                    <a:cubicBezTo>
                      <a:pt x="49915" y="278920"/>
                      <a:pt x="47421" y="290524"/>
                      <a:pt x="44164" y="301924"/>
                    </a:cubicBezTo>
                    <a:cubicBezTo>
                      <a:pt x="41666" y="310667"/>
                      <a:pt x="35538" y="318710"/>
                      <a:pt x="35538" y="327803"/>
                    </a:cubicBezTo>
                    <a:cubicBezTo>
                      <a:pt x="35538" y="356701"/>
                      <a:pt x="35666" y="386447"/>
                      <a:pt x="44164" y="414067"/>
                    </a:cubicBezTo>
                    <a:cubicBezTo>
                      <a:pt x="47752" y="425727"/>
                      <a:pt x="62233" y="430575"/>
                      <a:pt x="70043" y="439947"/>
                    </a:cubicBezTo>
                    <a:cubicBezTo>
                      <a:pt x="105985" y="483078"/>
                      <a:pt x="65732" y="451450"/>
                      <a:pt x="113175" y="483079"/>
                    </a:cubicBezTo>
                    <a:cubicBezTo>
                      <a:pt x="133995" y="514308"/>
                      <a:pt x="125791" y="499685"/>
                      <a:pt x="139055" y="526211"/>
                    </a:cubicBezTo>
                  </a:path>
                </a:pathLst>
              </a:custGeom>
              <a:ln w="317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5" name="Volný tvar 94"/>
              <p:cNvSpPr/>
              <p:nvPr/>
            </p:nvSpPr>
            <p:spPr>
              <a:xfrm>
                <a:off x="6228184" y="5229200"/>
                <a:ext cx="195404" cy="448574"/>
              </a:xfrm>
              <a:custGeom>
                <a:avLst/>
                <a:gdLst>
                  <a:gd name="connsiteX0" fmla="*/ 0 w 195404"/>
                  <a:gd name="connsiteY0" fmla="*/ 0 h 448574"/>
                  <a:gd name="connsiteX1" fmla="*/ 25879 w 195404"/>
                  <a:gd name="connsiteY1" fmla="*/ 17253 h 448574"/>
                  <a:gd name="connsiteX2" fmla="*/ 43132 w 195404"/>
                  <a:gd name="connsiteY2" fmla="*/ 43132 h 448574"/>
                  <a:gd name="connsiteX3" fmla="*/ 94890 w 195404"/>
                  <a:gd name="connsiteY3" fmla="*/ 77638 h 448574"/>
                  <a:gd name="connsiteX4" fmla="*/ 120770 w 195404"/>
                  <a:gd name="connsiteY4" fmla="*/ 94891 h 448574"/>
                  <a:gd name="connsiteX5" fmla="*/ 146649 w 195404"/>
                  <a:gd name="connsiteY5" fmla="*/ 112144 h 448574"/>
                  <a:gd name="connsiteX6" fmla="*/ 172528 w 195404"/>
                  <a:gd name="connsiteY6" fmla="*/ 267419 h 448574"/>
                  <a:gd name="connsiteX7" fmla="*/ 155275 w 195404"/>
                  <a:gd name="connsiteY7" fmla="*/ 319178 h 448574"/>
                  <a:gd name="connsiteX8" fmla="*/ 163902 w 195404"/>
                  <a:gd name="connsiteY8" fmla="*/ 422695 h 448574"/>
                  <a:gd name="connsiteX9" fmla="*/ 189781 w 195404"/>
                  <a:gd name="connsiteY9" fmla="*/ 439947 h 448574"/>
                  <a:gd name="connsiteX10" fmla="*/ 189781 w 195404"/>
                  <a:gd name="connsiteY10" fmla="*/ 448574 h 44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5404" h="448574">
                    <a:moveTo>
                      <a:pt x="0" y="0"/>
                    </a:moveTo>
                    <a:cubicBezTo>
                      <a:pt x="8626" y="5751"/>
                      <a:pt x="18548" y="9922"/>
                      <a:pt x="25879" y="17253"/>
                    </a:cubicBezTo>
                    <a:cubicBezTo>
                      <a:pt x="33210" y="24584"/>
                      <a:pt x="35330" y="36305"/>
                      <a:pt x="43132" y="43132"/>
                    </a:cubicBezTo>
                    <a:cubicBezTo>
                      <a:pt x="58737" y="56786"/>
                      <a:pt x="77637" y="66136"/>
                      <a:pt x="94890" y="77638"/>
                    </a:cubicBezTo>
                    <a:lnTo>
                      <a:pt x="120770" y="94891"/>
                    </a:lnTo>
                    <a:lnTo>
                      <a:pt x="146649" y="112144"/>
                    </a:lnTo>
                    <a:cubicBezTo>
                      <a:pt x="195404" y="185276"/>
                      <a:pt x="191156" y="155656"/>
                      <a:pt x="172528" y="267419"/>
                    </a:cubicBezTo>
                    <a:cubicBezTo>
                      <a:pt x="169538" y="285358"/>
                      <a:pt x="155275" y="319178"/>
                      <a:pt x="155275" y="319178"/>
                    </a:cubicBezTo>
                    <a:cubicBezTo>
                      <a:pt x="158151" y="353684"/>
                      <a:pt x="154390" y="389402"/>
                      <a:pt x="163902" y="422695"/>
                    </a:cubicBezTo>
                    <a:cubicBezTo>
                      <a:pt x="166750" y="432664"/>
                      <a:pt x="182450" y="432616"/>
                      <a:pt x="189781" y="439947"/>
                    </a:cubicBezTo>
                    <a:lnTo>
                      <a:pt x="189781" y="448574"/>
                    </a:lnTo>
                  </a:path>
                </a:pathLst>
              </a:custGeom>
              <a:ln w="317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96" name="Volný tvar 95"/>
          <p:cNvSpPr/>
          <p:nvPr/>
        </p:nvSpPr>
        <p:spPr>
          <a:xfrm>
            <a:off x="8112224" y="1844825"/>
            <a:ext cx="374830" cy="232913"/>
          </a:xfrm>
          <a:custGeom>
            <a:avLst/>
            <a:gdLst>
              <a:gd name="connsiteX0" fmla="*/ 70015 w 302822"/>
              <a:gd name="connsiteY0" fmla="*/ 146649 h 232913"/>
              <a:gd name="connsiteX1" fmla="*/ 78642 w 302822"/>
              <a:gd name="connsiteY1" fmla="*/ 172528 h 232913"/>
              <a:gd name="connsiteX2" fmla="*/ 130400 w 302822"/>
              <a:gd name="connsiteY2" fmla="*/ 198407 h 232913"/>
              <a:gd name="connsiteX3" fmla="*/ 130400 w 302822"/>
              <a:gd name="connsiteY3" fmla="*/ 112143 h 232913"/>
              <a:gd name="connsiteX4" fmla="*/ 104521 w 302822"/>
              <a:gd name="connsiteY4" fmla="*/ 120769 h 232913"/>
              <a:gd name="connsiteX5" fmla="*/ 95895 w 302822"/>
              <a:gd name="connsiteY5" fmla="*/ 198407 h 232913"/>
              <a:gd name="connsiteX6" fmla="*/ 130400 w 302822"/>
              <a:gd name="connsiteY6" fmla="*/ 215660 h 232913"/>
              <a:gd name="connsiteX7" fmla="*/ 164906 w 302822"/>
              <a:gd name="connsiteY7" fmla="*/ 207034 h 232913"/>
              <a:gd name="connsiteX8" fmla="*/ 130400 w 302822"/>
              <a:gd name="connsiteY8" fmla="*/ 120769 h 232913"/>
              <a:gd name="connsiteX9" fmla="*/ 104521 w 302822"/>
              <a:gd name="connsiteY9" fmla="*/ 129396 h 232913"/>
              <a:gd name="connsiteX10" fmla="*/ 104521 w 302822"/>
              <a:gd name="connsiteY10" fmla="*/ 189781 h 232913"/>
              <a:gd name="connsiteX11" fmla="*/ 130400 w 302822"/>
              <a:gd name="connsiteY11" fmla="*/ 198407 h 232913"/>
              <a:gd name="connsiteX12" fmla="*/ 156279 w 302822"/>
              <a:gd name="connsiteY12" fmla="*/ 215660 h 232913"/>
              <a:gd name="connsiteX13" fmla="*/ 242544 w 302822"/>
              <a:gd name="connsiteY13" fmla="*/ 215660 h 232913"/>
              <a:gd name="connsiteX14" fmla="*/ 208038 w 302822"/>
              <a:gd name="connsiteY14" fmla="*/ 129396 h 232913"/>
              <a:gd name="connsiteX15" fmla="*/ 182159 w 302822"/>
              <a:gd name="connsiteY15" fmla="*/ 146649 h 232913"/>
              <a:gd name="connsiteX16" fmla="*/ 190785 w 302822"/>
              <a:gd name="connsiteY16" fmla="*/ 181154 h 232913"/>
              <a:gd name="connsiteX17" fmla="*/ 242544 w 302822"/>
              <a:gd name="connsiteY17" fmla="*/ 146649 h 232913"/>
              <a:gd name="connsiteX18" fmla="*/ 242544 w 302822"/>
              <a:gd name="connsiteY18" fmla="*/ 94890 h 232913"/>
              <a:gd name="connsiteX19" fmla="*/ 190785 w 302822"/>
              <a:gd name="connsiteY19" fmla="*/ 77637 h 232913"/>
              <a:gd name="connsiteX20" fmla="*/ 139027 w 302822"/>
              <a:gd name="connsiteY20" fmla="*/ 103517 h 232913"/>
              <a:gd name="connsiteX21" fmla="*/ 147653 w 302822"/>
              <a:gd name="connsiteY21" fmla="*/ 146649 h 232913"/>
              <a:gd name="connsiteX22" fmla="*/ 164906 w 302822"/>
              <a:gd name="connsiteY22" fmla="*/ 120769 h 232913"/>
              <a:gd name="connsiteX23" fmla="*/ 156279 w 302822"/>
              <a:gd name="connsiteY23" fmla="*/ 94890 h 232913"/>
              <a:gd name="connsiteX24" fmla="*/ 104521 w 302822"/>
              <a:gd name="connsiteY24" fmla="*/ 69011 h 232913"/>
              <a:gd name="connsiteX25" fmla="*/ 70015 w 302822"/>
              <a:gd name="connsiteY25" fmla="*/ 77637 h 232913"/>
              <a:gd name="connsiteX26" fmla="*/ 70015 w 302822"/>
              <a:gd name="connsiteY26" fmla="*/ 146649 h 232913"/>
              <a:gd name="connsiteX27" fmla="*/ 121774 w 302822"/>
              <a:gd name="connsiteY27" fmla="*/ 181154 h 232913"/>
              <a:gd name="connsiteX28" fmla="*/ 147653 w 302822"/>
              <a:gd name="connsiteY28" fmla="*/ 172528 h 232913"/>
              <a:gd name="connsiteX29" fmla="*/ 113147 w 302822"/>
              <a:gd name="connsiteY29" fmla="*/ 94890 h 232913"/>
              <a:gd name="connsiteX30" fmla="*/ 87268 w 302822"/>
              <a:gd name="connsiteY30" fmla="*/ 86264 h 232913"/>
              <a:gd name="connsiteX31" fmla="*/ 78642 w 302822"/>
              <a:gd name="connsiteY31" fmla="*/ 112143 h 232913"/>
              <a:gd name="connsiteX32" fmla="*/ 156279 w 302822"/>
              <a:gd name="connsiteY32" fmla="*/ 77637 h 232913"/>
              <a:gd name="connsiteX33" fmla="*/ 147653 w 302822"/>
              <a:gd name="connsiteY33" fmla="*/ 51758 h 232913"/>
              <a:gd name="connsiteX34" fmla="*/ 95895 w 302822"/>
              <a:gd name="connsiteY34" fmla="*/ 25879 h 232913"/>
              <a:gd name="connsiteX35" fmla="*/ 87268 w 302822"/>
              <a:gd name="connsiteY35" fmla="*/ 51758 h 232913"/>
              <a:gd name="connsiteX36" fmla="*/ 121774 w 302822"/>
              <a:gd name="connsiteY36" fmla="*/ 103517 h 232913"/>
              <a:gd name="connsiteX37" fmla="*/ 147653 w 302822"/>
              <a:gd name="connsiteY37" fmla="*/ 112143 h 232913"/>
              <a:gd name="connsiteX38" fmla="*/ 156279 w 302822"/>
              <a:gd name="connsiteY38" fmla="*/ 86264 h 232913"/>
              <a:gd name="connsiteX39" fmla="*/ 147653 w 302822"/>
              <a:gd name="connsiteY39" fmla="*/ 60385 h 232913"/>
              <a:gd name="connsiteX40" fmla="*/ 95895 w 302822"/>
              <a:gd name="connsiteY40" fmla="*/ 34505 h 232913"/>
              <a:gd name="connsiteX41" fmla="*/ 70015 w 302822"/>
              <a:gd name="connsiteY41" fmla="*/ 43132 h 232913"/>
              <a:gd name="connsiteX42" fmla="*/ 61389 w 302822"/>
              <a:gd name="connsiteY42" fmla="*/ 69011 h 232913"/>
              <a:gd name="connsiteX43" fmla="*/ 44136 w 302822"/>
              <a:gd name="connsiteY43" fmla="*/ 94890 h 232913"/>
              <a:gd name="connsiteX44" fmla="*/ 35510 w 302822"/>
              <a:gd name="connsiteY44" fmla="*/ 120769 h 232913"/>
              <a:gd name="connsiteX45" fmla="*/ 44136 w 302822"/>
              <a:gd name="connsiteY45" fmla="*/ 146649 h 232913"/>
              <a:gd name="connsiteX46" fmla="*/ 95895 w 302822"/>
              <a:gd name="connsiteY46" fmla="*/ 172528 h 232913"/>
              <a:gd name="connsiteX47" fmla="*/ 113147 w 302822"/>
              <a:gd name="connsiteY47" fmla="*/ 198407 h 232913"/>
              <a:gd name="connsiteX48" fmla="*/ 164906 w 302822"/>
              <a:gd name="connsiteY48" fmla="*/ 215660 h 232913"/>
              <a:gd name="connsiteX49" fmla="*/ 182159 w 302822"/>
              <a:gd name="connsiteY49" fmla="*/ 120769 h 232913"/>
              <a:gd name="connsiteX50" fmla="*/ 190785 w 302822"/>
              <a:gd name="connsiteY50" fmla="*/ 181154 h 232913"/>
              <a:gd name="connsiteX51" fmla="*/ 225291 w 302822"/>
              <a:gd name="connsiteY51" fmla="*/ 232913 h 232913"/>
              <a:gd name="connsiteX52" fmla="*/ 259796 w 302822"/>
              <a:gd name="connsiteY52" fmla="*/ 224286 h 232913"/>
              <a:gd name="connsiteX53" fmla="*/ 294302 w 302822"/>
              <a:gd name="connsiteY53" fmla="*/ 172528 h 232913"/>
              <a:gd name="connsiteX54" fmla="*/ 285676 w 302822"/>
              <a:gd name="connsiteY54" fmla="*/ 94890 h 232913"/>
              <a:gd name="connsiteX55" fmla="*/ 233917 w 302822"/>
              <a:gd name="connsiteY55" fmla="*/ 77637 h 232913"/>
              <a:gd name="connsiteX56" fmla="*/ 208038 w 302822"/>
              <a:gd name="connsiteY56" fmla="*/ 86264 h 232913"/>
              <a:gd name="connsiteX57" fmla="*/ 216664 w 302822"/>
              <a:gd name="connsiteY57" fmla="*/ 146649 h 232913"/>
              <a:gd name="connsiteX58" fmla="*/ 242544 w 302822"/>
              <a:gd name="connsiteY58" fmla="*/ 163902 h 232913"/>
              <a:gd name="connsiteX59" fmla="*/ 285676 w 302822"/>
              <a:gd name="connsiteY59" fmla="*/ 146649 h 232913"/>
              <a:gd name="connsiteX60" fmla="*/ 277049 w 302822"/>
              <a:gd name="connsiteY60" fmla="*/ 103517 h 232913"/>
              <a:gd name="connsiteX61" fmla="*/ 225291 w 302822"/>
              <a:gd name="connsiteY61" fmla="*/ 69011 h 232913"/>
              <a:gd name="connsiteX62" fmla="*/ 190785 w 302822"/>
              <a:gd name="connsiteY62" fmla="*/ 51758 h 232913"/>
              <a:gd name="connsiteX63" fmla="*/ 156279 w 302822"/>
              <a:gd name="connsiteY63" fmla="*/ 60385 h 232913"/>
              <a:gd name="connsiteX64" fmla="*/ 173532 w 302822"/>
              <a:gd name="connsiteY64" fmla="*/ 86264 h 232913"/>
              <a:gd name="connsiteX65" fmla="*/ 216664 w 302822"/>
              <a:gd name="connsiteY65" fmla="*/ 77637 h 232913"/>
              <a:gd name="connsiteX66" fmla="*/ 208038 w 302822"/>
              <a:gd name="connsiteY66" fmla="*/ 34505 h 232913"/>
              <a:gd name="connsiteX67" fmla="*/ 156279 w 302822"/>
              <a:gd name="connsiteY67" fmla="*/ 17252 h 232913"/>
              <a:gd name="connsiteX68" fmla="*/ 70015 w 302822"/>
              <a:gd name="connsiteY68" fmla="*/ 60385 h 232913"/>
              <a:gd name="connsiteX69" fmla="*/ 87268 w 302822"/>
              <a:gd name="connsiteY69" fmla="*/ 103517 h 232913"/>
              <a:gd name="connsiteX70" fmla="*/ 95895 w 302822"/>
              <a:gd name="connsiteY70" fmla="*/ 69011 h 232913"/>
              <a:gd name="connsiteX71" fmla="*/ 104521 w 302822"/>
              <a:gd name="connsiteY71" fmla="*/ 43132 h 232913"/>
              <a:gd name="connsiteX72" fmla="*/ 78642 w 302822"/>
              <a:gd name="connsiteY72" fmla="*/ 34505 h 232913"/>
              <a:gd name="connsiteX73" fmla="*/ 44136 w 302822"/>
              <a:gd name="connsiteY73" fmla="*/ 43132 h 232913"/>
              <a:gd name="connsiteX74" fmla="*/ 44136 w 302822"/>
              <a:gd name="connsiteY74" fmla="*/ 94890 h 232913"/>
              <a:gd name="connsiteX75" fmla="*/ 104521 w 302822"/>
              <a:gd name="connsiteY75" fmla="*/ 86264 h 232913"/>
              <a:gd name="connsiteX76" fmla="*/ 70015 w 302822"/>
              <a:gd name="connsiteY76" fmla="*/ 8626 h 232913"/>
              <a:gd name="connsiteX77" fmla="*/ 9630 w 302822"/>
              <a:gd name="connsiteY77" fmla="*/ 17252 h 232913"/>
              <a:gd name="connsiteX78" fmla="*/ 1004 w 302822"/>
              <a:gd name="connsiteY78" fmla="*/ 43132 h 232913"/>
              <a:gd name="connsiteX79" fmla="*/ 18257 w 302822"/>
              <a:gd name="connsiteY79" fmla="*/ 94890 h 232913"/>
              <a:gd name="connsiteX80" fmla="*/ 35510 w 302822"/>
              <a:gd name="connsiteY80" fmla="*/ 69011 h 232913"/>
              <a:gd name="connsiteX81" fmla="*/ 18257 w 302822"/>
              <a:gd name="connsiteY81" fmla="*/ 43132 h 232913"/>
              <a:gd name="connsiteX82" fmla="*/ 9630 w 302822"/>
              <a:gd name="connsiteY82" fmla="*/ 69011 h 232913"/>
              <a:gd name="connsiteX83" fmla="*/ 18257 w 302822"/>
              <a:gd name="connsiteY83" fmla="*/ 103517 h 232913"/>
              <a:gd name="connsiteX84" fmla="*/ 44136 w 302822"/>
              <a:gd name="connsiteY84" fmla="*/ 129396 h 232913"/>
              <a:gd name="connsiteX85" fmla="*/ 104521 w 302822"/>
              <a:gd name="connsiteY85" fmla="*/ 163902 h 232913"/>
              <a:gd name="connsiteX86" fmla="*/ 147653 w 302822"/>
              <a:gd name="connsiteY86" fmla="*/ 224286 h 232913"/>
              <a:gd name="connsiteX87" fmla="*/ 173532 w 302822"/>
              <a:gd name="connsiteY87" fmla="*/ 232913 h 232913"/>
              <a:gd name="connsiteX88" fmla="*/ 216664 w 302822"/>
              <a:gd name="connsiteY88" fmla="*/ 224286 h 232913"/>
              <a:gd name="connsiteX89" fmla="*/ 251170 w 302822"/>
              <a:gd name="connsiteY89" fmla="*/ 215660 h 232913"/>
              <a:gd name="connsiteX90" fmla="*/ 259796 w 302822"/>
              <a:gd name="connsiteY90" fmla="*/ 189781 h 232913"/>
              <a:gd name="connsiteX91" fmla="*/ 251170 w 302822"/>
              <a:gd name="connsiteY91" fmla="*/ 120769 h 232913"/>
              <a:gd name="connsiteX92" fmla="*/ 216664 w 302822"/>
              <a:gd name="connsiteY92" fmla="*/ 181154 h 232913"/>
              <a:gd name="connsiteX93" fmla="*/ 225291 w 302822"/>
              <a:gd name="connsiteY93" fmla="*/ 207034 h 232913"/>
              <a:gd name="connsiteX94" fmla="*/ 294302 w 302822"/>
              <a:gd name="connsiteY94" fmla="*/ 163902 h 232913"/>
              <a:gd name="connsiteX95" fmla="*/ 285676 w 302822"/>
              <a:gd name="connsiteY95" fmla="*/ 86264 h 232913"/>
              <a:gd name="connsiteX96" fmla="*/ 208038 w 302822"/>
              <a:gd name="connsiteY96" fmla="*/ 112143 h 232913"/>
              <a:gd name="connsiteX97" fmla="*/ 182159 w 302822"/>
              <a:gd name="connsiteY97" fmla="*/ 94890 h 232913"/>
              <a:gd name="connsiteX98" fmla="*/ 173532 w 302822"/>
              <a:gd name="connsiteY98" fmla="*/ 120769 h 232913"/>
              <a:gd name="connsiteX99" fmla="*/ 182159 w 302822"/>
              <a:gd name="connsiteY99" fmla="*/ 86264 h 232913"/>
              <a:gd name="connsiteX100" fmla="*/ 173532 w 302822"/>
              <a:gd name="connsiteY100" fmla="*/ 43132 h 232913"/>
              <a:gd name="connsiteX101" fmla="*/ 121774 w 302822"/>
              <a:gd name="connsiteY101" fmla="*/ 25879 h 232913"/>
              <a:gd name="connsiteX102" fmla="*/ 95895 w 302822"/>
              <a:gd name="connsiteY102" fmla="*/ 17252 h 232913"/>
              <a:gd name="connsiteX103" fmla="*/ 70015 w 302822"/>
              <a:gd name="connsiteY103" fmla="*/ 0 h 232913"/>
              <a:gd name="connsiteX104" fmla="*/ 52762 w 302822"/>
              <a:gd name="connsiteY104" fmla="*/ 25879 h 232913"/>
              <a:gd name="connsiteX105" fmla="*/ 52762 w 302822"/>
              <a:gd name="connsiteY105" fmla="*/ 86264 h 232913"/>
              <a:gd name="connsiteX106" fmla="*/ 78642 w 302822"/>
              <a:gd name="connsiteY106" fmla="*/ 103517 h 232913"/>
              <a:gd name="connsiteX107" fmla="*/ 208038 w 302822"/>
              <a:gd name="connsiteY107" fmla="*/ 69011 h 232913"/>
              <a:gd name="connsiteX108" fmla="*/ 216664 w 302822"/>
              <a:gd name="connsiteY108" fmla="*/ 34505 h 232913"/>
              <a:gd name="connsiteX109" fmla="*/ 233917 w 302822"/>
              <a:gd name="connsiteY109" fmla="*/ 120769 h 232913"/>
              <a:gd name="connsiteX110" fmla="*/ 233917 w 302822"/>
              <a:gd name="connsiteY110" fmla="*/ 129396 h 2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302822" h="232913">
                <a:moveTo>
                  <a:pt x="70015" y="146649"/>
                </a:moveTo>
                <a:cubicBezTo>
                  <a:pt x="72891" y="155275"/>
                  <a:pt x="72962" y="165428"/>
                  <a:pt x="78642" y="172528"/>
                </a:cubicBezTo>
                <a:cubicBezTo>
                  <a:pt x="90805" y="187731"/>
                  <a:pt x="113351" y="192724"/>
                  <a:pt x="130400" y="198407"/>
                </a:cubicBezTo>
                <a:cubicBezTo>
                  <a:pt x="140039" y="169492"/>
                  <a:pt x="152429" y="145186"/>
                  <a:pt x="130400" y="112143"/>
                </a:cubicBezTo>
                <a:cubicBezTo>
                  <a:pt x="125356" y="104577"/>
                  <a:pt x="113147" y="117894"/>
                  <a:pt x="104521" y="120769"/>
                </a:cubicBezTo>
                <a:cubicBezTo>
                  <a:pt x="98769" y="138024"/>
                  <a:pt x="74328" y="176840"/>
                  <a:pt x="95895" y="198407"/>
                </a:cubicBezTo>
                <a:cubicBezTo>
                  <a:pt x="104988" y="207500"/>
                  <a:pt x="118898" y="209909"/>
                  <a:pt x="130400" y="215660"/>
                </a:cubicBezTo>
                <a:cubicBezTo>
                  <a:pt x="141902" y="212785"/>
                  <a:pt x="161499" y="218390"/>
                  <a:pt x="164906" y="207034"/>
                </a:cubicBezTo>
                <a:cubicBezTo>
                  <a:pt x="187669" y="131157"/>
                  <a:pt x="169669" y="133860"/>
                  <a:pt x="130400" y="120769"/>
                </a:cubicBezTo>
                <a:cubicBezTo>
                  <a:pt x="121774" y="123645"/>
                  <a:pt x="110951" y="122966"/>
                  <a:pt x="104521" y="129396"/>
                </a:cubicBezTo>
                <a:cubicBezTo>
                  <a:pt x="91299" y="142618"/>
                  <a:pt x="94794" y="177622"/>
                  <a:pt x="104521" y="189781"/>
                </a:cubicBezTo>
                <a:cubicBezTo>
                  <a:pt x="110201" y="196881"/>
                  <a:pt x="121774" y="195532"/>
                  <a:pt x="130400" y="198407"/>
                </a:cubicBezTo>
                <a:cubicBezTo>
                  <a:pt x="139026" y="204158"/>
                  <a:pt x="147006" y="211024"/>
                  <a:pt x="156279" y="215660"/>
                </a:cubicBezTo>
                <a:cubicBezTo>
                  <a:pt x="189736" y="232388"/>
                  <a:pt x="199345" y="221831"/>
                  <a:pt x="242544" y="215660"/>
                </a:cubicBezTo>
                <a:cubicBezTo>
                  <a:pt x="241048" y="203695"/>
                  <a:pt x="249442" y="129396"/>
                  <a:pt x="208038" y="129396"/>
                </a:cubicBezTo>
                <a:cubicBezTo>
                  <a:pt x="197670" y="129396"/>
                  <a:pt x="190785" y="140898"/>
                  <a:pt x="182159" y="146649"/>
                </a:cubicBezTo>
                <a:cubicBezTo>
                  <a:pt x="185034" y="158151"/>
                  <a:pt x="180619" y="175054"/>
                  <a:pt x="190785" y="181154"/>
                </a:cubicBezTo>
                <a:cubicBezTo>
                  <a:pt x="217311" y="197070"/>
                  <a:pt x="234488" y="158733"/>
                  <a:pt x="242544" y="146649"/>
                </a:cubicBezTo>
                <a:cubicBezTo>
                  <a:pt x="246967" y="133378"/>
                  <a:pt x="261123" y="108161"/>
                  <a:pt x="242544" y="94890"/>
                </a:cubicBezTo>
                <a:cubicBezTo>
                  <a:pt x="227745" y="84319"/>
                  <a:pt x="190785" y="77637"/>
                  <a:pt x="190785" y="77637"/>
                </a:cubicBezTo>
                <a:cubicBezTo>
                  <a:pt x="181316" y="80794"/>
                  <a:pt x="142547" y="91196"/>
                  <a:pt x="139027" y="103517"/>
                </a:cubicBezTo>
                <a:cubicBezTo>
                  <a:pt x="134999" y="117615"/>
                  <a:pt x="144778" y="132272"/>
                  <a:pt x="147653" y="146649"/>
                </a:cubicBezTo>
                <a:cubicBezTo>
                  <a:pt x="153404" y="138022"/>
                  <a:pt x="163202" y="130996"/>
                  <a:pt x="164906" y="120769"/>
                </a:cubicBezTo>
                <a:cubicBezTo>
                  <a:pt x="166401" y="111800"/>
                  <a:pt x="161959" y="101990"/>
                  <a:pt x="156279" y="94890"/>
                </a:cubicBezTo>
                <a:cubicBezTo>
                  <a:pt x="144116" y="79687"/>
                  <a:pt x="121570" y="74694"/>
                  <a:pt x="104521" y="69011"/>
                </a:cubicBezTo>
                <a:cubicBezTo>
                  <a:pt x="93019" y="71886"/>
                  <a:pt x="79273" y="70231"/>
                  <a:pt x="70015" y="77637"/>
                </a:cubicBezTo>
                <a:cubicBezTo>
                  <a:pt x="54260" y="90241"/>
                  <a:pt x="63626" y="138434"/>
                  <a:pt x="70015" y="146649"/>
                </a:cubicBezTo>
                <a:cubicBezTo>
                  <a:pt x="82745" y="163016"/>
                  <a:pt x="121774" y="181154"/>
                  <a:pt x="121774" y="181154"/>
                </a:cubicBezTo>
                <a:cubicBezTo>
                  <a:pt x="130400" y="178279"/>
                  <a:pt x="145448" y="181349"/>
                  <a:pt x="147653" y="172528"/>
                </a:cubicBezTo>
                <a:cubicBezTo>
                  <a:pt x="159123" y="126649"/>
                  <a:pt x="144950" y="110791"/>
                  <a:pt x="113147" y="94890"/>
                </a:cubicBezTo>
                <a:cubicBezTo>
                  <a:pt x="105014" y="90824"/>
                  <a:pt x="95894" y="89139"/>
                  <a:pt x="87268" y="86264"/>
                </a:cubicBezTo>
                <a:cubicBezTo>
                  <a:pt x="84393" y="94890"/>
                  <a:pt x="70016" y="109268"/>
                  <a:pt x="78642" y="112143"/>
                </a:cubicBezTo>
                <a:cubicBezTo>
                  <a:pt x="130942" y="129576"/>
                  <a:pt x="137105" y="106400"/>
                  <a:pt x="156279" y="77637"/>
                </a:cubicBezTo>
                <a:cubicBezTo>
                  <a:pt x="153404" y="69011"/>
                  <a:pt x="153333" y="58858"/>
                  <a:pt x="147653" y="51758"/>
                </a:cubicBezTo>
                <a:cubicBezTo>
                  <a:pt x="135491" y="36555"/>
                  <a:pt x="112944" y="31562"/>
                  <a:pt x="95895" y="25879"/>
                </a:cubicBezTo>
                <a:cubicBezTo>
                  <a:pt x="93019" y="34505"/>
                  <a:pt x="87268" y="42665"/>
                  <a:pt x="87268" y="51758"/>
                </a:cubicBezTo>
                <a:cubicBezTo>
                  <a:pt x="87268" y="72859"/>
                  <a:pt x="106216" y="93145"/>
                  <a:pt x="121774" y="103517"/>
                </a:cubicBezTo>
                <a:cubicBezTo>
                  <a:pt x="129340" y="108561"/>
                  <a:pt x="139027" y="109268"/>
                  <a:pt x="147653" y="112143"/>
                </a:cubicBezTo>
                <a:cubicBezTo>
                  <a:pt x="150528" y="103517"/>
                  <a:pt x="156279" y="95357"/>
                  <a:pt x="156279" y="86264"/>
                </a:cubicBezTo>
                <a:cubicBezTo>
                  <a:pt x="156279" y="77171"/>
                  <a:pt x="153333" y="67485"/>
                  <a:pt x="147653" y="60385"/>
                </a:cubicBezTo>
                <a:cubicBezTo>
                  <a:pt x="135492" y="45183"/>
                  <a:pt x="112943" y="40188"/>
                  <a:pt x="95895" y="34505"/>
                </a:cubicBezTo>
                <a:cubicBezTo>
                  <a:pt x="87268" y="37381"/>
                  <a:pt x="76445" y="36702"/>
                  <a:pt x="70015" y="43132"/>
                </a:cubicBezTo>
                <a:cubicBezTo>
                  <a:pt x="63585" y="49562"/>
                  <a:pt x="65455" y="60878"/>
                  <a:pt x="61389" y="69011"/>
                </a:cubicBezTo>
                <a:cubicBezTo>
                  <a:pt x="56752" y="78284"/>
                  <a:pt x="49887" y="86264"/>
                  <a:pt x="44136" y="94890"/>
                </a:cubicBezTo>
                <a:cubicBezTo>
                  <a:pt x="41261" y="103516"/>
                  <a:pt x="35510" y="111676"/>
                  <a:pt x="35510" y="120769"/>
                </a:cubicBezTo>
                <a:cubicBezTo>
                  <a:pt x="35510" y="129862"/>
                  <a:pt x="38456" y="139548"/>
                  <a:pt x="44136" y="146649"/>
                </a:cubicBezTo>
                <a:cubicBezTo>
                  <a:pt x="56298" y="161852"/>
                  <a:pt x="78846" y="166845"/>
                  <a:pt x="95895" y="172528"/>
                </a:cubicBezTo>
                <a:cubicBezTo>
                  <a:pt x="101646" y="181154"/>
                  <a:pt x="104355" y="192912"/>
                  <a:pt x="113147" y="198407"/>
                </a:cubicBezTo>
                <a:cubicBezTo>
                  <a:pt x="128569" y="208046"/>
                  <a:pt x="164906" y="215660"/>
                  <a:pt x="164906" y="215660"/>
                </a:cubicBezTo>
                <a:cubicBezTo>
                  <a:pt x="221199" y="196896"/>
                  <a:pt x="182159" y="219259"/>
                  <a:pt x="182159" y="120769"/>
                </a:cubicBezTo>
                <a:cubicBezTo>
                  <a:pt x="182159" y="100436"/>
                  <a:pt x="183486" y="162177"/>
                  <a:pt x="190785" y="181154"/>
                </a:cubicBezTo>
                <a:cubicBezTo>
                  <a:pt x="198229" y="200507"/>
                  <a:pt x="225291" y="232913"/>
                  <a:pt x="225291" y="232913"/>
                </a:cubicBezTo>
                <a:cubicBezTo>
                  <a:pt x="236793" y="230037"/>
                  <a:pt x="249502" y="230168"/>
                  <a:pt x="259796" y="224286"/>
                </a:cubicBezTo>
                <a:cubicBezTo>
                  <a:pt x="286405" y="209081"/>
                  <a:pt x="286067" y="197233"/>
                  <a:pt x="294302" y="172528"/>
                </a:cubicBezTo>
                <a:cubicBezTo>
                  <a:pt x="291427" y="146649"/>
                  <a:pt x="299655" y="116858"/>
                  <a:pt x="285676" y="94890"/>
                </a:cubicBezTo>
                <a:cubicBezTo>
                  <a:pt x="275912" y="79547"/>
                  <a:pt x="233917" y="77637"/>
                  <a:pt x="233917" y="77637"/>
                </a:cubicBezTo>
                <a:cubicBezTo>
                  <a:pt x="225291" y="80513"/>
                  <a:pt x="214468" y="79834"/>
                  <a:pt x="208038" y="86264"/>
                </a:cubicBezTo>
                <a:cubicBezTo>
                  <a:pt x="189287" y="105015"/>
                  <a:pt x="203910" y="131344"/>
                  <a:pt x="216664" y="146649"/>
                </a:cubicBezTo>
                <a:cubicBezTo>
                  <a:pt x="223301" y="154614"/>
                  <a:pt x="233917" y="158151"/>
                  <a:pt x="242544" y="163902"/>
                </a:cubicBezTo>
                <a:cubicBezTo>
                  <a:pt x="256921" y="158151"/>
                  <a:pt x="277993" y="160094"/>
                  <a:pt x="285676" y="146649"/>
                </a:cubicBezTo>
                <a:cubicBezTo>
                  <a:pt x="292950" y="133919"/>
                  <a:pt x="283606" y="116631"/>
                  <a:pt x="277049" y="103517"/>
                </a:cubicBezTo>
                <a:cubicBezTo>
                  <a:pt x="262254" y="73927"/>
                  <a:pt x="249690" y="79468"/>
                  <a:pt x="225291" y="69011"/>
                </a:cubicBezTo>
                <a:cubicBezTo>
                  <a:pt x="213471" y="63945"/>
                  <a:pt x="202287" y="57509"/>
                  <a:pt x="190785" y="51758"/>
                </a:cubicBezTo>
                <a:cubicBezTo>
                  <a:pt x="179283" y="54634"/>
                  <a:pt x="161581" y="49781"/>
                  <a:pt x="156279" y="60385"/>
                </a:cubicBezTo>
                <a:cubicBezTo>
                  <a:pt x="151642" y="69658"/>
                  <a:pt x="163563" y="83416"/>
                  <a:pt x="173532" y="86264"/>
                </a:cubicBezTo>
                <a:cubicBezTo>
                  <a:pt x="187630" y="90292"/>
                  <a:pt x="202287" y="80513"/>
                  <a:pt x="216664" y="77637"/>
                </a:cubicBezTo>
                <a:cubicBezTo>
                  <a:pt x="213789" y="63260"/>
                  <a:pt x="218406" y="44873"/>
                  <a:pt x="208038" y="34505"/>
                </a:cubicBezTo>
                <a:cubicBezTo>
                  <a:pt x="195178" y="21645"/>
                  <a:pt x="156279" y="17252"/>
                  <a:pt x="156279" y="17252"/>
                </a:cubicBezTo>
                <a:cubicBezTo>
                  <a:pt x="147506" y="19759"/>
                  <a:pt x="73782" y="30250"/>
                  <a:pt x="70015" y="60385"/>
                </a:cubicBezTo>
                <a:cubicBezTo>
                  <a:pt x="68094" y="75750"/>
                  <a:pt x="81517" y="89140"/>
                  <a:pt x="87268" y="103517"/>
                </a:cubicBezTo>
                <a:cubicBezTo>
                  <a:pt x="90144" y="92015"/>
                  <a:pt x="92638" y="80411"/>
                  <a:pt x="95895" y="69011"/>
                </a:cubicBezTo>
                <a:cubicBezTo>
                  <a:pt x="98393" y="60268"/>
                  <a:pt x="108587" y="51265"/>
                  <a:pt x="104521" y="43132"/>
                </a:cubicBezTo>
                <a:cubicBezTo>
                  <a:pt x="100454" y="34999"/>
                  <a:pt x="87268" y="37381"/>
                  <a:pt x="78642" y="34505"/>
                </a:cubicBezTo>
                <a:cubicBezTo>
                  <a:pt x="67140" y="37381"/>
                  <a:pt x="53394" y="35726"/>
                  <a:pt x="44136" y="43132"/>
                </a:cubicBezTo>
                <a:cubicBezTo>
                  <a:pt x="25976" y="57660"/>
                  <a:pt x="39293" y="80362"/>
                  <a:pt x="44136" y="94890"/>
                </a:cubicBezTo>
                <a:cubicBezTo>
                  <a:pt x="64264" y="92015"/>
                  <a:pt x="93242" y="103182"/>
                  <a:pt x="104521" y="86264"/>
                </a:cubicBezTo>
                <a:cubicBezTo>
                  <a:pt x="145313" y="25076"/>
                  <a:pt x="98063" y="17974"/>
                  <a:pt x="70015" y="8626"/>
                </a:cubicBezTo>
                <a:cubicBezTo>
                  <a:pt x="49887" y="11501"/>
                  <a:pt x="27816" y="8159"/>
                  <a:pt x="9630" y="17252"/>
                </a:cubicBezTo>
                <a:cubicBezTo>
                  <a:pt x="1497" y="21319"/>
                  <a:pt x="0" y="34094"/>
                  <a:pt x="1004" y="43132"/>
                </a:cubicBezTo>
                <a:cubicBezTo>
                  <a:pt x="3012" y="61207"/>
                  <a:pt x="18257" y="94890"/>
                  <a:pt x="18257" y="94890"/>
                </a:cubicBezTo>
                <a:cubicBezTo>
                  <a:pt x="24008" y="86264"/>
                  <a:pt x="35510" y="79379"/>
                  <a:pt x="35510" y="69011"/>
                </a:cubicBezTo>
                <a:cubicBezTo>
                  <a:pt x="35510" y="58643"/>
                  <a:pt x="28625" y="43132"/>
                  <a:pt x="18257" y="43132"/>
                </a:cubicBezTo>
                <a:cubicBezTo>
                  <a:pt x="9164" y="43132"/>
                  <a:pt x="12506" y="60385"/>
                  <a:pt x="9630" y="69011"/>
                </a:cubicBezTo>
                <a:cubicBezTo>
                  <a:pt x="12506" y="80513"/>
                  <a:pt x="12375" y="93223"/>
                  <a:pt x="18257" y="103517"/>
                </a:cubicBezTo>
                <a:cubicBezTo>
                  <a:pt x="24310" y="114109"/>
                  <a:pt x="34873" y="121457"/>
                  <a:pt x="44136" y="129396"/>
                </a:cubicBezTo>
                <a:cubicBezTo>
                  <a:pt x="77369" y="157882"/>
                  <a:pt x="70408" y="152530"/>
                  <a:pt x="104521" y="163902"/>
                </a:cubicBezTo>
                <a:cubicBezTo>
                  <a:pt x="173394" y="146683"/>
                  <a:pt x="114334" y="149316"/>
                  <a:pt x="147653" y="224286"/>
                </a:cubicBezTo>
                <a:cubicBezTo>
                  <a:pt x="151346" y="232595"/>
                  <a:pt x="164906" y="230037"/>
                  <a:pt x="173532" y="232913"/>
                </a:cubicBezTo>
                <a:cubicBezTo>
                  <a:pt x="187909" y="230037"/>
                  <a:pt x="202351" y="227467"/>
                  <a:pt x="216664" y="224286"/>
                </a:cubicBezTo>
                <a:cubicBezTo>
                  <a:pt x="228238" y="221714"/>
                  <a:pt x="241912" y="223066"/>
                  <a:pt x="251170" y="215660"/>
                </a:cubicBezTo>
                <a:cubicBezTo>
                  <a:pt x="258270" y="209980"/>
                  <a:pt x="256921" y="198407"/>
                  <a:pt x="259796" y="189781"/>
                </a:cubicBezTo>
                <a:cubicBezTo>
                  <a:pt x="256921" y="166777"/>
                  <a:pt x="267563" y="137162"/>
                  <a:pt x="251170" y="120769"/>
                </a:cubicBezTo>
                <a:cubicBezTo>
                  <a:pt x="238115" y="107714"/>
                  <a:pt x="218277" y="176316"/>
                  <a:pt x="216664" y="181154"/>
                </a:cubicBezTo>
                <a:cubicBezTo>
                  <a:pt x="219540" y="189781"/>
                  <a:pt x="216321" y="205539"/>
                  <a:pt x="225291" y="207034"/>
                </a:cubicBezTo>
                <a:cubicBezTo>
                  <a:pt x="253298" y="211702"/>
                  <a:pt x="278313" y="179891"/>
                  <a:pt x="294302" y="163902"/>
                </a:cubicBezTo>
                <a:cubicBezTo>
                  <a:pt x="291427" y="138023"/>
                  <a:pt x="302822" y="105860"/>
                  <a:pt x="285676" y="86264"/>
                </a:cubicBezTo>
                <a:cubicBezTo>
                  <a:pt x="268548" y="66689"/>
                  <a:pt x="221881" y="102914"/>
                  <a:pt x="208038" y="112143"/>
                </a:cubicBezTo>
                <a:cubicBezTo>
                  <a:pt x="170592" y="168312"/>
                  <a:pt x="209874" y="122605"/>
                  <a:pt x="182159" y="94890"/>
                </a:cubicBezTo>
                <a:cubicBezTo>
                  <a:pt x="175729" y="88460"/>
                  <a:pt x="173532" y="129862"/>
                  <a:pt x="173532" y="120769"/>
                </a:cubicBezTo>
                <a:cubicBezTo>
                  <a:pt x="173532" y="108913"/>
                  <a:pt x="179283" y="97766"/>
                  <a:pt x="182159" y="86264"/>
                </a:cubicBezTo>
                <a:cubicBezTo>
                  <a:pt x="179283" y="71887"/>
                  <a:pt x="183900" y="53500"/>
                  <a:pt x="173532" y="43132"/>
                </a:cubicBezTo>
                <a:cubicBezTo>
                  <a:pt x="160673" y="30273"/>
                  <a:pt x="121774" y="25879"/>
                  <a:pt x="121774" y="25879"/>
                </a:cubicBezTo>
                <a:cubicBezTo>
                  <a:pt x="121774" y="25879"/>
                  <a:pt x="104028" y="21318"/>
                  <a:pt x="95895" y="17252"/>
                </a:cubicBezTo>
                <a:cubicBezTo>
                  <a:pt x="86622" y="12615"/>
                  <a:pt x="78642" y="5751"/>
                  <a:pt x="70015" y="0"/>
                </a:cubicBezTo>
                <a:cubicBezTo>
                  <a:pt x="64264" y="8626"/>
                  <a:pt x="57399" y="16606"/>
                  <a:pt x="52762" y="25879"/>
                </a:cubicBezTo>
                <a:cubicBezTo>
                  <a:pt x="42785" y="45833"/>
                  <a:pt x="38804" y="65327"/>
                  <a:pt x="52762" y="86264"/>
                </a:cubicBezTo>
                <a:cubicBezTo>
                  <a:pt x="58513" y="94891"/>
                  <a:pt x="70015" y="97766"/>
                  <a:pt x="78642" y="103517"/>
                </a:cubicBezTo>
                <a:cubicBezTo>
                  <a:pt x="150303" y="98004"/>
                  <a:pt x="184041" y="125003"/>
                  <a:pt x="208038" y="69011"/>
                </a:cubicBezTo>
                <a:cubicBezTo>
                  <a:pt x="212708" y="58114"/>
                  <a:pt x="213789" y="46007"/>
                  <a:pt x="216664" y="34505"/>
                </a:cubicBezTo>
                <a:cubicBezTo>
                  <a:pt x="227144" y="76423"/>
                  <a:pt x="226867" y="71414"/>
                  <a:pt x="233917" y="120769"/>
                </a:cubicBezTo>
                <a:cubicBezTo>
                  <a:pt x="234324" y="123616"/>
                  <a:pt x="233917" y="126520"/>
                  <a:pt x="233917" y="129396"/>
                </a:cubicBezTo>
              </a:path>
            </a:pathLst>
          </a:custGeom>
          <a:ln w="19050">
            <a:solidFill>
              <a:srgbClr val="642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Volný tvar 96"/>
          <p:cNvSpPr/>
          <p:nvPr/>
        </p:nvSpPr>
        <p:spPr>
          <a:xfrm rot="20372770">
            <a:off x="8215382" y="2178426"/>
            <a:ext cx="302822" cy="232913"/>
          </a:xfrm>
          <a:custGeom>
            <a:avLst/>
            <a:gdLst>
              <a:gd name="connsiteX0" fmla="*/ 70015 w 302822"/>
              <a:gd name="connsiteY0" fmla="*/ 146649 h 232913"/>
              <a:gd name="connsiteX1" fmla="*/ 78642 w 302822"/>
              <a:gd name="connsiteY1" fmla="*/ 172528 h 232913"/>
              <a:gd name="connsiteX2" fmla="*/ 130400 w 302822"/>
              <a:gd name="connsiteY2" fmla="*/ 198407 h 232913"/>
              <a:gd name="connsiteX3" fmla="*/ 130400 w 302822"/>
              <a:gd name="connsiteY3" fmla="*/ 112143 h 232913"/>
              <a:gd name="connsiteX4" fmla="*/ 104521 w 302822"/>
              <a:gd name="connsiteY4" fmla="*/ 120769 h 232913"/>
              <a:gd name="connsiteX5" fmla="*/ 95895 w 302822"/>
              <a:gd name="connsiteY5" fmla="*/ 198407 h 232913"/>
              <a:gd name="connsiteX6" fmla="*/ 130400 w 302822"/>
              <a:gd name="connsiteY6" fmla="*/ 215660 h 232913"/>
              <a:gd name="connsiteX7" fmla="*/ 164906 w 302822"/>
              <a:gd name="connsiteY7" fmla="*/ 207034 h 232913"/>
              <a:gd name="connsiteX8" fmla="*/ 130400 w 302822"/>
              <a:gd name="connsiteY8" fmla="*/ 120769 h 232913"/>
              <a:gd name="connsiteX9" fmla="*/ 104521 w 302822"/>
              <a:gd name="connsiteY9" fmla="*/ 129396 h 232913"/>
              <a:gd name="connsiteX10" fmla="*/ 104521 w 302822"/>
              <a:gd name="connsiteY10" fmla="*/ 189781 h 232913"/>
              <a:gd name="connsiteX11" fmla="*/ 130400 w 302822"/>
              <a:gd name="connsiteY11" fmla="*/ 198407 h 232913"/>
              <a:gd name="connsiteX12" fmla="*/ 156279 w 302822"/>
              <a:gd name="connsiteY12" fmla="*/ 215660 h 232913"/>
              <a:gd name="connsiteX13" fmla="*/ 242544 w 302822"/>
              <a:gd name="connsiteY13" fmla="*/ 215660 h 232913"/>
              <a:gd name="connsiteX14" fmla="*/ 208038 w 302822"/>
              <a:gd name="connsiteY14" fmla="*/ 129396 h 232913"/>
              <a:gd name="connsiteX15" fmla="*/ 182159 w 302822"/>
              <a:gd name="connsiteY15" fmla="*/ 146649 h 232913"/>
              <a:gd name="connsiteX16" fmla="*/ 190785 w 302822"/>
              <a:gd name="connsiteY16" fmla="*/ 181154 h 232913"/>
              <a:gd name="connsiteX17" fmla="*/ 242544 w 302822"/>
              <a:gd name="connsiteY17" fmla="*/ 146649 h 232913"/>
              <a:gd name="connsiteX18" fmla="*/ 242544 w 302822"/>
              <a:gd name="connsiteY18" fmla="*/ 94890 h 232913"/>
              <a:gd name="connsiteX19" fmla="*/ 190785 w 302822"/>
              <a:gd name="connsiteY19" fmla="*/ 77637 h 232913"/>
              <a:gd name="connsiteX20" fmla="*/ 139027 w 302822"/>
              <a:gd name="connsiteY20" fmla="*/ 103517 h 232913"/>
              <a:gd name="connsiteX21" fmla="*/ 147653 w 302822"/>
              <a:gd name="connsiteY21" fmla="*/ 146649 h 232913"/>
              <a:gd name="connsiteX22" fmla="*/ 164906 w 302822"/>
              <a:gd name="connsiteY22" fmla="*/ 120769 h 232913"/>
              <a:gd name="connsiteX23" fmla="*/ 156279 w 302822"/>
              <a:gd name="connsiteY23" fmla="*/ 94890 h 232913"/>
              <a:gd name="connsiteX24" fmla="*/ 104521 w 302822"/>
              <a:gd name="connsiteY24" fmla="*/ 69011 h 232913"/>
              <a:gd name="connsiteX25" fmla="*/ 70015 w 302822"/>
              <a:gd name="connsiteY25" fmla="*/ 77637 h 232913"/>
              <a:gd name="connsiteX26" fmla="*/ 70015 w 302822"/>
              <a:gd name="connsiteY26" fmla="*/ 146649 h 232913"/>
              <a:gd name="connsiteX27" fmla="*/ 121774 w 302822"/>
              <a:gd name="connsiteY27" fmla="*/ 181154 h 232913"/>
              <a:gd name="connsiteX28" fmla="*/ 147653 w 302822"/>
              <a:gd name="connsiteY28" fmla="*/ 172528 h 232913"/>
              <a:gd name="connsiteX29" fmla="*/ 113147 w 302822"/>
              <a:gd name="connsiteY29" fmla="*/ 94890 h 232913"/>
              <a:gd name="connsiteX30" fmla="*/ 87268 w 302822"/>
              <a:gd name="connsiteY30" fmla="*/ 86264 h 232913"/>
              <a:gd name="connsiteX31" fmla="*/ 78642 w 302822"/>
              <a:gd name="connsiteY31" fmla="*/ 112143 h 232913"/>
              <a:gd name="connsiteX32" fmla="*/ 156279 w 302822"/>
              <a:gd name="connsiteY32" fmla="*/ 77637 h 232913"/>
              <a:gd name="connsiteX33" fmla="*/ 147653 w 302822"/>
              <a:gd name="connsiteY33" fmla="*/ 51758 h 232913"/>
              <a:gd name="connsiteX34" fmla="*/ 95895 w 302822"/>
              <a:gd name="connsiteY34" fmla="*/ 25879 h 232913"/>
              <a:gd name="connsiteX35" fmla="*/ 87268 w 302822"/>
              <a:gd name="connsiteY35" fmla="*/ 51758 h 232913"/>
              <a:gd name="connsiteX36" fmla="*/ 121774 w 302822"/>
              <a:gd name="connsiteY36" fmla="*/ 103517 h 232913"/>
              <a:gd name="connsiteX37" fmla="*/ 147653 w 302822"/>
              <a:gd name="connsiteY37" fmla="*/ 112143 h 232913"/>
              <a:gd name="connsiteX38" fmla="*/ 156279 w 302822"/>
              <a:gd name="connsiteY38" fmla="*/ 86264 h 232913"/>
              <a:gd name="connsiteX39" fmla="*/ 147653 w 302822"/>
              <a:gd name="connsiteY39" fmla="*/ 60385 h 232913"/>
              <a:gd name="connsiteX40" fmla="*/ 95895 w 302822"/>
              <a:gd name="connsiteY40" fmla="*/ 34505 h 232913"/>
              <a:gd name="connsiteX41" fmla="*/ 70015 w 302822"/>
              <a:gd name="connsiteY41" fmla="*/ 43132 h 232913"/>
              <a:gd name="connsiteX42" fmla="*/ 61389 w 302822"/>
              <a:gd name="connsiteY42" fmla="*/ 69011 h 232913"/>
              <a:gd name="connsiteX43" fmla="*/ 44136 w 302822"/>
              <a:gd name="connsiteY43" fmla="*/ 94890 h 232913"/>
              <a:gd name="connsiteX44" fmla="*/ 35510 w 302822"/>
              <a:gd name="connsiteY44" fmla="*/ 120769 h 232913"/>
              <a:gd name="connsiteX45" fmla="*/ 44136 w 302822"/>
              <a:gd name="connsiteY45" fmla="*/ 146649 h 232913"/>
              <a:gd name="connsiteX46" fmla="*/ 95895 w 302822"/>
              <a:gd name="connsiteY46" fmla="*/ 172528 h 232913"/>
              <a:gd name="connsiteX47" fmla="*/ 113147 w 302822"/>
              <a:gd name="connsiteY47" fmla="*/ 198407 h 232913"/>
              <a:gd name="connsiteX48" fmla="*/ 164906 w 302822"/>
              <a:gd name="connsiteY48" fmla="*/ 215660 h 232913"/>
              <a:gd name="connsiteX49" fmla="*/ 182159 w 302822"/>
              <a:gd name="connsiteY49" fmla="*/ 120769 h 232913"/>
              <a:gd name="connsiteX50" fmla="*/ 190785 w 302822"/>
              <a:gd name="connsiteY50" fmla="*/ 181154 h 232913"/>
              <a:gd name="connsiteX51" fmla="*/ 225291 w 302822"/>
              <a:gd name="connsiteY51" fmla="*/ 232913 h 232913"/>
              <a:gd name="connsiteX52" fmla="*/ 259796 w 302822"/>
              <a:gd name="connsiteY52" fmla="*/ 224286 h 232913"/>
              <a:gd name="connsiteX53" fmla="*/ 294302 w 302822"/>
              <a:gd name="connsiteY53" fmla="*/ 172528 h 232913"/>
              <a:gd name="connsiteX54" fmla="*/ 285676 w 302822"/>
              <a:gd name="connsiteY54" fmla="*/ 94890 h 232913"/>
              <a:gd name="connsiteX55" fmla="*/ 233917 w 302822"/>
              <a:gd name="connsiteY55" fmla="*/ 77637 h 232913"/>
              <a:gd name="connsiteX56" fmla="*/ 208038 w 302822"/>
              <a:gd name="connsiteY56" fmla="*/ 86264 h 232913"/>
              <a:gd name="connsiteX57" fmla="*/ 216664 w 302822"/>
              <a:gd name="connsiteY57" fmla="*/ 146649 h 232913"/>
              <a:gd name="connsiteX58" fmla="*/ 242544 w 302822"/>
              <a:gd name="connsiteY58" fmla="*/ 163902 h 232913"/>
              <a:gd name="connsiteX59" fmla="*/ 285676 w 302822"/>
              <a:gd name="connsiteY59" fmla="*/ 146649 h 232913"/>
              <a:gd name="connsiteX60" fmla="*/ 277049 w 302822"/>
              <a:gd name="connsiteY60" fmla="*/ 103517 h 232913"/>
              <a:gd name="connsiteX61" fmla="*/ 225291 w 302822"/>
              <a:gd name="connsiteY61" fmla="*/ 69011 h 232913"/>
              <a:gd name="connsiteX62" fmla="*/ 190785 w 302822"/>
              <a:gd name="connsiteY62" fmla="*/ 51758 h 232913"/>
              <a:gd name="connsiteX63" fmla="*/ 156279 w 302822"/>
              <a:gd name="connsiteY63" fmla="*/ 60385 h 232913"/>
              <a:gd name="connsiteX64" fmla="*/ 173532 w 302822"/>
              <a:gd name="connsiteY64" fmla="*/ 86264 h 232913"/>
              <a:gd name="connsiteX65" fmla="*/ 216664 w 302822"/>
              <a:gd name="connsiteY65" fmla="*/ 77637 h 232913"/>
              <a:gd name="connsiteX66" fmla="*/ 208038 w 302822"/>
              <a:gd name="connsiteY66" fmla="*/ 34505 h 232913"/>
              <a:gd name="connsiteX67" fmla="*/ 156279 w 302822"/>
              <a:gd name="connsiteY67" fmla="*/ 17252 h 232913"/>
              <a:gd name="connsiteX68" fmla="*/ 70015 w 302822"/>
              <a:gd name="connsiteY68" fmla="*/ 60385 h 232913"/>
              <a:gd name="connsiteX69" fmla="*/ 87268 w 302822"/>
              <a:gd name="connsiteY69" fmla="*/ 103517 h 232913"/>
              <a:gd name="connsiteX70" fmla="*/ 95895 w 302822"/>
              <a:gd name="connsiteY70" fmla="*/ 69011 h 232913"/>
              <a:gd name="connsiteX71" fmla="*/ 104521 w 302822"/>
              <a:gd name="connsiteY71" fmla="*/ 43132 h 232913"/>
              <a:gd name="connsiteX72" fmla="*/ 78642 w 302822"/>
              <a:gd name="connsiteY72" fmla="*/ 34505 h 232913"/>
              <a:gd name="connsiteX73" fmla="*/ 44136 w 302822"/>
              <a:gd name="connsiteY73" fmla="*/ 43132 h 232913"/>
              <a:gd name="connsiteX74" fmla="*/ 44136 w 302822"/>
              <a:gd name="connsiteY74" fmla="*/ 94890 h 232913"/>
              <a:gd name="connsiteX75" fmla="*/ 104521 w 302822"/>
              <a:gd name="connsiteY75" fmla="*/ 86264 h 232913"/>
              <a:gd name="connsiteX76" fmla="*/ 70015 w 302822"/>
              <a:gd name="connsiteY76" fmla="*/ 8626 h 232913"/>
              <a:gd name="connsiteX77" fmla="*/ 9630 w 302822"/>
              <a:gd name="connsiteY77" fmla="*/ 17252 h 232913"/>
              <a:gd name="connsiteX78" fmla="*/ 1004 w 302822"/>
              <a:gd name="connsiteY78" fmla="*/ 43132 h 232913"/>
              <a:gd name="connsiteX79" fmla="*/ 18257 w 302822"/>
              <a:gd name="connsiteY79" fmla="*/ 94890 h 232913"/>
              <a:gd name="connsiteX80" fmla="*/ 35510 w 302822"/>
              <a:gd name="connsiteY80" fmla="*/ 69011 h 232913"/>
              <a:gd name="connsiteX81" fmla="*/ 18257 w 302822"/>
              <a:gd name="connsiteY81" fmla="*/ 43132 h 232913"/>
              <a:gd name="connsiteX82" fmla="*/ 9630 w 302822"/>
              <a:gd name="connsiteY82" fmla="*/ 69011 h 232913"/>
              <a:gd name="connsiteX83" fmla="*/ 18257 w 302822"/>
              <a:gd name="connsiteY83" fmla="*/ 103517 h 232913"/>
              <a:gd name="connsiteX84" fmla="*/ 44136 w 302822"/>
              <a:gd name="connsiteY84" fmla="*/ 129396 h 232913"/>
              <a:gd name="connsiteX85" fmla="*/ 104521 w 302822"/>
              <a:gd name="connsiteY85" fmla="*/ 163902 h 232913"/>
              <a:gd name="connsiteX86" fmla="*/ 147653 w 302822"/>
              <a:gd name="connsiteY86" fmla="*/ 224286 h 232913"/>
              <a:gd name="connsiteX87" fmla="*/ 173532 w 302822"/>
              <a:gd name="connsiteY87" fmla="*/ 232913 h 232913"/>
              <a:gd name="connsiteX88" fmla="*/ 216664 w 302822"/>
              <a:gd name="connsiteY88" fmla="*/ 224286 h 232913"/>
              <a:gd name="connsiteX89" fmla="*/ 251170 w 302822"/>
              <a:gd name="connsiteY89" fmla="*/ 215660 h 232913"/>
              <a:gd name="connsiteX90" fmla="*/ 259796 w 302822"/>
              <a:gd name="connsiteY90" fmla="*/ 189781 h 232913"/>
              <a:gd name="connsiteX91" fmla="*/ 251170 w 302822"/>
              <a:gd name="connsiteY91" fmla="*/ 120769 h 232913"/>
              <a:gd name="connsiteX92" fmla="*/ 216664 w 302822"/>
              <a:gd name="connsiteY92" fmla="*/ 181154 h 232913"/>
              <a:gd name="connsiteX93" fmla="*/ 225291 w 302822"/>
              <a:gd name="connsiteY93" fmla="*/ 207034 h 232913"/>
              <a:gd name="connsiteX94" fmla="*/ 294302 w 302822"/>
              <a:gd name="connsiteY94" fmla="*/ 163902 h 232913"/>
              <a:gd name="connsiteX95" fmla="*/ 285676 w 302822"/>
              <a:gd name="connsiteY95" fmla="*/ 86264 h 232913"/>
              <a:gd name="connsiteX96" fmla="*/ 208038 w 302822"/>
              <a:gd name="connsiteY96" fmla="*/ 112143 h 232913"/>
              <a:gd name="connsiteX97" fmla="*/ 182159 w 302822"/>
              <a:gd name="connsiteY97" fmla="*/ 94890 h 232913"/>
              <a:gd name="connsiteX98" fmla="*/ 173532 w 302822"/>
              <a:gd name="connsiteY98" fmla="*/ 120769 h 232913"/>
              <a:gd name="connsiteX99" fmla="*/ 182159 w 302822"/>
              <a:gd name="connsiteY99" fmla="*/ 86264 h 232913"/>
              <a:gd name="connsiteX100" fmla="*/ 173532 w 302822"/>
              <a:gd name="connsiteY100" fmla="*/ 43132 h 232913"/>
              <a:gd name="connsiteX101" fmla="*/ 121774 w 302822"/>
              <a:gd name="connsiteY101" fmla="*/ 25879 h 232913"/>
              <a:gd name="connsiteX102" fmla="*/ 95895 w 302822"/>
              <a:gd name="connsiteY102" fmla="*/ 17252 h 232913"/>
              <a:gd name="connsiteX103" fmla="*/ 70015 w 302822"/>
              <a:gd name="connsiteY103" fmla="*/ 0 h 232913"/>
              <a:gd name="connsiteX104" fmla="*/ 52762 w 302822"/>
              <a:gd name="connsiteY104" fmla="*/ 25879 h 232913"/>
              <a:gd name="connsiteX105" fmla="*/ 52762 w 302822"/>
              <a:gd name="connsiteY105" fmla="*/ 86264 h 232913"/>
              <a:gd name="connsiteX106" fmla="*/ 78642 w 302822"/>
              <a:gd name="connsiteY106" fmla="*/ 103517 h 232913"/>
              <a:gd name="connsiteX107" fmla="*/ 208038 w 302822"/>
              <a:gd name="connsiteY107" fmla="*/ 69011 h 232913"/>
              <a:gd name="connsiteX108" fmla="*/ 216664 w 302822"/>
              <a:gd name="connsiteY108" fmla="*/ 34505 h 232913"/>
              <a:gd name="connsiteX109" fmla="*/ 233917 w 302822"/>
              <a:gd name="connsiteY109" fmla="*/ 120769 h 232913"/>
              <a:gd name="connsiteX110" fmla="*/ 233917 w 302822"/>
              <a:gd name="connsiteY110" fmla="*/ 129396 h 2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302822" h="232913">
                <a:moveTo>
                  <a:pt x="70015" y="146649"/>
                </a:moveTo>
                <a:cubicBezTo>
                  <a:pt x="72891" y="155275"/>
                  <a:pt x="72962" y="165428"/>
                  <a:pt x="78642" y="172528"/>
                </a:cubicBezTo>
                <a:cubicBezTo>
                  <a:pt x="90805" y="187731"/>
                  <a:pt x="113351" y="192724"/>
                  <a:pt x="130400" y="198407"/>
                </a:cubicBezTo>
                <a:cubicBezTo>
                  <a:pt x="140039" y="169492"/>
                  <a:pt x="152429" y="145186"/>
                  <a:pt x="130400" y="112143"/>
                </a:cubicBezTo>
                <a:cubicBezTo>
                  <a:pt x="125356" y="104577"/>
                  <a:pt x="113147" y="117894"/>
                  <a:pt x="104521" y="120769"/>
                </a:cubicBezTo>
                <a:cubicBezTo>
                  <a:pt x="98769" y="138024"/>
                  <a:pt x="74328" y="176840"/>
                  <a:pt x="95895" y="198407"/>
                </a:cubicBezTo>
                <a:cubicBezTo>
                  <a:pt x="104988" y="207500"/>
                  <a:pt x="118898" y="209909"/>
                  <a:pt x="130400" y="215660"/>
                </a:cubicBezTo>
                <a:cubicBezTo>
                  <a:pt x="141902" y="212785"/>
                  <a:pt x="161499" y="218390"/>
                  <a:pt x="164906" y="207034"/>
                </a:cubicBezTo>
                <a:cubicBezTo>
                  <a:pt x="187669" y="131157"/>
                  <a:pt x="169669" y="133860"/>
                  <a:pt x="130400" y="120769"/>
                </a:cubicBezTo>
                <a:cubicBezTo>
                  <a:pt x="121774" y="123645"/>
                  <a:pt x="110951" y="122966"/>
                  <a:pt x="104521" y="129396"/>
                </a:cubicBezTo>
                <a:cubicBezTo>
                  <a:pt x="91299" y="142618"/>
                  <a:pt x="94794" y="177622"/>
                  <a:pt x="104521" y="189781"/>
                </a:cubicBezTo>
                <a:cubicBezTo>
                  <a:pt x="110201" y="196881"/>
                  <a:pt x="121774" y="195532"/>
                  <a:pt x="130400" y="198407"/>
                </a:cubicBezTo>
                <a:cubicBezTo>
                  <a:pt x="139026" y="204158"/>
                  <a:pt x="147006" y="211024"/>
                  <a:pt x="156279" y="215660"/>
                </a:cubicBezTo>
                <a:cubicBezTo>
                  <a:pt x="189736" y="232388"/>
                  <a:pt x="199345" y="221831"/>
                  <a:pt x="242544" y="215660"/>
                </a:cubicBezTo>
                <a:cubicBezTo>
                  <a:pt x="241048" y="203695"/>
                  <a:pt x="249442" y="129396"/>
                  <a:pt x="208038" y="129396"/>
                </a:cubicBezTo>
                <a:cubicBezTo>
                  <a:pt x="197670" y="129396"/>
                  <a:pt x="190785" y="140898"/>
                  <a:pt x="182159" y="146649"/>
                </a:cubicBezTo>
                <a:cubicBezTo>
                  <a:pt x="185034" y="158151"/>
                  <a:pt x="180619" y="175054"/>
                  <a:pt x="190785" y="181154"/>
                </a:cubicBezTo>
                <a:cubicBezTo>
                  <a:pt x="217311" y="197070"/>
                  <a:pt x="234488" y="158733"/>
                  <a:pt x="242544" y="146649"/>
                </a:cubicBezTo>
                <a:cubicBezTo>
                  <a:pt x="246967" y="133378"/>
                  <a:pt x="261123" y="108161"/>
                  <a:pt x="242544" y="94890"/>
                </a:cubicBezTo>
                <a:cubicBezTo>
                  <a:pt x="227745" y="84319"/>
                  <a:pt x="190785" y="77637"/>
                  <a:pt x="190785" y="77637"/>
                </a:cubicBezTo>
                <a:cubicBezTo>
                  <a:pt x="181316" y="80794"/>
                  <a:pt x="142547" y="91196"/>
                  <a:pt x="139027" y="103517"/>
                </a:cubicBezTo>
                <a:cubicBezTo>
                  <a:pt x="134999" y="117615"/>
                  <a:pt x="144778" y="132272"/>
                  <a:pt x="147653" y="146649"/>
                </a:cubicBezTo>
                <a:cubicBezTo>
                  <a:pt x="153404" y="138022"/>
                  <a:pt x="163202" y="130996"/>
                  <a:pt x="164906" y="120769"/>
                </a:cubicBezTo>
                <a:cubicBezTo>
                  <a:pt x="166401" y="111800"/>
                  <a:pt x="161959" y="101990"/>
                  <a:pt x="156279" y="94890"/>
                </a:cubicBezTo>
                <a:cubicBezTo>
                  <a:pt x="144116" y="79687"/>
                  <a:pt x="121570" y="74694"/>
                  <a:pt x="104521" y="69011"/>
                </a:cubicBezTo>
                <a:cubicBezTo>
                  <a:pt x="93019" y="71886"/>
                  <a:pt x="79273" y="70231"/>
                  <a:pt x="70015" y="77637"/>
                </a:cubicBezTo>
                <a:cubicBezTo>
                  <a:pt x="54260" y="90241"/>
                  <a:pt x="63626" y="138434"/>
                  <a:pt x="70015" y="146649"/>
                </a:cubicBezTo>
                <a:cubicBezTo>
                  <a:pt x="82745" y="163016"/>
                  <a:pt x="121774" y="181154"/>
                  <a:pt x="121774" y="181154"/>
                </a:cubicBezTo>
                <a:cubicBezTo>
                  <a:pt x="130400" y="178279"/>
                  <a:pt x="145448" y="181349"/>
                  <a:pt x="147653" y="172528"/>
                </a:cubicBezTo>
                <a:cubicBezTo>
                  <a:pt x="159123" y="126649"/>
                  <a:pt x="144950" y="110791"/>
                  <a:pt x="113147" y="94890"/>
                </a:cubicBezTo>
                <a:cubicBezTo>
                  <a:pt x="105014" y="90824"/>
                  <a:pt x="95894" y="89139"/>
                  <a:pt x="87268" y="86264"/>
                </a:cubicBezTo>
                <a:cubicBezTo>
                  <a:pt x="84393" y="94890"/>
                  <a:pt x="70016" y="109268"/>
                  <a:pt x="78642" y="112143"/>
                </a:cubicBezTo>
                <a:cubicBezTo>
                  <a:pt x="130942" y="129576"/>
                  <a:pt x="137105" y="106400"/>
                  <a:pt x="156279" y="77637"/>
                </a:cubicBezTo>
                <a:cubicBezTo>
                  <a:pt x="153404" y="69011"/>
                  <a:pt x="153333" y="58858"/>
                  <a:pt x="147653" y="51758"/>
                </a:cubicBezTo>
                <a:cubicBezTo>
                  <a:pt x="135491" y="36555"/>
                  <a:pt x="112944" y="31562"/>
                  <a:pt x="95895" y="25879"/>
                </a:cubicBezTo>
                <a:cubicBezTo>
                  <a:pt x="93019" y="34505"/>
                  <a:pt x="87268" y="42665"/>
                  <a:pt x="87268" y="51758"/>
                </a:cubicBezTo>
                <a:cubicBezTo>
                  <a:pt x="87268" y="72859"/>
                  <a:pt x="106216" y="93145"/>
                  <a:pt x="121774" y="103517"/>
                </a:cubicBezTo>
                <a:cubicBezTo>
                  <a:pt x="129340" y="108561"/>
                  <a:pt x="139027" y="109268"/>
                  <a:pt x="147653" y="112143"/>
                </a:cubicBezTo>
                <a:cubicBezTo>
                  <a:pt x="150528" y="103517"/>
                  <a:pt x="156279" y="95357"/>
                  <a:pt x="156279" y="86264"/>
                </a:cubicBezTo>
                <a:cubicBezTo>
                  <a:pt x="156279" y="77171"/>
                  <a:pt x="153333" y="67485"/>
                  <a:pt x="147653" y="60385"/>
                </a:cubicBezTo>
                <a:cubicBezTo>
                  <a:pt x="135492" y="45183"/>
                  <a:pt x="112943" y="40188"/>
                  <a:pt x="95895" y="34505"/>
                </a:cubicBezTo>
                <a:cubicBezTo>
                  <a:pt x="87268" y="37381"/>
                  <a:pt x="76445" y="36702"/>
                  <a:pt x="70015" y="43132"/>
                </a:cubicBezTo>
                <a:cubicBezTo>
                  <a:pt x="63585" y="49562"/>
                  <a:pt x="65455" y="60878"/>
                  <a:pt x="61389" y="69011"/>
                </a:cubicBezTo>
                <a:cubicBezTo>
                  <a:pt x="56752" y="78284"/>
                  <a:pt x="49887" y="86264"/>
                  <a:pt x="44136" y="94890"/>
                </a:cubicBezTo>
                <a:cubicBezTo>
                  <a:pt x="41261" y="103516"/>
                  <a:pt x="35510" y="111676"/>
                  <a:pt x="35510" y="120769"/>
                </a:cubicBezTo>
                <a:cubicBezTo>
                  <a:pt x="35510" y="129862"/>
                  <a:pt x="38456" y="139548"/>
                  <a:pt x="44136" y="146649"/>
                </a:cubicBezTo>
                <a:cubicBezTo>
                  <a:pt x="56298" y="161852"/>
                  <a:pt x="78846" y="166845"/>
                  <a:pt x="95895" y="172528"/>
                </a:cubicBezTo>
                <a:cubicBezTo>
                  <a:pt x="101646" y="181154"/>
                  <a:pt x="104355" y="192912"/>
                  <a:pt x="113147" y="198407"/>
                </a:cubicBezTo>
                <a:cubicBezTo>
                  <a:pt x="128569" y="208046"/>
                  <a:pt x="164906" y="215660"/>
                  <a:pt x="164906" y="215660"/>
                </a:cubicBezTo>
                <a:cubicBezTo>
                  <a:pt x="221199" y="196896"/>
                  <a:pt x="182159" y="219259"/>
                  <a:pt x="182159" y="120769"/>
                </a:cubicBezTo>
                <a:cubicBezTo>
                  <a:pt x="182159" y="100436"/>
                  <a:pt x="183486" y="162177"/>
                  <a:pt x="190785" y="181154"/>
                </a:cubicBezTo>
                <a:cubicBezTo>
                  <a:pt x="198229" y="200507"/>
                  <a:pt x="225291" y="232913"/>
                  <a:pt x="225291" y="232913"/>
                </a:cubicBezTo>
                <a:cubicBezTo>
                  <a:pt x="236793" y="230037"/>
                  <a:pt x="249502" y="230168"/>
                  <a:pt x="259796" y="224286"/>
                </a:cubicBezTo>
                <a:cubicBezTo>
                  <a:pt x="286405" y="209081"/>
                  <a:pt x="286067" y="197233"/>
                  <a:pt x="294302" y="172528"/>
                </a:cubicBezTo>
                <a:cubicBezTo>
                  <a:pt x="291427" y="146649"/>
                  <a:pt x="299655" y="116858"/>
                  <a:pt x="285676" y="94890"/>
                </a:cubicBezTo>
                <a:cubicBezTo>
                  <a:pt x="275912" y="79547"/>
                  <a:pt x="233917" y="77637"/>
                  <a:pt x="233917" y="77637"/>
                </a:cubicBezTo>
                <a:cubicBezTo>
                  <a:pt x="225291" y="80513"/>
                  <a:pt x="214468" y="79834"/>
                  <a:pt x="208038" y="86264"/>
                </a:cubicBezTo>
                <a:cubicBezTo>
                  <a:pt x="189287" y="105015"/>
                  <a:pt x="203910" y="131344"/>
                  <a:pt x="216664" y="146649"/>
                </a:cubicBezTo>
                <a:cubicBezTo>
                  <a:pt x="223301" y="154614"/>
                  <a:pt x="233917" y="158151"/>
                  <a:pt x="242544" y="163902"/>
                </a:cubicBezTo>
                <a:cubicBezTo>
                  <a:pt x="256921" y="158151"/>
                  <a:pt x="277993" y="160094"/>
                  <a:pt x="285676" y="146649"/>
                </a:cubicBezTo>
                <a:cubicBezTo>
                  <a:pt x="292950" y="133919"/>
                  <a:pt x="283606" y="116631"/>
                  <a:pt x="277049" y="103517"/>
                </a:cubicBezTo>
                <a:cubicBezTo>
                  <a:pt x="262254" y="73927"/>
                  <a:pt x="249690" y="79468"/>
                  <a:pt x="225291" y="69011"/>
                </a:cubicBezTo>
                <a:cubicBezTo>
                  <a:pt x="213471" y="63945"/>
                  <a:pt x="202287" y="57509"/>
                  <a:pt x="190785" y="51758"/>
                </a:cubicBezTo>
                <a:cubicBezTo>
                  <a:pt x="179283" y="54634"/>
                  <a:pt x="161581" y="49781"/>
                  <a:pt x="156279" y="60385"/>
                </a:cubicBezTo>
                <a:cubicBezTo>
                  <a:pt x="151642" y="69658"/>
                  <a:pt x="163563" y="83416"/>
                  <a:pt x="173532" y="86264"/>
                </a:cubicBezTo>
                <a:cubicBezTo>
                  <a:pt x="187630" y="90292"/>
                  <a:pt x="202287" y="80513"/>
                  <a:pt x="216664" y="77637"/>
                </a:cubicBezTo>
                <a:cubicBezTo>
                  <a:pt x="213789" y="63260"/>
                  <a:pt x="218406" y="44873"/>
                  <a:pt x="208038" y="34505"/>
                </a:cubicBezTo>
                <a:cubicBezTo>
                  <a:pt x="195178" y="21645"/>
                  <a:pt x="156279" y="17252"/>
                  <a:pt x="156279" y="17252"/>
                </a:cubicBezTo>
                <a:cubicBezTo>
                  <a:pt x="147506" y="19759"/>
                  <a:pt x="73782" y="30250"/>
                  <a:pt x="70015" y="60385"/>
                </a:cubicBezTo>
                <a:cubicBezTo>
                  <a:pt x="68094" y="75750"/>
                  <a:pt x="81517" y="89140"/>
                  <a:pt x="87268" y="103517"/>
                </a:cubicBezTo>
                <a:cubicBezTo>
                  <a:pt x="90144" y="92015"/>
                  <a:pt x="92638" y="80411"/>
                  <a:pt x="95895" y="69011"/>
                </a:cubicBezTo>
                <a:cubicBezTo>
                  <a:pt x="98393" y="60268"/>
                  <a:pt x="108587" y="51265"/>
                  <a:pt x="104521" y="43132"/>
                </a:cubicBezTo>
                <a:cubicBezTo>
                  <a:pt x="100454" y="34999"/>
                  <a:pt x="87268" y="37381"/>
                  <a:pt x="78642" y="34505"/>
                </a:cubicBezTo>
                <a:cubicBezTo>
                  <a:pt x="67140" y="37381"/>
                  <a:pt x="53394" y="35726"/>
                  <a:pt x="44136" y="43132"/>
                </a:cubicBezTo>
                <a:cubicBezTo>
                  <a:pt x="25976" y="57660"/>
                  <a:pt x="39293" y="80362"/>
                  <a:pt x="44136" y="94890"/>
                </a:cubicBezTo>
                <a:cubicBezTo>
                  <a:pt x="64264" y="92015"/>
                  <a:pt x="93242" y="103182"/>
                  <a:pt x="104521" y="86264"/>
                </a:cubicBezTo>
                <a:cubicBezTo>
                  <a:pt x="145313" y="25076"/>
                  <a:pt x="98063" y="17974"/>
                  <a:pt x="70015" y="8626"/>
                </a:cubicBezTo>
                <a:cubicBezTo>
                  <a:pt x="49887" y="11501"/>
                  <a:pt x="27816" y="8159"/>
                  <a:pt x="9630" y="17252"/>
                </a:cubicBezTo>
                <a:cubicBezTo>
                  <a:pt x="1497" y="21319"/>
                  <a:pt x="0" y="34094"/>
                  <a:pt x="1004" y="43132"/>
                </a:cubicBezTo>
                <a:cubicBezTo>
                  <a:pt x="3012" y="61207"/>
                  <a:pt x="18257" y="94890"/>
                  <a:pt x="18257" y="94890"/>
                </a:cubicBezTo>
                <a:cubicBezTo>
                  <a:pt x="24008" y="86264"/>
                  <a:pt x="35510" y="79379"/>
                  <a:pt x="35510" y="69011"/>
                </a:cubicBezTo>
                <a:cubicBezTo>
                  <a:pt x="35510" y="58643"/>
                  <a:pt x="28625" y="43132"/>
                  <a:pt x="18257" y="43132"/>
                </a:cubicBezTo>
                <a:cubicBezTo>
                  <a:pt x="9164" y="43132"/>
                  <a:pt x="12506" y="60385"/>
                  <a:pt x="9630" y="69011"/>
                </a:cubicBezTo>
                <a:cubicBezTo>
                  <a:pt x="12506" y="80513"/>
                  <a:pt x="12375" y="93223"/>
                  <a:pt x="18257" y="103517"/>
                </a:cubicBezTo>
                <a:cubicBezTo>
                  <a:pt x="24310" y="114109"/>
                  <a:pt x="34873" y="121457"/>
                  <a:pt x="44136" y="129396"/>
                </a:cubicBezTo>
                <a:cubicBezTo>
                  <a:pt x="77369" y="157882"/>
                  <a:pt x="70408" y="152530"/>
                  <a:pt x="104521" y="163902"/>
                </a:cubicBezTo>
                <a:cubicBezTo>
                  <a:pt x="173394" y="146683"/>
                  <a:pt x="114334" y="149316"/>
                  <a:pt x="147653" y="224286"/>
                </a:cubicBezTo>
                <a:cubicBezTo>
                  <a:pt x="151346" y="232595"/>
                  <a:pt x="164906" y="230037"/>
                  <a:pt x="173532" y="232913"/>
                </a:cubicBezTo>
                <a:cubicBezTo>
                  <a:pt x="187909" y="230037"/>
                  <a:pt x="202351" y="227467"/>
                  <a:pt x="216664" y="224286"/>
                </a:cubicBezTo>
                <a:cubicBezTo>
                  <a:pt x="228238" y="221714"/>
                  <a:pt x="241912" y="223066"/>
                  <a:pt x="251170" y="215660"/>
                </a:cubicBezTo>
                <a:cubicBezTo>
                  <a:pt x="258270" y="209980"/>
                  <a:pt x="256921" y="198407"/>
                  <a:pt x="259796" y="189781"/>
                </a:cubicBezTo>
                <a:cubicBezTo>
                  <a:pt x="256921" y="166777"/>
                  <a:pt x="267563" y="137162"/>
                  <a:pt x="251170" y="120769"/>
                </a:cubicBezTo>
                <a:cubicBezTo>
                  <a:pt x="238115" y="107714"/>
                  <a:pt x="218277" y="176316"/>
                  <a:pt x="216664" y="181154"/>
                </a:cubicBezTo>
                <a:cubicBezTo>
                  <a:pt x="219540" y="189781"/>
                  <a:pt x="216321" y="205539"/>
                  <a:pt x="225291" y="207034"/>
                </a:cubicBezTo>
                <a:cubicBezTo>
                  <a:pt x="253298" y="211702"/>
                  <a:pt x="278313" y="179891"/>
                  <a:pt x="294302" y="163902"/>
                </a:cubicBezTo>
                <a:cubicBezTo>
                  <a:pt x="291427" y="138023"/>
                  <a:pt x="302822" y="105860"/>
                  <a:pt x="285676" y="86264"/>
                </a:cubicBezTo>
                <a:cubicBezTo>
                  <a:pt x="268548" y="66689"/>
                  <a:pt x="221881" y="102914"/>
                  <a:pt x="208038" y="112143"/>
                </a:cubicBezTo>
                <a:cubicBezTo>
                  <a:pt x="170592" y="168312"/>
                  <a:pt x="209874" y="122605"/>
                  <a:pt x="182159" y="94890"/>
                </a:cubicBezTo>
                <a:cubicBezTo>
                  <a:pt x="175729" y="88460"/>
                  <a:pt x="173532" y="129862"/>
                  <a:pt x="173532" y="120769"/>
                </a:cubicBezTo>
                <a:cubicBezTo>
                  <a:pt x="173532" y="108913"/>
                  <a:pt x="179283" y="97766"/>
                  <a:pt x="182159" y="86264"/>
                </a:cubicBezTo>
                <a:cubicBezTo>
                  <a:pt x="179283" y="71887"/>
                  <a:pt x="183900" y="53500"/>
                  <a:pt x="173532" y="43132"/>
                </a:cubicBezTo>
                <a:cubicBezTo>
                  <a:pt x="160673" y="30273"/>
                  <a:pt x="121774" y="25879"/>
                  <a:pt x="121774" y="25879"/>
                </a:cubicBezTo>
                <a:cubicBezTo>
                  <a:pt x="121774" y="25879"/>
                  <a:pt x="104028" y="21318"/>
                  <a:pt x="95895" y="17252"/>
                </a:cubicBezTo>
                <a:cubicBezTo>
                  <a:pt x="86622" y="12615"/>
                  <a:pt x="78642" y="5751"/>
                  <a:pt x="70015" y="0"/>
                </a:cubicBezTo>
                <a:cubicBezTo>
                  <a:pt x="64264" y="8626"/>
                  <a:pt x="57399" y="16606"/>
                  <a:pt x="52762" y="25879"/>
                </a:cubicBezTo>
                <a:cubicBezTo>
                  <a:pt x="42785" y="45833"/>
                  <a:pt x="38804" y="65327"/>
                  <a:pt x="52762" y="86264"/>
                </a:cubicBezTo>
                <a:cubicBezTo>
                  <a:pt x="58513" y="94891"/>
                  <a:pt x="70015" y="97766"/>
                  <a:pt x="78642" y="103517"/>
                </a:cubicBezTo>
                <a:cubicBezTo>
                  <a:pt x="150303" y="98004"/>
                  <a:pt x="184041" y="125003"/>
                  <a:pt x="208038" y="69011"/>
                </a:cubicBezTo>
                <a:cubicBezTo>
                  <a:pt x="212708" y="58114"/>
                  <a:pt x="213789" y="46007"/>
                  <a:pt x="216664" y="34505"/>
                </a:cubicBezTo>
                <a:cubicBezTo>
                  <a:pt x="227144" y="76423"/>
                  <a:pt x="226867" y="71414"/>
                  <a:pt x="233917" y="120769"/>
                </a:cubicBezTo>
                <a:cubicBezTo>
                  <a:pt x="234324" y="123616"/>
                  <a:pt x="233917" y="126520"/>
                  <a:pt x="233917" y="129396"/>
                </a:cubicBezTo>
              </a:path>
            </a:pathLst>
          </a:custGeom>
          <a:ln w="19050">
            <a:solidFill>
              <a:srgbClr val="642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Volný tvar 97"/>
          <p:cNvSpPr/>
          <p:nvPr/>
        </p:nvSpPr>
        <p:spPr>
          <a:xfrm>
            <a:off x="8544272" y="2348881"/>
            <a:ext cx="302822" cy="293315"/>
          </a:xfrm>
          <a:custGeom>
            <a:avLst/>
            <a:gdLst>
              <a:gd name="connsiteX0" fmla="*/ 70015 w 302822"/>
              <a:gd name="connsiteY0" fmla="*/ 146649 h 232913"/>
              <a:gd name="connsiteX1" fmla="*/ 78642 w 302822"/>
              <a:gd name="connsiteY1" fmla="*/ 172528 h 232913"/>
              <a:gd name="connsiteX2" fmla="*/ 130400 w 302822"/>
              <a:gd name="connsiteY2" fmla="*/ 198407 h 232913"/>
              <a:gd name="connsiteX3" fmla="*/ 130400 w 302822"/>
              <a:gd name="connsiteY3" fmla="*/ 112143 h 232913"/>
              <a:gd name="connsiteX4" fmla="*/ 104521 w 302822"/>
              <a:gd name="connsiteY4" fmla="*/ 120769 h 232913"/>
              <a:gd name="connsiteX5" fmla="*/ 95895 w 302822"/>
              <a:gd name="connsiteY5" fmla="*/ 198407 h 232913"/>
              <a:gd name="connsiteX6" fmla="*/ 130400 w 302822"/>
              <a:gd name="connsiteY6" fmla="*/ 215660 h 232913"/>
              <a:gd name="connsiteX7" fmla="*/ 164906 w 302822"/>
              <a:gd name="connsiteY7" fmla="*/ 207034 h 232913"/>
              <a:gd name="connsiteX8" fmla="*/ 130400 w 302822"/>
              <a:gd name="connsiteY8" fmla="*/ 120769 h 232913"/>
              <a:gd name="connsiteX9" fmla="*/ 104521 w 302822"/>
              <a:gd name="connsiteY9" fmla="*/ 129396 h 232913"/>
              <a:gd name="connsiteX10" fmla="*/ 104521 w 302822"/>
              <a:gd name="connsiteY10" fmla="*/ 189781 h 232913"/>
              <a:gd name="connsiteX11" fmla="*/ 130400 w 302822"/>
              <a:gd name="connsiteY11" fmla="*/ 198407 h 232913"/>
              <a:gd name="connsiteX12" fmla="*/ 156279 w 302822"/>
              <a:gd name="connsiteY12" fmla="*/ 215660 h 232913"/>
              <a:gd name="connsiteX13" fmla="*/ 242544 w 302822"/>
              <a:gd name="connsiteY13" fmla="*/ 215660 h 232913"/>
              <a:gd name="connsiteX14" fmla="*/ 208038 w 302822"/>
              <a:gd name="connsiteY14" fmla="*/ 129396 h 232913"/>
              <a:gd name="connsiteX15" fmla="*/ 182159 w 302822"/>
              <a:gd name="connsiteY15" fmla="*/ 146649 h 232913"/>
              <a:gd name="connsiteX16" fmla="*/ 190785 w 302822"/>
              <a:gd name="connsiteY16" fmla="*/ 181154 h 232913"/>
              <a:gd name="connsiteX17" fmla="*/ 242544 w 302822"/>
              <a:gd name="connsiteY17" fmla="*/ 146649 h 232913"/>
              <a:gd name="connsiteX18" fmla="*/ 242544 w 302822"/>
              <a:gd name="connsiteY18" fmla="*/ 94890 h 232913"/>
              <a:gd name="connsiteX19" fmla="*/ 190785 w 302822"/>
              <a:gd name="connsiteY19" fmla="*/ 77637 h 232913"/>
              <a:gd name="connsiteX20" fmla="*/ 139027 w 302822"/>
              <a:gd name="connsiteY20" fmla="*/ 103517 h 232913"/>
              <a:gd name="connsiteX21" fmla="*/ 147653 w 302822"/>
              <a:gd name="connsiteY21" fmla="*/ 146649 h 232913"/>
              <a:gd name="connsiteX22" fmla="*/ 164906 w 302822"/>
              <a:gd name="connsiteY22" fmla="*/ 120769 h 232913"/>
              <a:gd name="connsiteX23" fmla="*/ 156279 w 302822"/>
              <a:gd name="connsiteY23" fmla="*/ 94890 h 232913"/>
              <a:gd name="connsiteX24" fmla="*/ 104521 w 302822"/>
              <a:gd name="connsiteY24" fmla="*/ 69011 h 232913"/>
              <a:gd name="connsiteX25" fmla="*/ 70015 w 302822"/>
              <a:gd name="connsiteY25" fmla="*/ 77637 h 232913"/>
              <a:gd name="connsiteX26" fmla="*/ 70015 w 302822"/>
              <a:gd name="connsiteY26" fmla="*/ 146649 h 232913"/>
              <a:gd name="connsiteX27" fmla="*/ 121774 w 302822"/>
              <a:gd name="connsiteY27" fmla="*/ 181154 h 232913"/>
              <a:gd name="connsiteX28" fmla="*/ 147653 w 302822"/>
              <a:gd name="connsiteY28" fmla="*/ 172528 h 232913"/>
              <a:gd name="connsiteX29" fmla="*/ 113147 w 302822"/>
              <a:gd name="connsiteY29" fmla="*/ 94890 h 232913"/>
              <a:gd name="connsiteX30" fmla="*/ 87268 w 302822"/>
              <a:gd name="connsiteY30" fmla="*/ 86264 h 232913"/>
              <a:gd name="connsiteX31" fmla="*/ 78642 w 302822"/>
              <a:gd name="connsiteY31" fmla="*/ 112143 h 232913"/>
              <a:gd name="connsiteX32" fmla="*/ 156279 w 302822"/>
              <a:gd name="connsiteY32" fmla="*/ 77637 h 232913"/>
              <a:gd name="connsiteX33" fmla="*/ 147653 w 302822"/>
              <a:gd name="connsiteY33" fmla="*/ 51758 h 232913"/>
              <a:gd name="connsiteX34" fmla="*/ 95895 w 302822"/>
              <a:gd name="connsiteY34" fmla="*/ 25879 h 232913"/>
              <a:gd name="connsiteX35" fmla="*/ 87268 w 302822"/>
              <a:gd name="connsiteY35" fmla="*/ 51758 h 232913"/>
              <a:gd name="connsiteX36" fmla="*/ 121774 w 302822"/>
              <a:gd name="connsiteY36" fmla="*/ 103517 h 232913"/>
              <a:gd name="connsiteX37" fmla="*/ 147653 w 302822"/>
              <a:gd name="connsiteY37" fmla="*/ 112143 h 232913"/>
              <a:gd name="connsiteX38" fmla="*/ 156279 w 302822"/>
              <a:gd name="connsiteY38" fmla="*/ 86264 h 232913"/>
              <a:gd name="connsiteX39" fmla="*/ 147653 w 302822"/>
              <a:gd name="connsiteY39" fmla="*/ 60385 h 232913"/>
              <a:gd name="connsiteX40" fmla="*/ 95895 w 302822"/>
              <a:gd name="connsiteY40" fmla="*/ 34505 h 232913"/>
              <a:gd name="connsiteX41" fmla="*/ 70015 w 302822"/>
              <a:gd name="connsiteY41" fmla="*/ 43132 h 232913"/>
              <a:gd name="connsiteX42" fmla="*/ 61389 w 302822"/>
              <a:gd name="connsiteY42" fmla="*/ 69011 h 232913"/>
              <a:gd name="connsiteX43" fmla="*/ 44136 w 302822"/>
              <a:gd name="connsiteY43" fmla="*/ 94890 h 232913"/>
              <a:gd name="connsiteX44" fmla="*/ 35510 w 302822"/>
              <a:gd name="connsiteY44" fmla="*/ 120769 h 232913"/>
              <a:gd name="connsiteX45" fmla="*/ 44136 w 302822"/>
              <a:gd name="connsiteY45" fmla="*/ 146649 h 232913"/>
              <a:gd name="connsiteX46" fmla="*/ 95895 w 302822"/>
              <a:gd name="connsiteY46" fmla="*/ 172528 h 232913"/>
              <a:gd name="connsiteX47" fmla="*/ 113147 w 302822"/>
              <a:gd name="connsiteY47" fmla="*/ 198407 h 232913"/>
              <a:gd name="connsiteX48" fmla="*/ 164906 w 302822"/>
              <a:gd name="connsiteY48" fmla="*/ 215660 h 232913"/>
              <a:gd name="connsiteX49" fmla="*/ 182159 w 302822"/>
              <a:gd name="connsiteY49" fmla="*/ 120769 h 232913"/>
              <a:gd name="connsiteX50" fmla="*/ 190785 w 302822"/>
              <a:gd name="connsiteY50" fmla="*/ 181154 h 232913"/>
              <a:gd name="connsiteX51" fmla="*/ 225291 w 302822"/>
              <a:gd name="connsiteY51" fmla="*/ 232913 h 232913"/>
              <a:gd name="connsiteX52" fmla="*/ 259796 w 302822"/>
              <a:gd name="connsiteY52" fmla="*/ 224286 h 232913"/>
              <a:gd name="connsiteX53" fmla="*/ 294302 w 302822"/>
              <a:gd name="connsiteY53" fmla="*/ 172528 h 232913"/>
              <a:gd name="connsiteX54" fmla="*/ 285676 w 302822"/>
              <a:gd name="connsiteY54" fmla="*/ 94890 h 232913"/>
              <a:gd name="connsiteX55" fmla="*/ 233917 w 302822"/>
              <a:gd name="connsiteY55" fmla="*/ 77637 h 232913"/>
              <a:gd name="connsiteX56" fmla="*/ 208038 w 302822"/>
              <a:gd name="connsiteY56" fmla="*/ 86264 h 232913"/>
              <a:gd name="connsiteX57" fmla="*/ 216664 w 302822"/>
              <a:gd name="connsiteY57" fmla="*/ 146649 h 232913"/>
              <a:gd name="connsiteX58" fmla="*/ 242544 w 302822"/>
              <a:gd name="connsiteY58" fmla="*/ 163902 h 232913"/>
              <a:gd name="connsiteX59" fmla="*/ 285676 w 302822"/>
              <a:gd name="connsiteY59" fmla="*/ 146649 h 232913"/>
              <a:gd name="connsiteX60" fmla="*/ 277049 w 302822"/>
              <a:gd name="connsiteY60" fmla="*/ 103517 h 232913"/>
              <a:gd name="connsiteX61" fmla="*/ 225291 w 302822"/>
              <a:gd name="connsiteY61" fmla="*/ 69011 h 232913"/>
              <a:gd name="connsiteX62" fmla="*/ 190785 w 302822"/>
              <a:gd name="connsiteY62" fmla="*/ 51758 h 232913"/>
              <a:gd name="connsiteX63" fmla="*/ 156279 w 302822"/>
              <a:gd name="connsiteY63" fmla="*/ 60385 h 232913"/>
              <a:gd name="connsiteX64" fmla="*/ 173532 w 302822"/>
              <a:gd name="connsiteY64" fmla="*/ 86264 h 232913"/>
              <a:gd name="connsiteX65" fmla="*/ 216664 w 302822"/>
              <a:gd name="connsiteY65" fmla="*/ 77637 h 232913"/>
              <a:gd name="connsiteX66" fmla="*/ 208038 w 302822"/>
              <a:gd name="connsiteY66" fmla="*/ 34505 h 232913"/>
              <a:gd name="connsiteX67" fmla="*/ 156279 w 302822"/>
              <a:gd name="connsiteY67" fmla="*/ 17252 h 232913"/>
              <a:gd name="connsiteX68" fmla="*/ 70015 w 302822"/>
              <a:gd name="connsiteY68" fmla="*/ 60385 h 232913"/>
              <a:gd name="connsiteX69" fmla="*/ 87268 w 302822"/>
              <a:gd name="connsiteY69" fmla="*/ 103517 h 232913"/>
              <a:gd name="connsiteX70" fmla="*/ 95895 w 302822"/>
              <a:gd name="connsiteY70" fmla="*/ 69011 h 232913"/>
              <a:gd name="connsiteX71" fmla="*/ 104521 w 302822"/>
              <a:gd name="connsiteY71" fmla="*/ 43132 h 232913"/>
              <a:gd name="connsiteX72" fmla="*/ 78642 w 302822"/>
              <a:gd name="connsiteY72" fmla="*/ 34505 h 232913"/>
              <a:gd name="connsiteX73" fmla="*/ 44136 w 302822"/>
              <a:gd name="connsiteY73" fmla="*/ 43132 h 232913"/>
              <a:gd name="connsiteX74" fmla="*/ 44136 w 302822"/>
              <a:gd name="connsiteY74" fmla="*/ 94890 h 232913"/>
              <a:gd name="connsiteX75" fmla="*/ 104521 w 302822"/>
              <a:gd name="connsiteY75" fmla="*/ 86264 h 232913"/>
              <a:gd name="connsiteX76" fmla="*/ 70015 w 302822"/>
              <a:gd name="connsiteY76" fmla="*/ 8626 h 232913"/>
              <a:gd name="connsiteX77" fmla="*/ 9630 w 302822"/>
              <a:gd name="connsiteY77" fmla="*/ 17252 h 232913"/>
              <a:gd name="connsiteX78" fmla="*/ 1004 w 302822"/>
              <a:gd name="connsiteY78" fmla="*/ 43132 h 232913"/>
              <a:gd name="connsiteX79" fmla="*/ 18257 w 302822"/>
              <a:gd name="connsiteY79" fmla="*/ 94890 h 232913"/>
              <a:gd name="connsiteX80" fmla="*/ 35510 w 302822"/>
              <a:gd name="connsiteY80" fmla="*/ 69011 h 232913"/>
              <a:gd name="connsiteX81" fmla="*/ 18257 w 302822"/>
              <a:gd name="connsiteY81" fmla="*/ 43132 h 232913"/>
              <a:gd name="connsiteX82" fmla="*/ 9630 w 302822"/>
              <a:gd name="connsiteY82" fmla="*/ 69011 h 232913"/>
              <a:gd name="connsiteX83" fmla="*/ 18257 w 302822"/>
              <a:gd name="connsiteY83" fmla="*/ 103517 h 232913"/>
              <a:gd name="connsiteX84" fmla="*/ 44136 w 302822"/>
              <a:gd name="connsiteY84" fmla="*/ 129396 h 232913"/>
              <a:gd name="connsiteX85" fmla="*/ 104521 w 302822"/>
              <a:gd name="connsiteY85" fmla="*/ 163902 h 232913"/>
              <a:gd name="connsiteX86" fmla="*/ 147653 w 302822"/>
              <a:gd name="connsiteY86" fmla="*/ 224286 h 232913"/>
              <a:gd name="connsiteX87" fmla="*/ 173532 w 302822"/>
              <a:gd name="connsiteY87" fmla="*/ 232913 h 232913"/>
              <a:gd name="connsiteX88" fmla="*/ 216664 w 302822"/>
              <a:gd name="connsiteY88" fmla="*/ 224286 h 232913"/>
              <a:gd name="connsiteX89" fmla="*/ 251170 w 302822"/>
              <a:gd name="connsiteY89" fmla="*/ 215660 h 232913"/>
              <a:gd name="connsiteX90" fmla="*/ 259796 w 302822"/>
              <a:gd name="connsiteY90" fmla="*/ 189781 h 232913"/>
              <a:gd name="connsiteX91" fmla="*/ 251170 w 302822"/>
              <a:gd name="connsiteY91" fmla="*/ 120769 h 232913"/>
              <a:gd name="connsiteX92" fmla="*/ 216664 w 302822"/>
              <a:gd name="connsiteY92" fmla="*/ 181154 h 232913"/>
              <a:gd name="connsiteX93" fmla="*/ 225291 w 302822"/>
              <a:gd name="connsiteY93" fmla="*/ 207034 h 232913"/>
              <a:gd name="connsiteX94" fmla="*/ 294302 w 302822"/>
              <a:gd name="connsiteY94" fmla="*/ 163902 h 232913"/>
              <a:gd name="connsiteX95" fmla="*/ 285676 w 302822"/>
              <a:gd name="connsiteY95" fmla="*/ 86264 h 232913"/>
              <a:gd name="connsiteX96" fmla="*/ 208038 w 302822"/>
              <a:gd name="connsiteY96" fmla="*/ 112143 h 232913"/>
              <a:gd name="connsiteX97" fmla="*/ 182159 w 302822"/>
              <a:gd name="connsiteY97" fmla="*/ 94890 h 232913"/>
              <a:gd name="connsiteX98" fmla="*/ 173532 w 302822"/>
              <a:gd name="connsiteY98" fmla="*/ 120769 h 232913"/>
              <a:gd name="connsiteX99" fmla="*/ 182159 w 302822"/>
              <a:gd name="connsiteY99" fmla="*/ 86264 h 232913"/>
              <a:gd name="connsiteX100" fmla="*/ 173532 w 302822"/>
              <a:gd name="connsiteY100" fmla="*/ 43132 h 232913"/>
              <a:gd name="connsiteX101" fmla="*/ 121774 w 302822"/>
              <a:gd name="connsiteY101" fmla="*/ 25879 h 232913"/>
              <a:gd name="connsiteX102" fmla="*/ 95895 w 302822"/>
              <a:gd name="connsiteY102" fmla="*/ 17252 h 232913"/>
              <a:gd name="connsiteX103" fmla="*/ 70015 w 302822"/>
              <a:gd name="connsiteY103" fmla="*/ 0 h 232913"/>
              <a:gd name="connsiteX104" fmla="*/ 52762 w 302822"/>
              <a:gd name="connsiteY104" fmla="*/ 25879 h 232913"/>
              <a:gd name="connsiteX105" fmla="*/ 52762 w 302822"/>
              <a:gd name="connsiteY105" fmla="*/ 86264 h 232913"/>
              <a:gd name="connsiteX106" fmla="*/ 78642 w 302822"/>
              <a:gd name="connsiteY106" fmla="*/ 103517 h 232913"/>
              <a:gd name="connsiteX107" fmla="*/ 208038 w 302822"/>
              <a:gd name="connsiteY107" fmla="*/ 69011 h 232913"/>
              <a:gd name="connsiteX108" fmla="*/ 216664 w 302822"/>
              <a:gd name="connsiteY108" fmla="*/ 34505 h 232913"/>
              <a:gd name="connsiteX109" fmla="*/ 233917 w 302822"/>
              <a:gd name="connsiteY109" fmla="*/ 120769 h 232913"/>
              <a:gd name="connsiteX110" fmla="*/ 233917 w 302822"/>
              <a:gd name="connsiteY110" fmla="*/ 129396 h 2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302822" h="232913">
                <a:moveTo>
                  <a:pt x="70015" y="146649"/>
                </a:moveTo>
                <a:cubicBezTo>
                  <a:pt x="72891" y="155275"/>
                  <a:pt x="72962" y="165428"/>
                  <a:pt x="78642" y="172528"/>
                </a:cubicBezTo>
                <a:cubicBezTo>
                  <a:pt x="90805" y="187731"/>
                  <a:pt x="113351" y="192724"/>
                  <a:pt x="130400" y="198407"/>
                </a:cubicBezTo>
                <a:cubicBezTo>
                  <a:pt x="140039" y="169492"/>
                  <a:pt x="152429" y="145186"/>
                  <a:pt x="130400" y="112143"/>
                </a:cubicBezTo>
                <a:cubicBezTo>
                  <a:pt x="125356" y="104577"/>
                  <a:pt x="113147" y="117894"/>
                  <a:pt x="104521" y="120769"/>
                </a:cubicBezTo>
                <a:cubicBezTo>
                  <a:pt x="98769" y="138024"/>
                  <a:pt x="74328" y="176840"/>
                  <a:pt x="95895" y="198407"/>
                </a:cubicBezTo>
                <a:cubicBezTo>
                  <a:pt x="104988" y="207500"/>
                  <a:pt x="118898" y="209909"/>
                  <a:pt x="130400" y="215660"/>
                </a:cubicBezTo>
                <a:cubicBezTo>
                  <a:pt x="141902" y="212785"/>
                  <a:pt x="161499" y="218390"/>
                  <a:pt x="164906" y="207034"/>
                </a:cubicBezTo>
                <a:cubicBezTo>
                  <a:pt x="187669" y="131157"/>
                  <a:pt x="169669" y="133860"/>
                  <a:pt x="130400" y="120769"/>
                </a:cubicBezTo>
                <a:cubicBezTo>
                  <a:pt x="121774" y="123645"/>
                  <a:pt x="110951" y="122966"/>
                  <a:pt x="104521" y="129396"/>
                </a:cubicBezTo>
                <a:cubicBezTo>
                  <a:pt x="91299" y="142618"/>
                  <a:pt x="94794" y="177622"/>
                  <a:pt x="104521" y="189781"/>
                </a:cubicBezTo>
                <a:cubicBezTo>
                  <a:pt x="110201" y="196881"/>
                  <a:pt x="121774" y="195532"/>
                  <a:pt x="130400" y="198407"/>
                </a:cubicBezTo>
                <a:cubicBezTo>
                  <a:pt x="139026" y="204158"/>
                  <a:pt x="147006" y="211024"/>
                  <a:pt x="156279" y="215660"/>
                </a:cubicBezTo>
                <a:cubicBezTo>
                  <a:pt x="189736" y="232388"/>
                  <a:pt x="199345" y="221831"/>
                  <a:pt x="242544" y="215660"/>
                </a:cubicBezTo>
                <a:cubicBezTo>
                  <a:pt x="241048" y="203695"/>
                  <a:pt x="249442" y="129396"/>
                  <a:pt x="208038" y="129396"/>
                </a:cubicBezTo>
                <a:cubicBezTo>
                  <a:pt x="197670" y="129396"/>
                  <a:pt x="190785" y="140898"/>
                  <a:pt x="182159" y="146649"/>
                </a:cubicBezTo>
                <a:cubicBezTo>
                  <a:pt x="185034" y="158151"/>
                  <a:pt x="180619" y="175054"/>
                  <a:pt x="190785" y="181154"/>
                </a:cubicBezTo>
                <a:cubicBezTo>
                  <a:pt x="217311" y="197070"/>
                  <a:pt x="234488" y="158733"/>
                  <a:pt x="242544" y="146649"/>
                </a:cubicBezTo>
                <a:cubicBezTo>
                  <a:pt x="246967" y="133378"/>
                  <a:pt x="261123" y="108161"/>
                  <a:pt x="242544" y="94890"/>
                </a:cubicBezTo>
                <a:cubicBezTo>
                  <a:pt x="227745" y="84319"/>
                  <a:pt x="190785" y="77637"/>
                  <a:pt x="190785" y="77637"/>
                </a:cubicBezTo>
                <a:cubicBezTo>
                  <a:pt x="181316" y="80794"/>
                  <a:pt x="142547" y="91196"/>
                  <a:pt x="139027" y="103517"/>
                </a:cubicBezTo>
                <a:cubicBezTo>
                  <a:pt x="134999" y="117615"/>
                  <a:pt x="144778" y="132272"/>
                  <a:pt x="147653" y="146649"/>
                </a:cubicBezTo>
                <a:cubicBezTo>
                  <a:pt x="153404" y="138022"/>
                  <a:pt x="163202" y="130996"/>
                  <a:pt x="164906" y="120769"/>
                </a:cubicBezTo>
                <a:cubicBezTo>
                  <a:pt x="166401" y="111800"/>
                  <a:pt x="161959" y="101990"/>
                  <a:pt x="156279" y="94890"/>
                </a:cubicBezTo>
                <a:cubicBezTo>
                  <a:pt x="144116" y="79687"/>
                  <a:pt x="121570" y="74694"/>
                  <a:pt x="104521" y="69011"/>
                </a:cubicBezTo>
                <a:cubicBezTo>
                  <a:pt x="93019" y="71886"/>
                  <a:pt x="79273" y="70231"/>
                  <a:pt x="70015" y="77637"/>
                </a:cubicBezTo>
                <a:cubicBezTo>
                  <a:pt x="54260" y="90241"/>
                  <a:pt x="63626" y="138434"/>
                  <a:pt x="70015" y="146649"/>
                </a:cubicBezTo>
                <a:cubicBezTo>
                  <a:pt x="82745" y="163016"/>
                  <a:pt x="121774" y="181154"/>
                  <a:pt x="121774" y="181154"/>
                </a:cubicBezTo>
                <a:cubicBezTo>
                  <a:pt x="130400" y="178279"/>
                  <a:pt x="145448" y="181349"/>
                  <a:pt x="147653" y="172528"/>
                </a:cubicBezTo>
                <a:cubicBezTo>
                  <a:pt x="159123" y="126649"/>
                  <a:pt x="144950" y="110791"/>
                  <a:pt x="113147" y="94890"/>
                </a:cubicBezTo>
                <a:cubicBezTo>
                  <a:pt x="105014" y="90824"/>
                  <a:pt x="95894" y="89139"/>
                  <a:pt x="87268" y="86264"/>
                </a:cubicBezTo>
                <a:cubicBezTo>
                  <a:pt x="84393" y="94890"/>
                  <a:pt x="70016" y="109268"/>
                  <a:pt x="78642" y="112143"/>
                </a:cubicBezTo>
                <a:cubicBezTo>
                  <a:pt x="130942" y="129576"/>
                  <a:pt x="137105" y="106400"/>
                  <a:pt x="156279" y="77637"/>
                </a:cubicBezTo>
                <a:cubicBezTo>
                  <a:pt x="153404" y="69011"/>
                  <a:pt x="153333" y="58858"/>
                  <a:pt x="147653" y="51758"/>
                </a:cubicBezTo>
                <a:cubicBezTo>
                  <a:pt x="135491" y="36555"/>
                  <a:pt x="112944" y="31562"/>
                  <a:pt x="95895" y="25879"/>
                </a:cubicBezTo>
                <a:cubicBezTo>
                  <a:pt x="93019" y="34505"/>
                  <a:pt x="87268" y="42665"/>
                  <a:pt x="87268" y="51758"/>
                </a:cubicBezTo>
                <a:cubicBezTo>
                  <a:pt x="87268" y="72859"/>
                  <a:pt x="106216" y="93145"/>
                  <a:pt x="121774" y="103517"/>
                </a:cubicBezTo>
                <a:cubicBezTo>
                  <a:pt x="129340" y="108561"/>
                  <a:pt x="139027" y="109268"/>
                  <a:pt x="147653" y="112143"/>
                </a:cubicBezTo>
                <a:cubicBezTo>
                  <a:pt x="150528" y="103517"/>
                  <a:pt x="156279" y="95357"/>
                  <a:pt x="156279" y="86264"/>
                </a:cubicBezTo>
                <a:cubicBezTo>
                  <a:pt x="156279" y="77171"/>
                  <a:pt x="153333" y="67485"/>
                  <a:pt x="147653" y="60385"/>
                </a:cubicBezTo>
                <a:cubicBezTo>
                  <a:pt x="135492" y="45183"/>
                  <a:pt x="112943" y="40188"/>
                  <a:pt x="95895" y="34505"/>
                </a:cubicBezTo>
                <a:cubicBezTo>
                  <a:pt x="87268" y="37381"/>
                  <a:pt x="76445" y="36702"/>
                  <a:pt x="70015" y="43132"/>
                </a:cubicBezTo>
                <a:cubicBezTo>
                  <a:pt x="63585" y="49562"/>
                  <a:pt x="65455" y="60878"/>
                  <a:pt x="61389" y="69011"/>
                </a:cubicBezTo>
                <a:cubicBezTo>
                  <a:pt x="56752" y="78284"/>
                  <a:pt x="49887" y="86264"/>
                  <a:pt x="44136" y="94890"/>
                </a:cubicBezTo>
                <a:cubicBezTo>
                  <a:pt x="41261" y="103516"/>
                  <a:pt x="35510" y="111676"/>
                  <a:pt x="35510" y="120769"/>
                </a:cubicBezTo>
                <a:cubicBezTo>
                  <a:pt x="35510" y="129862"/>
                  <a:pt x="38456" y="139548"/>
                  <a:pt x="44136" y="146649"/>
                </a:cubicBezTo>
                <a:cubicBezTo>
                  <a:pt x="56298" y="161852"/>
                  <a:pt x="78846" y="166845"/>
                  <a:pt x="95895" y="172528"/>
                </a:cubicBezTo>
                <a:cubicBezTo>
                  <a:pt x="101646" y="181154"/>
                  <a:pt x="104355" y="192912"/>
                  <a:pt x="113147" y="198407"/>
                </a:cubicBezTo>
                <a:cubicBezTo>
                  <a:pt x="128569" y="208046"/>
                  <a:pt x="164906" y="215660"/>
                  <a:pt x="164906" y="215660"/>
                </a:cubicBezTo>
                <a:cubicBezTo>
                  <a:pt x="221199" y="196896"/>
                  <a:pt x="182159" y="219259"/>
                  <a:pt x="182159" y="120769"/>
                </a:cubicBezTo>
                <a:cubicBezTo>
                  <a:pt x="182159" y="100436"/>
                  <a:pt x="183486" y="162177"/>
                  <a:pt x="190785" y="181154"/>
                </a:cubicBezTo>
                <a:cubicBezTo>
                  <a:pt x="198229" y="200507"/>
                  <a:pt x="225291" y="232913"/>
                  <a:pt x="225291" y="232913"/>
                </a:cubicBezTo>
                <a:cubicBezTo>
                  <a:pt x="236793" y="230037"/>
                  <a:pt x="249502" y="230168"/>
                  <a:pt x="259796" y="224286"/>
                </a:cubicBezTo>
                <a:cubicBezTo>
                  <a:pt x="286405" y="209081"/>
                  <a:pt x="286067" y="197233"/>
                  <a:pt x="294302" y="172528"/>
                </a:cubicBezTo>
                <a:cubicBezTo>
                  <a:pt x="291427" y="146649"/>
                  <a:pt x="299655" y="116858"/>
                  <a:pt x="285676" y="94890"/>
                </a:cubicBezTo>
                <a:cubicBezTo>
                  <a:pt x="275912" y="79547"/>
                  <a:pt x="233917" y="77637"/>
                  <a:pt x="233917" y="77637"/>
                </a:cubicBezTo>
                <a:cubicBezTo>
                  <a:pt x="225291" y="80513"/>
                  <a:pt x="214468" y="79834"/>
                  <a:pt x="208038" y="86264"/>
                </a:cubicBezTo>
                <a:cubicBezTo>
                  <a:pt x="189287" y="105015"/>
                  <a:pt x="203910" y="131344"/>
                  <a:pt x="216664" y="146649"/>
                </a:cubicBezTo>
                <a:cubicBezTo>
                  <a:pt x="223301" y="154614"/>
                  <a:pt x="233917" y="158151"/>
                  <a:pt x="242544" y="163902"/>
                </a:cubicBezTo>
                <a:cubicBezTo>
                  <a:pt x="256921" y="158151"/>
                  <a:pt x="277993" y="160094"/>
                  <a:pt x="285676" y="146649"/>
                </a:cubicBezTo>
                <a:cubicBezTo>
                  <a:pt x="292950" y="133919"/>
                  <a:pt x="283606" y="116631"/>
                  <a:pt x="277049" y="103517"/>
                </a:cubicBezTo>
                <a:cubicBezTo>
                  <a:pt x="262254" y="73927"/>
                  <a:pt x="249690" y="79468"/>
                  <a:pt x="225291" y="69011"/>
                </a:cubicBezTo>
                <a:cubicBezTo>
                  <a:pt x="213471" y="63945"/>
                  <a:pt x="202287" y="57509"/>
                  <a:pt x="190785" y="51758"/>
                </a:cubicBezTo>
                <a:cubicBezTo>
                  <a:pt x="179283" y="54634"/>
                  <a:pt x="161581" y="49781"/>
                  <a:pt x="156279" y="60385"/>
                </a:cubicBezTo>
                <a:cubicBezTo>
                  <a:pt x="151642" y="69658"/>
                  <a:pt x="163563" y="83416"/>
                  <a:pt x="173532" y="86264"/>
                </a:cubicBezTo>
                <a:cubicBezTo>
                  <a:pt x="187630" y="90292"/>
                  <a:pt x="202287" y="80513"/>
                  <a:pt x="216664" y="77637"/>
                </a:cubicBezTo>
                <a:cubicBezTo>
                  <a:pt x="213789" y="63260"/>
                  <a:pt x="218406" y="44873"/>
                  <a:pt x="208038" y="34505"/>
                </a:cubicBezTo>
                <a:cubicBezTo>
                  <a:pt x="195178" y="21645"/>
                  <a:pt x="156279" y="17252"/>
                  <a:pt x="156279" y="17252"/>
                </a:cubicBezTo>
                <a:cubicBezTo>
                  <a:pt x="147506" y="19759"/>
                  <a:pt x="73782" y="30250"/>
                  <a:pt x="70015" y="60385"/>
                </a:cubicBezTo>
                <a:cubicBezTo>
                  <a:pt x="68094" y="75750"/>
                  <a:pt x="81517" y="89140"/>
                  <a:pt x="87268" y="103517"/>
                </a:cubicBezTo>
                <a:cubicBezTo>
                  <a:pt x="90144" y="92015"/>
                  <a:pt x="92638" y="80411"/>
                  <a:pt x="95895" y="69011"/>
                </a:cubicBezTo>
                <a:cubicBezTo>
                  <a:pt x="98393" y="60268"/>
                  <a:pt x="108587" y="51265"/>
                  <a:pt x="104521" y="43132"/>
                </a:cubicBezTo>
                <a:cubicBezTo>
                  <a:pt x="100454" y="34999"/>
                  <a:pt x="87268" y="37381"/>
                  <a:pt x="78642" y="34505"/>
                </a:cubicBezTo>
                <a:cubicBezTo>
                  <a:pt x="67140" y="37381"/>
                  <a:pt x="53394" y="35726"/>
                  <a:pt x="44136" y="43132"/>
                </a:cubicBezTo>
                <a:cubicBezTo>
                  <a:pt x="25976" y="57660"/>
                  <a:pt x="39293" y="80362"/>
                  <a:pt x="44136" y="94890"/>
                </a:cubicBezTo>
                <a:cubicBezTo>
                  <a:pt x="64264" y="92015"/>
                  <a:pt x="93242" y="103182"/>
                  <a:pt x="104521" y="86264"/>
                </a:cubicBezTo>
                <a:cubicBezTo>
                  <a:pt x="145313" y="25076"/>
                  <a:pt x="98063" y="17974"/>
                  <a:pt x="70015" y="8626"/>
                </a:cubicBezTo>
                <a:cubicBezTo>
                  <a:pt x="49887" y="11501"/>
                  <a:pt x="27816" y="8159"/>
                  <a:pt x="9630" y="17252"/>
                </a:cubicBezTo>
                <a:cubicBezTo>
                  <a:pt x="1497" y="21319"/>
                  <a:pt x="0" y="34094"/>
                  <a:pt x="1004" y="43132"/>
                </a:cubicBezTo>
                <a:cubicBezTo>
                  <a:pt x="3012" y="61207"/>
                  <a:pt x="18257" y="94890"/>
                  <a:pt x="18257" y="94890"/>
                </a:cubicBezTo>
                <a:cubicBezTo>
                  <a:pt x="24008" y="86264"/>
                  <a:pt x="35510" y="79379"/>
                  <a:pt x="35510" y="69011"/>
                </a:cubicBezTo>
                <a:cubicBezTo>
                  <a:pt x="35510" y="58643"/>
                  <a:pt x="28625" y="43132"/>
                  <a:pt x="18257" y="43132"/>
                </a:cubicBezTo>
                <a:cubicBezTo>
                  <a:pt x="9164" y="43132"/>
                  <a:pt x="12506" y="60385"/>
                  <a:pt x="9630" y="69011"/>
                </a:cubicBezTo>
                <a:cubicBezTo>
                  <a:pt x="12506" y="80513"/>
                  <a:pt x="12375" y="93223"/>
                  <a:pt x="18257" y="103517"/>
                </a:cubicBezTo>
                <a:cubicBezTo>
                  <a:pt x="24310" y="114109"/>
                  <a:pt x="34873" y="121457"/>
                  <a:pt x="44136" y="129396"/>
                </a:cubicBezTo>
                <a:cubicBezTo>
                  <a:pt x="77369" y="157882"/>
                  <a:pt x="70408" y="152530"/>
                  <a:pt x="104521" y="163902"/>
                </a:cubicBezTo>
                <a:cubicBezTo>
                  <a:pt x="173394" y="146683"/>
                  <a:pt x="114334" y="149316"/>
                  <a:pt x="147653" y="224286"/>
                </a:cubicBezTo>
                <a:cubicBezTo>
                  <a:pt x="151346" y="232595"/>
                  <a:pt x="164906" y="230037"/>
                  <a:pt x="173532" y="232913"/>
                </a:cubicBezTo>
                <a:cubicBezTo>
                  <a:pt x="187909" y="230037"/>
                  <a:pt x="202351" y="227467"/>
                  <a:pt x="216664" y="224286"/>
                </a:cubicBezTo>
                <a:cubicBezTo>
                  <a:pt x="228238" y="221714"/>
                  <a:pt x="241912" y="223066"/>
                  <a:pt x="251170" y="215660"/>
                </a:cubicBezTo>
                <a:cubicBezTo>
                  <a:pt x="258270" y="209980"/>
                  <a:pt x="256921" y="198407"/>
                  <a:pt x="259796" y="189781"/>
                </a:cubicBezTo>
                <a:cubicBezTo>
                  <a:pt x="256921" y="166777"/>
                  <a:pt x="267563" y="137162"/>
                  <a:pt x="251170" y="120769"/>
                </a:cubicBezTo>
                <a:cubicBezTo>
                  <a:pt x="238115" y="107714"/>
                  <a:pt x="218277" y="176316"/>
                  <a:pt x="216664" y="181154"/>
                </a:cubicBezTo>
                <a:cubicBezTo>
                  <a:pt x="219540" y="189781"/>
                  <a:pt x="216321" y="205539"/>
                  <a:pt x="225291" y="207034"/>
                </a:cubicBezTo>
                <a:cubicBezTo>
                  <a:pt x="253298" y="211702"/>
                  <a:pt x="278313" y="179891"/>
                  <a:pt x="294302" y="163902"/>
                </a:cubicBezTo>
                <a:cubicBezTo>
                  <a:pt x="291427" y="138023"/>
                  <a:pt x="302822" y="105860"/>
                  <a:pt x="285676" y="86264"/>
                </a:cubicBezTo>
                <a:cubicBezTo>
                  <a:pt x="268548" y="66689"/>
                  <a:pt x="221881" y="102914"/>
                  <a:pt x="208038" y="112143"/>
                </a:cubicBezTo>
                <a:cubicBezTo>
                  <a:pt x="170592" y="168312"/>
                  <a:pt x="209874" y="122605"/>
                  <a:pt x="182159" y="94890"/>
                </a:cubicBezTo>
                <a:cubicBezTo>
                  <a:pt x="175729" y="88460"/>
                  <a:pt x="173532" y="129862"/>
                  <a:pt x="173532" y="120769"/>
                </a:cubicBezTo>
                <a:cubicBezTo>
                  <a:pt x="173532" y="108913"/>
                  <a:pt x="179283" y="97766"/>
                  <a:pt x="182159" y="86264"/>
                </a:cubicBezTo>
                <a:cubicBezTo>
                  <a:pt x="179283" y="71887"/>
                  <a:pt x="183900" y="53500"/>
                  <a:pt x="173532" y="43132"/>
                </a:cubicBezTo>
                <a:cubicBezTo>
                  <a:pt x="160673" y="30273"/>
                  <a:pt x="121774" y="25879"/>
                  <a:pt x="121774" y="25879"/>
                </a:cubicBezTo>
                <a:cubicBezTo>
                  <a:pt x="121774" y="25879"/>
                  <a:pt x="104028" y="21318"/>
                  <a:pt x="95895" y="17252"/>
                </a:cubicBezTo>
                <a:cubicBezTo>
                  <a:pt x="86622" y="12615"/>
                  <a:pt x="78642" y="5751"/>
                  <a:pt x="70015" y="0"/>
                </a:cubicBezTo>
                <a:cubicBezTo>
                  <a:pt x="64264" y="8626"/>
                  <a:pt x="57399" y="16606"/>
                  <a:pt x="52762" y="25879"/>
                </a:cubicBezTo>
                <a:cubicBezTo>
                  <a:pt x="42785" y="45833"/>
                  <a:pt x="38804" y="65327"/>
                  <a:pt x="52762" y="86264"/>
                </a:cubicBezTo>
                <a:cubicBezTo>
                  <a:pt x="58513" y="94891"/>
                  <a:pt x="70015" y="97766"/>
                  <a:pt x="78642" y="103517"/>
                </a:cubicBezTo>
                <a:cubicBezTo>
                  <a:pt x="150303" y="98004"/>
                  <a:pt x="184041" y="125003"/>
                  <a:pt x="208038" y="69011"/>
                </a:cubicBezTo>
                <a:cubicBezTo>
                  <a:pt x="212708" y="58114"/>
                  <a:pt x="213789" y="46007"/>
                  <a:pt x="216664" y="34505"/>
                </a:cubicBezTo>
                <a:cubicBezTo>
                  <a:pt x="227144" y="76423"/>
                  <a:pt x="226867" y="71414"/>
                  <a:pt x="233917" y="120769"/>
                </a:cubicBezTo>
                <a:cubicBezTo>
                  <a:pt x="234324" y="123616"/>
                  <a:pt x="233917" y="126520"/>
                  <a:pt x="233917" y="129396"/>
                </a:cubicBezTo>
              </a:path>
            </a:pathLst>
          </a:custGeom>
          <a:ln w="19050">
            <a:solidFill>
              <a:srgbClr val="642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Volný tvar 98"/>
          <p:cNvSpPr/>
          <p:nvPr/>
        </p:nvSpPr>
        <p:spPr>
          <a:xfrm>
            <a:off x="8544272" y="1988841"/>
            <a:ext cx="302822" cy="232913"/>
          </a:xfrm>
          <a:custGeom>
            <a:avLst/>
            <a:gdLst>
              <a:gd name="connsiteX0" fmla="*/ 70015 w 302822"/>
              <a:gd name="connsiteY0" fmla="*/ 146649 h 232913"/>
              <a:gd name="connsiteX1" fmla="*/ 78642 w 302822"/>
              <a:gd name="connsiteY1" fmla="*/ 172528 h 232913"/>
              <a:gd name="connsiteX2" fmla="*/ 130400 w 302822"/>
              <a:gd name="connsiteY2" fmla="*/ 198407 h 232913"/>
              <a:gd name="connsiteX3" fmla="*/ 130400 w 302822"/>
              <a:gd name="connsiteY3" fmla="*/ 112143 h 232913"/>
              <a:gd name="connsiteX4" fmla="*/ 104521 w 302822"/>
              <a:gd name="connsiteY4" fmla="*/ 120769 h 232913"/>
              <a:gd name="connsiteX5" fmla="*/ 95895 w 302822"/>
              <a:gd name="connsiteY5" fmla="*/ 198407 h 232913"/>
              <a:gd name="connsiteX6" fmla="*/ 130400 w 302822"/>
              <a:gd name="connsiteY6" fmla="*/ 215660 h 232913"/>
              <a:gd name="connsiteX7" fmla="*/ 164906 w 302822"/>
              <a:gd name="connsiteY7" fmla="*/ 207034 h 232913"/>
              <a:gd name="connsiteX8" fmla="*/ 130400 w 302822"/>
              <a:gd name="connsiteY8" fmla="*/ 120769 h 232913"/>
              <a:gd name="connsiteX9" fmla="*/ 104521 w 302822"/>
              <a:gd name="connsiteY9" fmla="*/ 129396 h 232913"/>
              <a:gd name="connsiteX10" fmla="*/ 104521 w 302822"/>
              <a:gd name="connsiteY10" fmla="*/ 189781 h 232913"/>
              <a:gd name="connsiteX11" fmla="*/ 130400 w 302822"/>
              <a:gd name="connsiteY11" fmla="*/ 198407 h 232913"/>
              <a:gd name="connsiteX12" fmla="*/ 156279 w 302822"/>
              <a:gd name="connsiteY12" fmla="*/ 215660 h 232913"/>
              <a:gd name="connsiteX13" fmla="*/ 242544 w 302822"/>
              <a:gd name="connsiteY13" fmla="*/ 215660 h 232913"/>
              <a:gd name="connsiteX14" fmla="*/ 208038 w 302822"/>
              <a:gd name="connsiteY14" fmla="*/ 129396 h 232913"/>
              <a:gd name="connsiteX15" fmla="*/ 182159 w 302822"/>
              <a:gd name="connsiteY15" fmla="*/ 146649 h 232913"/>
              <a:gd name="connsiteX16" fmla="*/ 190785 w 302822"/>
              <a:gd name="connsiteY16" fmla="*/ 181154 h 232913"/>
              <a:gd name="connsiteX17" fmla="*/ 242544 w 302822"/>
              <a:gd name="connsiteY17" fmla="*/ 146649 h 232913"/>
              <a:gd name="connsiteX18" fmla="*/ 242544 w 302822"/>
              <a:gd name="connsiteY18" fmla="*/ 94890 h 232913"/>
              <a:gd name="connsiteX19" fmla="*/ 190785 w 302822"/>
              <a:gd name="connsiteY19" fmla="*/ 77637 h 232913"/>
              <a:gd name="connsiteX20" fmla="*/ 139027 w 302822"/>
              <a:gd name="connsiteY20" fmla="*/ 103517 h 232913"/>
              <a:gd name="connsiteX21" fmla="*/ 147653 w 302822"/>
              <a:gd name="connsiteY21" fmla="*/ 146649 h 232913"/>
              <a:gd name="connsiteX22" fmla="*/ 164906 w 302822"/>
              <a:gd name="connsiteY22" fmla="*/ 120769 h 232913"/>
              <a:gd name="connsiteX23" fmla="*/ 156279 w 302822"/>
              <a:gd name="connsiteY23" fmla="*/ 94890 h 232913"/>
              <a:gd name="connsiteX24" fmla="*/ 104521 w 302822"/>
              <a:gd name="connsiteY24" fmla="*/ 69011 h 232913"/>
              <a:gd name="connsiteX25" fmla="*/ 70015 w 302822"/>
              <a:gd name="connsiteY25" fmla="*/ 77637 h 232913"/>
              <a:gd name="connsiteX26" fmla="*/ 70015 w 302822"/>
              <a:gd name="connsiteY26" fmla="*/ 146649 h 232913"/>
              <a:gd name="connsiteX27" fmla="*/ 121774 w 302822"/>
              <a:gd name="connsiteY27" fmla="*/ 181154 h 232913"/>
              <a:gd name="connsiteX28" fmla="*/ 147653 w 302822"/>
              <a:gd name="connsiteY28" fmla="*/ 172528 h 232913"/>
              <a:gd name="connsiteX29" fmla="*/ 113147 w 302822"/>
              <a:gd name="connsiteY29" fmla="*/ 94890 h 232913"/>
              <a:gd name="connsiteX30" fmla="*/ 87268 w 302822"/>
              <a:gd name="connsiteY30" fmla="*/ 86264 h 232913"/>
              <a:gd name="connsiteX31" fmla="*/ 78642 w 302822"/>
              <a:gd name="connsiteY31" fmla="*/ 112143 h 232913"/>
              <a:gd name="connsiteX32" fmla="*/ 156279 w 302822"/>
              <a:gd name="connsiteY32" fmla="*/ 77637 h 232913"/>
              <a:gd name="connsiteX33" fmla="*/ 147653 w 302822"/>
              <a:gd name="connsiteY33" fmla="*/ 51758 h 232913"/>
              <a:gd name="connsiteX34" fmla="*/ 95895 w 302822"/>
              <a:gd name="connsiteY34" fmla="*/ 25879 h 232913"/>
              <a:gd name="connsiteX35" fmla="*/ 87268 w 302822"/>
              <a:gd name="connsiteY35" fmla="*/ 51758 h 232913"/>
              <a:gd name="connsiteX36" fmla="*/ 121774 w 302822"/>
              <a:gd name="connsiteY36" fmla="*/ 103517 h 232913"/>
              <a:gd name="connsiteX37" fmla="*/ 147653 w 302822"/>
              <a:gd name="connsiteY37" fmla="*/ 112143 h 232913"/>
              <a:gd name="connsiteX38" fmla="*/ 156279 w 302822"/>
              <a:gd name="connsiteY38" fmla="*/ 86264 h 232913"/>
              <a:gd name="connsiteX39" fmla="*/ 147653 w 302822"/>
              <a:gd name="connsiteY39" fmla="*/ 60385 h 232913"/>
              <a:gd name="connsiteX40" fmla="*/ 95895 w 302822"/>
              <a:gd name="connsiteY40" fmla="*/ 34505 h 232913"/>
              <a:gd name="connsiteX41" fmla="*/ 70015 w 302822"/>
              <a:gd name="connsiteY41" fmla="*/ 43132 h 232913"/>
              <a:gd name="connsiteX42" fmla="*/ 61389 w 302822"/>
              <a:gd name="connsiteY42" fmla="*/ 69011 h 232913"/>
              <a:gd name="connsiteX43" fmla="*/ 44136 w 302822"/>
              <a:gd name="connsiteY43" fmla="*/ 94890 h 232913"/>
              <a:gd name="connsiteX44" fmla="*/ 35510 w 302822"/>
              <a:gd name="connsiteY44" fmla="*/ 120769 h 232913"/>
              <a:gd name="connsiteX45" fmla="*/ 44136 w 302822"/>
              <a:gd name="connsiteY45" fmla="*/ 146649 h 232913"/>
              <a:gd name="connsiteX46" fmla="*/ 95895 w 302822"/>
              <a:gd name="connsiteY46" fmla="*/ 172528 h 232913"/>
              <a:gd name="connsiteX47" fmla="*/ 113147 w 302822"/>
              <a:gd name="connsiteY47" fmla="*/ 198407 h 232913"/>
              <a:gd name="connsiteX48" fmla="*/ 164906 w 302822"/>
              <a:gd name="connsiteY48" fmla="*/ 215660 h 232913"/>
              <a:gd name="connsiteX49" fmla="*/ 182159 w 302822"/>
              <a:gd name="connsiteY49" fmla="*/ 120769 h 232913"/>
              <a:gd name="connsiteX50" fmla="*/ 190785 w 302822"/>
              <a:gd name="connsiteY50" fmla="*/ 181154 h 232913"/>
              <a:gd name="connsiteX51" fmla="*/ 225291 w 302822"/>
              <a:gd name="connsiteY51" fmla="*/ 232913 h 232913"/>
              <a:gd name="connsiteX52" fmla="*/ 259796 w 302822"/>
              <a:gd name="connsiteY52" fmla="*/ 224286 h 232913"/>
              <a:gd name="connsiteX53" fmla="*/ 294302 w 302822"/>
              <a:gd name="connsiteY53" fmla="*/ 172528 h 232913"/>
              <a:gd name="connsiteX54" fmla="*/ 285676 w 302822"/>
              <a:gd name="connsiteY54" fmla="*/ 94890 h 232913"/>
              <a:gd name="connsiteX55" fmla="*/ 233917 w 302822"/>
              <a:gd name="connsiteY55" fmla="*/ 77637 h 232913"/>
              <a:gd name="connsiteX56" fmla="*/ 208038 w 302822"/>
              <a:gd name="connsiteY56" fmla="*/ 86264 h 232913"/>
              <a:gd name="connsiteX57" fmla="*/ 216664 w 302822"/>
              <a:gd name="connsiteY57" fmla="*/ 146649 h 232913"/>
              <a:gd name="connsiteX58" fmla="*/ 242544 w 302822"/>
              <a:gd name="connsiteY58" fmla="*/ 163902 h 232913"/>
              <a:gd name="connsiteX59" fmla="*/ 285676 w 302822"/>
              <a:gd name="connsiteY59" fmla="*/ 146649 h 232913"/>
              <a:gd name="connsiteX60" fmla="*/ 277049 w 302822"/>
              <a:gd name="connsiteY60" fmla="*/ 103517 h 232913"/>
              <a:gd name="connsiteX61" fmla="*/ 225291 w 302822"/>
              <a:gd name="connsiteY61" fmla="*/ 69011 h 232913"/>
              <a:gd name="connsiteX62" fmla="*/ 190785 w 302822"/>
              <a:gd name="connsiteY62" fmla="*/ 51758 h 232913"/>
              <a:gd name="connsiteX63" fmla="*/ 156279 w 302822"/>
              <a:gd name="connsiteY63" fmla="*/ 60385 h 232913"/>
              <a:gd name="connsiteX64" fmla="*/ 173532 w 302822"/>
              <a:gd name="connsiteY64" fmla="*/ 86264 h 232913"/>
              <a:gd name="connsiteX65" fmla="*/ 216664 w 302822"/>
              <a:gd name="connsiteY65" fmla="*/ 77637 h 232913"/>
              <a:gd name="connsiteX66" fmla="*/ 208038 w 302822"/>
              <a:gd name="connsiteY66" fmla="*/ 34505 h 232913"/>
              <a:gd name="connsiteX67" fmla="*/ 156279 w 302822"/>
              <a:gd name="connsiteY67" fmla="*/ 17252 h 232913"/>
              <a:gd name="connsiteX68" fmla="*/ 70015 w 302822"/>
              <a:gd name="connsiteY68" fmla="*/ 60385 h 232913"/>
              <a:gd name="connsiteX69" fmla="*/ 87268 w 302822"/>
              <a:gd name="connsiteY69" fmla="*/ 103517 h 232913"/>
              <a:gd name="connsiteX70" fmla="*/ 95895 w 302822"/>
              <a:gd name="connsiteY70" fmla="*/ 69011 h 232913"/>
              <a:gd name="connsiteX71" fmla="*/ 104521 w 302822"/>
              <a:gd name="connsiteY71" fmla="*/ 43132 h 232913"/>
              <a:gd name="connsiteX72" fmla="*/ 78642 w 302822"/>
              <a:gd name="connsiteY72" fmla="*/ 34505 h 232913"/>
              <a:gd name="connsiteX73" fmla="*/ 44136 w 302822"/>
              <a:gd name="connsiteY73" fmla="*/ 43132 h 232913"/>
              <a:gd name="connsiteX74" fmla="*/ 44136 w 302822"/>
              <a:gd name="connsiteY74" fmla="*/ 94890 h 232913"/>
              <a:gd name="connsiteX75" fmla="*/ 104521 w 302822"/>
              <a:gd name="connsiteY75" fmla="*/ 86264 h 232913"/>
              <a:gd name="connsiteX76" fmla="*/ 70015 w 302822"/>
              <a:gd name="connsiteY76" fmla="*/ 8626 h 232913"/>
              <a:gd name="connsiteX77" fmla="*/ 9630 w 302822"/>
              <a:gd name="connsiteY77" fmla="*/ 17252 h 232913"/>
              <a:gd name="connsiteX78" fmla="*/ 1004 w 302822"/>
              <a:gd name="connsiteY78" fmla="*/ 43132 h 232913"/>
              <a:gd name="connsiteX79" fmla="*/ 18257 w 302822"/>
              <a:gd name="connsiteY79" fmla="*/ 94890 h 232913"/>
              <a:gd name="connsiteX80" fmla="*/ 35510 w 302822"/>
              <a:gd name="connsiteY80" fmla="*/ 69011 h 232913"/>
              <a:gd name="connsiteX81" fmla="*/ 18257 w 302822"/>
              <a:gd name="connsiteY81" fmla="*/ 43132 h 232913"/>
              <a:gd name="connsiteX82" fmla="*/ 9630 w 302822"/>
              <a:gd name="connsiteY82" fmla="*/ 69011 h 232913"/>
              <a:gd name="connsiteX83" fmla="*/ 18257 w 302822"/>
              <a:gd name="connsiteY83" fmla="*/ 103517 h 232913"/>
              <a:gd name="connsiteX84" fmla="*/ 44136 w 302822"/>
              <a:gd name="connsiteY84" fmla="*/ 129396 h 232913"/>
              <a:gd name="connsiteX85" fmla="*/ 104521 w 302822"/>
              <a:gd name="connsiteY85" fmla="*/ 163902 h 232913"/>
              <a:gd name="connsiteX86" fmla="*/ 147653 w 302822"/>
              <a:gd name="connsiteY86" fmla="*/ 224286 h 232913"/>
              <a:gd name="connsiteX87" fmla="*/ 173532 w 302822"/>
              <a:gd name="connsiteY87" fmla="*/ 232913 h 232913"/>
              <a:gd name="connsiteX88" fmla="*/ 216664 w 302822"/>
              <a:gd name="connsiteY88" fmla="*/ 224286 h 232913"/>
              <a:gd name="connsiteX89" fmla="*/ 251170 w 302822"/>
              <a:gd name="connsiteY89" fmla="*/ 215660 h 232913"/>
              <a:gd name="connsiteX90" fmla="*/ 259796 w 302822"/>
              <a:gd name="connsiteY90" fmla="*/ 189781 h 232913"/>
              <a:gd name="connsiteX91" fmla="*/ 251170 w 302822"/>
              <a:gd name="connsiteY91" fmla="*/ 120769 h 232913"/>
              <a:gd name="connsiteX92" fmla="*/ 216664 w 302822"/>
              <a:gd name="connsiteY92" fmla="*/ 181154 h 232913"/>
              <a:gd name="connsiteX93" fmla="*/ 225291 w 302822"/>
              <a:gd name="connsiteY93" fmla="*/ 207034 h 232913"/>
              <a:gd name="connsiteX94" fmla="*/ 294302 w 302822"/>
              <a:gd name="connsiteY94" fmla="*/ 163902 h 232913"/>
              <a:gd name="connsiteX95" fmla="*/ 285676 w 302822"/>
              <a:gd name="connsiteY95" fmla="*/ 86264 h 232913"/>
              <a:gd name="connsiteX96" fmla="*/ 208038 w 302822"/>
              <a:gd name="connsiteY96" fmla="*/ 112143 h 232913"/>
              <a:gd name="connsiteX97" fmla="*/ 182159 w 302822"/>
              <a:gd name="connsiteY97" fmla="*/ 94890 h 232913"/>
              <a:gd name="connsiteX98" fmla="*/ 173532 w 302822"/>
              <a:gd name="connsiteY98" fmla="*/ 120769 h 232913"/>
              <a:gd name="connsiteX99" fmla="*/ 182159 w 302822"/>
              <a:gd name="connsiteY99" fmla="*/ 86264 h 232913"/>
              <a:gd name="connsiteX100" fmla="*/ 173532 w 302822"/>
              <a:gd name="connsiteY100" fmla="*/ 43132 h 232913"/>
              <a:gd name="connsiteX101" fmla="*/ 121774 w 302822"/>
              <a:gd name="connsiteY101" fmla="*/ 25879 h 232913"/>
              <a:gd name="connsiteX102" fmla="*/ 95895 w 302822"/>
              <a:gd name="connsiteY102" fmla="*/ 17252 h 232913"/>
              <a:gd name="connsiteX103" fmla="*/ 70015 w 302822"/>
              <a:gd name="connsiteY103" fmla="*/ 0 h 232913"/>
              <a:gd name="connsiteX104" fmla="*/ 52762 w 302822"/>
              <a:gd name="connsiteY104" fmla="*/ 25879 h 232913"/>
              <a:gd name="connsiteX105" fmla="*/ 52762 w 302822"/>
              <a:gd name="connsiteY105" fmla="*/ 86264 h 232913"/>
              <a:gd name="connsiteX106" fmla="*/ 78642 w 302822"/>
              <a:gd name="connsiteY106" fmla="*/ 103517 h 232913"/>
              <a:gd name="connsiteX107" fmla="*/ 208038 w 302822"/>
              <a:gd name="connsiteY107" fmla="*/ 69011 h 232913"/>
              <a:gd name="connsiteX108" fmla="*/ 216664 w 302822"/>
              <a:gd name="connsiteY108" fmla="*/ 34505 h 232913"/>
              <a:gd name="connsiteX109" fmla="*/ 233917 w 302822"/>
              <a:gd name="connsiteY109" fmla="*/ 120769 h 232913"/>
              <a:gd name="connsiteX110" fmla="*/ 233917 w 302822"/>
              <a:gd name="connsiteY110" fmla="*/ 129396 h 2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302822" h="232913">
                <a:moveTo>
                  <a:pt x="70015" y="146649"/>
                </a:moveTo>
                <a:cubicBezTo>
                  <a:pt x="72891" y="155275"/>
                  <a:pt x="72962" y="165428"/>
                  <a:pt x="78642" y="172528"/>
                </a:cubicBezTo>
                <a:cubicBezTo>
                  <a:pt x="90805" y="187731"/>
                  <a:pt x="113351" y="192724"/>
                  <a:pt x="130400" y="198407"/>
                </a:cubicBezTo>
                <a:cubicBezTo>
                  <a:pt x="140039" y="169492"/>
                  <a:pt x="152429" y="145186"/>
                  <a:pt x="130400" y="112143"/>
                </a:cubicBezTo>
                <a:cubicBezTo>
                  <a:pt x="125356" y="104577"/>
                  <a:pt x="113147" y="117894"/>
                  <a:pt x="104521" y="120769"/>
                </a:cubicBezTo>
                <a:cubicBezTo>
                  <a:pt x="98769" y="138024"/>
                  <a:pt x="74328" y="176840"/>
                  <a:pt x="95895" y="198407"/>
                </a:cubicBezTo>
                <a:cubicBezTo>
                  <a:pt x="104988" y="207500"/>
                  <a:pt x="118898" y="209909"/>
                  <a:pt x="130400" y="215660"/>
                </a:cubicBezTo>
                <a:cubicBezTo>
                  <a:pt x="141902" y="212785"/>
                  <a:pt x="161499" y="218390"/>
                  <a:pt x="164906" y="207034"/>
                </a:cubicBezTo>
                <a:cubicBezTo>
                  <a:pt x="187669" y="131157"/>
                  <a:pt x="169669" y="133860"/>
                  <a:pt x="130400" y="120769"/>
                </a:cubicBezTo>
                <a:cubicBezTo>
                  <a:pt x="121774" y="123645"/>
                  <a:pt x="110951" y="122966"/>
                  <a:pt x="104521" y="129396"/>
                </a:cubicBezTo>
                <a:cubicBezTo>
                  <a:pt x="91299" y="142618"/>
                  <a:pt x="94794" y="177622"/>
                  <a:pt x="104521" y="189781"/>
                </a:cubicBezTo>
                <a:cubicBezTo>
                  <a:pt x="110201" y="196881"/>
                  <a:pt x="121774" y="195532"/>
                  <a:pt x="130400" y="198407"/>
                </a:cubicBezTo>
                <a:cubicBezTo>
                  <a:pt x="139026" y="204158"/>
                  <a:pt x="147006" y="211024"/>
                  <a:pt x="156279" y="215660"/>
                </a:cubicBezTo>
                <a:cubicBezTo>
                  <a:pt x="189736" y="232388"/>
                  <a:pt x="199345" y="221831"/>
                  <a:pt x="242544" y="215660"/>
                </a:cubicBezTo>
                <a:cubicBezTo>
                  <a:pt x="241048" y="203695"/>
                  <a:pt x="249442" y="129396"/>
                  <a:pt x="208038" y="129396"/>
                </a:cubicBezTo>
                <a:cubicBezTo>
                  <a:pt x="197670" y="129396"/>
                  <a:pt x="190785" y="140898"/>
                  <a:pt x="182159" y="146649"/>
                </a:cubicBezTo>
                <a:cubicBezTo>
                  <a:pt x="185034" y="158151"/>
                  <a:pt x="180619" y="175054"/>
                  <a:pt x="190785" y="181154"/>
                </a:cubicBezTo>
                <a:cubicBezTo>
                  <a:pt x="217311" y="197070"/>
                  <a:pt x="234488" y="158733"/>
                  <a:pt x="242544" y="146649"/>
                </a:cubicBezTo>
                <a:cubicBezTo>
                  <a:pt x="246967" y="133378"/>
                  <a:pt x="261123" y="108161"/>
                  <a:pt x="242544" y="94890"/>
                </a:cubicBezTo>
                <a:cubicBezTo>
                  <a:pt x="227745" y="84319"/>
                  <a:pt x="190785" y="77637"/>
                  <a:pt x="190785" y="77637"/>
                </a:cubicBezTo>
                <a:cubicBezTo>
                  <a:pt x="181316" y="80794"/>
                  <a:pt x="142547" y="91196"/>
                  <a:pt x="139027" y="103517"/>
                </a:cubicBezTo>
                <a:cubicBezTo>
                  <a:pt x="134999" y="117615"/>
                  <a:pt x="144778" y="132272"/>
                  <a:pt x="147653" y="146649"/>
                </a:cubicBezTo>
                <a:cubicBezTo>
                  <a:pt x="153404" y="138022"/>
                  <a:pt x="163202" y="130996"/>
                  <a:pt x="164906" y="120769"/>
                </a:cubicBezTo>
                <a:cubicBezTo>
                  <a:pt x="166401" y="111800"/>
                  <a:pt x="161959" y="101990"/>
                  <a:pt x="156279" y="94890"/>
                </a:cubicBezTo>
                <a:cubicBezTo>
                  <a:pt x="144116" y="79687"/>
                  <a:pt x="121570" y="74694"/>
                  <a:pt x="104521" y="69011"/>
                </a:cubicBezTo>
                <a:cubicBezTo>
                  <a:pt x="93019" y="71886"/>
                  <a:pt x="79273" y="70231"/>
                  <a:pt x="70015" y="77637"/>
                </a:cubicBezTo>
                <a:cubicBezTo>
                  <a:pt x="54260" y="90241"/>
                  <a:pt x="63626" y="138434"/>
                  <a:pt x="70015" y="146649"/>
                </a:cubicBezTo>
                <a:cubicBezTo>
                  <a:pt x="82745" y="163016"/>
                  <a:pt x="121774" y="181154"/>
                  <a:pt x="121774" y="181154"/>
                </a:cubicBezTo>
                <a:cubicBezTo>
                  <a:pt x="130400" y="178279"/>
                  <a:pt x="145448" y="181349"/>
                  <a:pt x="147653" y="172528"/>
                </a:cubicBezTo>
                <a:cubicBezTo>
                  <a:pt x="159123" y="126649"/>
                  <a:pt x="144950" y="110791"/>
                  <a:pt x="113147" y="94890"/>
                </a:cubicBezTo>
                <a:cubicBezTo>
                  <a:pt x="105014" y="90824"/>
                  <a:pt x="95894" y="89139"/>
                  <a:pt x="87268" y="86264"/>
                </a:cubicBezTo>
                <a:cubicBezTo>
                  <a:pt x="84393" y="94890"/>
                  <a:pt x="70016" y="109268"/>
                  <a:pt x="78642" y="112143"/>
                </a:cubicBezTo>
                <a:cubicBezTo>
                  <a:pt x="130942" y="129576"/>
                  <a:pt x="137105" y="106400"/>
                  <a:pt x="156279" y="77637"/>
                </a:cubicBezTo>
                <a:cubicBezTo>
                  <a:pt x="153404" y="69011"/>
                  <a:pt x="153333" y="58858"/>
                  <a:pt x="147653" y="51758"/>
                </a:cubicBezTo>
                <a:cubicBezTo>
                  <a:pt x="135491" y="36555"/>
                  <a:pt x="112944" y="31562"/>
                  <a:pt x="95895" y="25879"/>
                </a:cubicBezTo>
                <a:cubicBezTo>
                  <a:pt x="93019" y="34505"/>
                  <a:pt x="87268" y="42665"/>
                  <a:pt x="87268" y="51758"/>
                </a:cubicBezTo>
                <a:cubicBezTo>
                  <a:pt x="87268" y="72859"/>
                  <a:pt x="106216" y="93145"/>
                  <a:pt x="121774" y="103517"/>
                </a:cubicBezTo>
                <a:cubicBezTo>
                  <a:pt x="129340" y="108561"/>
                  <a:pt x="139027" y="109268"/>
                  <a:pt x="147653" y="112143"/>
                </a:cubicBezTo>
                <a:cubicBezTo>
                  <a:pt x="150528" y="103517"/>
                  <a:pt x="156279" y="95357"/>
                  <a:pt x="156279" y="86264"/>
                </a:cubicBezTo>
                <a:cubicBezTo>
                  <a:pt x="156279" y="77171"/>
                  <a:pt x="153333" y="67485"/>
                  <a:pt x="147653" y="60385"/>
                </a:cubicBezTo>
                <a:cubicBezTo>
                  <a:pt x="135492" y="45183"/>
                  <a:pt x="112943" y="40188"/>
                  <a:pt x="95895" y="34505"/>
                </a:cubicBezTo>
                <a:cubicBezTo>
                  <a:pt x="87268" y="37381"/>
                  <a:pt x="76445" y="36702"/>
                  <a:pt x="70015" y="43132"/>
                </a:cubicBezTo>
                <a:cubicBezTo>
                  <a:pt x="63585" y="49562"/>
                  <a:pt x="65455" y="60878"/>
                  <a:pt x="61389" y="69011"/>
                </a:cubicBezTo>
                <a:cubicBezTo>
                  <a:pt x="56752" y="78284"/>
                  <a:pt x="49887" y="86264"/>
                  <a:pt x="44136" y="94890"/>
                </a:cubicBezTo>
                <a:cubicBezTo>
                  <a:pt x="41261" y="103516"/>
                  <a:pt x="35510" y="111676"/>
                  <a:pt x="35510" y="120769"/>
                </a:cubicBezTo>
                <a:cubicBezTo>
                  <a:pt x="35510" y="129862"/>
                  <a:pt x="38456" y="139548"/>
                  <a:pt x="44136" y="146649"/>
                </a:cubicBezTo>
                <a:cubicBezTo>
                  <a:pt x="56298" y="161852"/>
                  <a:pt x="78846" y="166845"/>
                  <a:pt x="95895" y="172528"/>
                </a:cubicBezTo>
                <a:cubicBezTo>
                  <a:pt x="101646" y="181154"/>
                  <a:pt x="104355" y="192912"/>
                  <a:pt x="113147" y="198407"/>
                </a:cubicBezTo>
                <a:cubicBezTo>
                  <a:pt x="128569" y="208046"/>
                  <a:pt x="164906" y="215660"/>
                  <a:pt x="164906" y="215660"/>
                </a:cubicBezTo>
                <a:cubicBezTo>
                  <a:pt x="221199" y="196896"/>
                  <a:pt x="182159" y="219259"/>
                  <a:pt x="182159" y="120769"/>
                </a:cubicBezTo>
                <a:cubicBezTo>
                  <a:pt x="182159" y="100436"/>
                  <a:pt x="183486" y="162177"/>
                  <a:pt x="190785" y="181154"/>
                </a:cubicBezTo>
                <a:cubicBezTo>
                  <a:pt x="198229" y="200507"/>
                  <a:pt x="225291" y="232913"/>
                  <a:pt x="225291" y="232913"/>
                </a:cubicBezTo>
                <a:cubicBezTo>
                  <a:pt x="236793" y="230037"/>
                  <a:pt x="249502" y="230168"/>
                  <a:pt x="259796" y="224286"/>
                </a:cubicBezTo>
                <a:cubicBezTo>
                  <a:pt x="286405" y="209081"/>
                  <a:pt x="286067" y="197233"/>
                  <a:pt x="294302" y="172528"/>
                </a:cubicBezTo>
                <a:cubicBezTo>
                  <a:pt x="291427" y="146649"/>
                  <a:pt x="299655" y="116858"/>
                  <a:pt x="285676" y="94890"/>
                </a:cubicBezTo>
                <a:cubicBezTo>
                  <a:pt x="275912" y="79547"/>
                  <a:pt x="233917" y="77637"/>
                  <a:pt x="233917" y="77637"/>
                </a:cubicBezTo>
                <a:cubicBezTo>
                  <a:pt x="225291" y="80513"/>
                  <a:pt x="214468" y="79834"/>
                  <a:pt x="208038" y="86264"/>
                </a:cubicBezTo>
                <a:cubicBezTo>
                  <a:pt x="189287" y="105015"/>
                  <a:pt x="203910" y="131344"/>
                  <a:pt x="216664" y="146649"/>
                </a:cubicBezTo>
                <a:cubicBezTo>
                  <a:pt x="223301" y="154614"/>
                  <a:pt x="233917" y="158151"/>
                  <a:pt x="242544" y="163902"/>
                </a:cubicBezTo>
                <a:cubicBezTo>
                  <a:pt x="256921" y="158151"/>
                  <a:pt x="277993" y="160094"/>
                  <a:pt x="285676" y="146649"/>
                </a:cubicBezTo>
                <a:cubicBezTo>
                  <a:pt x="292950" y="133919"/>
                  <a:pt x="283606" y="116631"/>
                  <a:pt x="277049" y="103517"/>
                </a:cubicBezTo>
                <a:cubicBezTo>
                  <a:pt x="262254" y="73927"/>
                  <a:pt x="249690" y="79468"/>
                  <a:pt x="225291" y="69011"/>
                </a:cubicBezTo>
                <a:cubicBezTo>
                  <a:pt x="213471" y="63945"/>
                  <a:pt x="202287" y="57509"/>
                  <a:pt x="190785" y="51758"/>
                </a:cubicBezTo>
                <a:cubicBezTo>
                  <a:pt x="179283" y="54634"/>
                  <a:pt x="161581" y="49781"/>
                  <a:pt x="156279" y="60385"/>
                </a:cubicBezTo>
                <a:cubicBezTo>
                  <a:pt x="151642" y="69658"/>
                  <a:pt x="163563" y="83416"/>
                  <a:pt x="173532" y="86264"/>
                </a:cubicBezTo>
                <a:cubicBezTo>
                  <a:pt x="187630" y="90292"/>
                  <a:pt x="202287" y="80513"/>
                  <a:pt x="216664" y="77637"/>
                </a:cubicBezTo>
                <a:cubicBezTo>
                  <a:pt x="213789" y="63260"/>
                  <a:pt x="218406" y="44873"/>
                  <a:pt x="208038" y="34505"/>
                </a:cubicBezTo>
                <a:cubicBezTo>
                  <a:pt x="195178" y="21645"/>
                  <a:pt x="156279" y="17252"/>
                  <a:pt x="156279" y="17252"/>
                </a:cubicBezTo>
                <a:cubicBezTo>
                  <a:pt x="147506" y="19759"/>
                  <a:pt x="73782" y="30250"/>
                  <a:pt x="70015" y="60385"/>
                </a:cubicBezTo>
                <a:cubicBezTo>
                  <a:pt x="68094" y="75750"/>
                  <a:pt x="81517" y="89140"/>
                  <a:pt x="87268" y="103517"/>
                </a:cubicBezTo>
                <a:cubicBezTo>
                  <a:pt x="90144" y="92015"/>
                  <a:pt x="92638" y="80411"/>
                  <a:pt x="95895" y="69011"/>
                </a:cubicBezTo>
                <a:cubicBezTo>
                  <a:pt x="98393" y="60268"/>
                  <a:pt x="108587" y="51265"/>
                  <a:pt x="104521" y="43132"/>
                </a:cubicBezTo>
                <a:cubicBezTo>
                  <a:pt x="100454" y="34999"/>
                  <a:pt x="87268" y="37381"/>
                  <a:pt x="78642" y="34505"/>
                </a:cubicBezTo>
                <a:cubicBezTo>
                  <a:pt x="67140" y="37381"/>
                  <a:pt x="53394" y="35726"/>
                  <a:pt x="44136" y="43132"/>
                </a:cubicBezTo>
                <a:cubicBezTo>
                  <a:pt x="25976" y="57660"/>
                  <a:pt x="39293" y="80362"/>
                  <a:pt x="44136" y="94890"/>
                </a:cubicBezTo>
                <a:cubicBezTo>
                  <a:pt x="64264" y="92015"/>
                  <a:pt x="93242" y="103182"/>
                  <a:pt x="104521" y="86264"/>
                </a:cubicBezTo>
                <a:cubicBezTo>
                  <a:pt x="145313" y="25076"/>
                  <a:pt x="98063" y="17974"/>
                  <a:pt x="70015" y="8626"/>
                </a:cubicBezTo>
                <a:cubicBezTo>
                  <a:pt x="49887" y="11501"/>
                  <a:pt x="27816" y="8159"/>
                  <a:pt x="9630" y="17252"/>
                </a:cubicBezTo>
                <a:cubicBezTo>
                  <a:pt x="1497" y="21319"/>
                  <a:pt x="0" y="34094"/>
                  <a:pt x="1004" y="43132"/>
                </a:cubicBezTo>
                <a:cubicBezTo>
                  <a:pt x="3012" y="61207"/>
                  <a:pt x="18257" y="94890"/>
                  <a:pt x="18257" y="94890"/>
                </a:cubicBezTo>
                <a:cubicBezTo>
                  <a:pt x="24008" y="86264"/>
                  <a:pt x="35510" y="79379"/>
                  <a:pt x="35510" y="69011"/>
                </a:cubicBezTo>
                <a:cubicBezTo>
                  <a:pt x="35510" y="58643"/>
                  <a:pt x="28625" y="43132"/>
                  <a:pt x="18257" y="43132"/>
                </a:cubicBezTo>
                <a:cubicBezTo>
                  <a:pt x="9164" y="43132"/>
                  <a:pt x="12506" y="60385"/>
                  <a:pt x="9630" y="69011"/>
                </a:cubicBezTo>
                <a:cubicBezTo>
                  <a:pt x="12506" y="80513"/>
                  <a:pt x="12375" y="93223"/>
                  <a:pt x="18257" y="103517"/>
                </a:cubicBezTo>
                <a:cubicBezTo>
                  <a:pt x="24310" y="114109"/>
                  <a:pt x="34873" y="121457"/>
                  <a:pt x="44136" y="129396"/>
                </a:cubicBezTo>
                <a:cubicBezTo>
                  <a:pt x="77369" y="157882"/>
                  <a:pt x="70408" y="152530"/>
                  <a:pt x="104521" y="163902"/>
                </a:cubicBezTo>
                <a:cubicBezTo>
                  <a:pt x="173394" y="146683"/>
                  <a:pt x="114334" y="149316"/>
                  <a:pt x="147653" y="224286"/>
                </a:cubicBezTo>
                <a:cubicBezTo>
                  <a:pt x="151346" y="232595"/>
                  <a:pt x="164906" y="230037"/>
                  <a:pt x="173532" y="232913"/>
                </a:cubicBezTo>
                <a:cubicBezTo>
                  <a:pt x="187909" y="230037"/>
                  <a:pt x="202351" y="227467"/>
                  <a:pt x="216664" y="224286"/>
                </a:cubicBezTo>
                <a:cubicBezTo>
                  <a:pt x="228238" y="221714"/>
                  <a:pt x="241912" y="223066"/>
                  <a:pt x="251170" y="215660"/>
                </a:cubicBezTo>
                <a:cubicBezTo>
                  <a:pt x="258270" y="209980"/>
                  <a:pt x="256921" y="198407"/>
                  <a:pt x="259796" y="189781"/>
                </a:cubicBezTo>
                <a:cubicBezTo>
                  <a:pt x="256921" y="166777"/>
                  <a:pt x="267563" y="137162"/>
                  <a:pt x="251170" y="120769"/>
                </a:cubicBezTo>
                <a:cubicBezTo>
                  <a:pt x="238115" y="107714"/>
                  <a:pt x="218277" y="176316"/>
                  <a:pt x="216664" y="181154"/>
                </a:cubicBezTo>
                <a:cubicBezTo>
                  <a:pt x="219540" y="189781"/>
                  <a:pt x="216321" y="205539"/>
                  <a:pt x="225291" y="207034"/>
                </a:cubicBezTo>
                <a:cubicBezTo>
                  <a:pt x="253298" y="211702"/>
                  <a:pt x="278313" y="179891"/>
                  <a:pt x="294302" y="163902"/>
                </a:cubicBezTo>
                <a:cubicBezTo>
                  <a:pt x="291427" y="138023"/>
                  <a:pt x="302822" y="105860"/>
                  <a:pt x="285676" y="86264"/>
                </a:cubicBezTo>
                <a:cubicBezTo>
                  <a:pt x="268548" y="66689"/>
                  <a:pt x="221881" y="102914"/>
                  <a:pt x="208038" y="112143"/>
                </a:cubicBezTo>
                <a:cubicBezTo>
                  <a:pt x="170592" y="168312"/>
                  <a:pt x="209874" y="122605"/>
                  <a:pt x="182159" y="94890"/>
                </a:cubicBezTo>
                <a:cubicBezTo>
                  <a:pt x="175729" y="88460"/>
                  <a:pt x="173532" y="129862"/>
                  <a:pt x="173532" y="120769"/>
                </a:cubicBezTo>
                <a:cubicBezTo>
                  <a:pt x="173532" y="108913"/>
                  <a:pt x="179283" y="97766"/>
                  <a:pt x="182159" y="86264"/>
                </a:cubicBezTo>
                <a:cubicBezTo>
                  <a:pt x="179283" y="71887"/>
                  <a:pt x="183900" y="53500"/>
                  <a:pt x="173532" y="43132"/>
                </a:cubicBezTo>
                <a:cubicBezTo>
                  <a:pt x="160673" y="30273"/>
                  <a:pt x="121774" y="25879"/>
                  <a:pt x="121774" y="25879"/>
                </a:cubicBezTo>
                <a:cubicBezTo>
                  <a:pt x="121774" y="25879"/>
                  <a:pt x="104028" y="21318"/>
                  <a:pt x="95895" y="17252"/>
                </a:cubicBezTo>
                <a:cubicBezTo>
                  <a:pt x="86622" y="12615"/>
                  <a:pt x="78642" y="5751"/>
                  <a:pt x="70015" y="0"/>
                </a:cubicBezTo>
                <a:cubicBezTo>
                  <a:pt x="64264" y="8626"/>
                  <a:pt x="57399" y="16606"/>
                  <a:pt x="52762" y="25879"/>
                </a:cubicBezTo>
                <a:cubicBezTo>
                  <a:pt x="42785" y="45833"/>
                  <a:pt x="38804" y="65327"/>
                  <a:pt x="52762" y="86264"/>
                </a:cubicBezTo>
                <a:cubicBezTo>
                  <a:pt x="58513" y="94891"/>
                  <a:pt x="70015" y="97766"/>
                  <a:pt x="78642" y="103517"/>
                </a:cubicBezTo>
                <a:cubicBezTo>
                  <a:pt x="150303" y="98004"/>
                  <a:pt x="184041" y="125003"/>
                  <a:pt x="208038" y="69011"/>
                </a:cubicBezTo>
                <a:cubicBezTo>
                  <a:pt x="212708" y="58114"/>
                  <a:pt x="213789" y="46007"/>
                  <a:pt x="216664" y="34505"/>
                </a:cubicBezTo>
                <a:cubicBezTo>
                  <a:pt x="227144" y="76423"/>
                  <a:pt x="226867" y="71414"/>
                  <a:pt x="233917" y="120769"/>
                </a:cubicBezTo>
                <a:cubicBezTo>
                  <a:pt x="234324" y="123616"/>
                  <a:pt x="233917" y="126520"/>
                  <a:pt x="233917" y="129396"/>
                </a:cubicBezTo>
              </a:path>
            </a:pathLst>
          </a:custGeom>
          <a:ln w="19050">
            <a:solidFill>
              <a:srgbClr val="642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Volný tvar 99"/>
          <p:cNvSpPr/>
          <p:nvPr/>
        </p:nvSpPr>
        <p:spPr>
          <a:xfrm rot="19075587">
            <a:off x="8151238" y="2492335"/>
            <a:ext cx="302822" cy="232913"/>
          </a:xfrm>
          <a:custGeom>
            <a:avLst/>
            <a:gdLst>
              <a:gd name="connsiteX0" fmla="*/ 70015 w 302822"/>
              <a:gd name="connsiteY0" fmla="*/ 146649 h 232913"/>
              <a:gd name="connsiteX1" fmla="*/ 78642 w 302822"/>
              <a:gd name="connsiteY1" fmla="*/ 172528 h 232913"/>
              <a:gd name="connsiteX2" fmla="*/ 130400 w 302822"/>
              <a:gd name="connsiteY2" fmla="*/ 198407 h 232913"/>
              <a:gd name="connsiteX3" fmla="*/ 130400 w 302822"/>
              <a:gd name="connsiteY3" fmla="*/ 112143 h 232913"/>
              <a:gd name="connsiteX4" fmla="*/ 104521 w 302822"/>
              <a:gd name="connsiteY4" fmla="*/ 120769 h 232913"/>
              <a:gd name="connsiteX5" fmla="*/ 95895 w 302822"/>
              <a:gd name="connsiteY5" fmla="*/ 198407 h 232913"/>
              <a:gd name="connsiteX6" fmla="*/ 130400 w 302822"/>
              <a:gd name="connsiteY6" fmla="*/ 215660 h 232913"/>
              <a:gd name="connsiteX7" fmla="*/ 164906 w 302822"/>
              <a:gd name="connsiteY7" fmla="*/ 207034 h 232913"/>
              <a:gd name="connsiteX8" fmla="*/ 130400 w 302822"/>
              <a:gd name="connsiteY8" fmla="*/ 120769 h 232913"/>
              <a:gd name="connsiteX9" fmla="*/ 104521 w 302822"/>
              <a:gd name="connsiteY9" fmla="*/ 129396 h 232913"/>
              <a:gd name="connsiteX10" fmla="*/ 104521 w 302822"/>
              <a:gd name="connsiteY10" fmla="*/ 189781 h 232913"/>
              <a:gd name="connsiteX11" fmla="*/ 130400 w 302822"/>
              <a:gd name="connsiteY11" fmla="*/ 198407 h 232913"/>
              <a:gd name="connsiteX12" fmla="*/ 156279 w 302822"/>
              <a:gd name="connsiteY12" fmla="*/ 215660 h 232913"/>
              <a:gd name="connsiteX13" fmla="*/ 242544 w 302822"/>
              <a:gd name="connsiteY13" fmla="*/ 215660 h 232913"/>
              <a:gd name="connsiteX14" fmla="*/ 208038 w 302822"/>
              <a:gd name="connsiteY14" fmla="*/ 129396 h 232913"/>
              <a:gd name="connsiteX15" fmla="*/ 182159 w 302822"/>
              <a:gd name="connsiteY15" fmla="*/ 146649 h 232913"/>
              <a:gd name="connsiteX16" fmla="*/ 190785 w 302822"/>
              <a:gd name="connsiteY16" fmla="*/ 181154 h 232913"/>
              <a:gd name="connsiteX17" fmla="*/ 242544 w 302822"/>
              <a:gd name="connsiteY17" fmla="*/ 146649 h 232913"/>
              <a:gd name="connsiteX18" fmla="*/ 242544 w 302822"/>
              <a:gd name="connsiteY18" fmla="*/ 94890 h 232913"/>
              <a:gd name="connsiteX19" fmla="*/ 190785 w 302822"/>
              <a:gd name="connsiteY19" fmla="*/ 77637 h 232913"/>
              <a:gd name="connsiteX20" fmla="*/ 139027 w 302822"/>
              <a:gd name="connsiteY20" fmla="*/ 103517 h 232913"/>
              <a:gd name="connsiteX21" fmla="*/ 147653 w 302822"/>
              <a:gd name="connsiteY21" fmla="*/ 146649 h 232913"/>
              <a:gd name="connsiteX22" fmla="*/ 164906 w 302822"/>
              <a:gd name="connsiteY22" fmla="*/ 120769 h 232913"/>
              <a:gd name="connsiteX23" fmla="*/ 156279 w 302822"/>
              <a:gd name="connsiteY23" fmla="*/ 94890 h 232913"/>
              <a:gd name="connsiteX24" fmla="*/ 104521 w 302822"/>
              <a:gd name="connsiteY24" fmla="*/ 69011 h 232913"/>
              <a:gd name="connsiteX25" fmla="*/ 70015 w 302822"/>
              <a:gd name="connsiteY25" fmla="*/ 77637 h 232913"/>
              <a:gd name="connsiteX26" fmla="*/ 70015 w 302822"/>
              <a:gd name="connsiteY26" fmla="*/ 146649 h 232913"/>
              <a:gd name="connsiteX27" fmla="*/ 121774 w 302822"/>
              <a:gd name="connsiteY27" fmla="*/ 181154 h 232913"/>
              <a:gd name="connsiteX28" fmla="*/ 147653 w 302822"/>
              <a:gd name="connsiteY28" fmla="*/ 172528 h 232913"/>
              <a:gd name="connsiteX29" fmla="*/ 113147 w 302822"/>
              <a:gd name="connsiteY29" fmla="*/ 94890 h 232913"/>
              <a:gd name="connsiteX30" fmla="*/ 87268 w 302822"/>
              <a:gd name="connsiteY30" fmla="*/ 86264 h 232913"/>
              <a:gd name="connsiteX31" fmla="*/ 78642 w 302822"/>
              <a:gd name="connsiteY31" fmla="*/ 112143 h 232913"/>
              <a:gd name="connsiteX32" fmla="*/ 156279 w 302822"/>
              <a:gd name="connsiteY32" fmla="*/ 77637 h 232913"/>
              <a:gd name="connsiteX33" fmla="*/ 147653 w 302822"/>
              <a:gd name="connsiteY33" fmla="*/ 51758 h 232913"/>
              <a:gd name="connsiteX34" fmla="*/ 95895 w 302822"/>
              <a:gd name="connsiteY34" fmla="*/ 25879 h 232913"/>
              <a:gd name="connsiteX35" fmla="*/ 87268 w 302822"/>
              <a:gd name="connsiteY35" fmla="*/ 51758 h 232913"/>
              <a:gd name="connsiteX36" fmla="*/ 121774 w 302822"/>
              <a:gd name="connsiteY36" fmla="*/ 103517 h 232913"/>
              <a:gd name="connsiteX37" fmla="*/ 147653 w 302822"/>
              <a:gd name="connsiteY37" fmla="*/ 112143 h 232913"/>
              <a:gd name="connsiteX38" fmla="*/ 156279 w 302822"/>
              <a:gd name="connsiteY38" fmla="*/ 86264 h 232913"/>
              <a:gd name="connsiteX39" fmla="*/ 147653 w 302822"/>
              <a:gd name="connsiteY39" fmla="*/ 60385 h 232913"/>
              <a:gd name="connsiteX40" fmla="*/ 95895 w 302822"/>
              <a:gd name="connsiteY40" fmla="*/ 34505 h 232913"/>
              <a:gd name="connsiteX41" fmla="*/ 70015 w 302822"/>
              <a:gd name="connsiteY41" fmla="*/ 43132 h 232913"/>
              <a:gd name="connsiteX42" fmla="*/ 61389 w 302822"/>
              <a:gd name="connsiteY42" fmla="*/ 69011 h 232913"/>
              <a:gd name="connsiteX43" fmla="*/ 44136 w 302822"/>
              <a:gd name="connsiteY43" fmla="*/ 94890 h 232913"/>
              <a:gd name="connsiteX44" fmla="*/ 35510 w 302822"/>
              <a:gd name="connsiteY44" fmla="*/ 120769 h 232913"/>
              <a:gd name="connsiteX45" fmla="*/ 44136 w 302822"/>
              <a:gd name="connsiteY45" fmla="*/ 146649 h 232913"/>
              <a:gd name="connsiteX46" fmla="*/ 95895 w 302822"/>
              <a:gd name="connsiteY46" fmla="*/ 172528 h 232913"/>
              <a:gd name="connsiteX47" fmla="*/ 113147 w 302822"/>
              <a:gd name="connsiteY47" fmla="*/ 198407 h 232913"/>
              <a:gd name="connsiteX48" fmla="*/ 164906 w 302822"/>
              <a:gd name="connsiteY48" fmla="*/ 215660 h 232913"/>
              <a:gd name="connsiteX49" fmla="*/ 182159 w 302822"/>
              <a:gd name="connsiteY49" fmla="*/ 120769 h 232913"/>
              <a:gd name="connsiteX50" fmla="*/ 190785 w 302822"/>
              <a:gd name="connsiteY50" fmla="*/ 181154 h 232913"/>
              <a:gd name="connsiteX51" fmla="*/ 225291 w 302822"/>
              <a:gd name="connsiteY51" fmla="*/ 232913 h 232913"/>
              <a:gd name="connsiteX52" fmla="*/ 259796 w 302822"/>
              <a:gd name="connsiteY52" fmla="*/ 224286 h 232913"/>
              <a:gd name="connsiteX53" fmla="*/ 294302 w 302822"/>
              <a:gd name="connsiteY53" fmla="*/ 172528 h 232913"/>
              <a:gd name="connsiteX54" fmla="*/ 285676 w 302822"/>
              <a:gd name="connsiteY54" fmla="*/ 94890 h 232913"/>
              <a:gd name="connsiteX55" fmla="*/ 233917 w 302822"/>
              <a:gd name="connsiteY55" fmla="*/ 77637 h 232913"/>
              <a:gd name="connsiteX56" fmla="*/ 208038 w 302822"/>
              <a:gd name="connsiteY56" fmla="*/ 86264 h 232913"/>
              <a:gd name="connsiteX57" fmla="*/ 216664 w 302822"/>
              <a:gd name="connsiteY57" fmla="*/ 146649 h 232913"/>
              <a:gd name="connsiteX58" fmla="*/ 242544 w 302822"/>
              <a:gd name="connsiteY58" fmla="*/ 163902 h 232913"/>
              <a:gd name="connsiteX59" fmla="*/ 285676 w 302822"/>
              <a:gd name="connsiteY59" fmla="*/ 146649 h 232913"/>
              <a:gd name="connsiteX60" fmla="*/ 277049 w 302822"/>
              <a:gd name="connsiteY60" fmla="*/ 103517 h 232913"/>
              <a:gd name="connsiteX61" fmla="*/ 225291 w 302822"/>
              <a:gd name="connsiteY61" fmla="*/ 69011 h 232913"/>
              <a:gd name="connsiteX62" fmla="*/ 190785 w 302822"/>
              <a:gd name="connsiteY62" fmla="*/ 51758 h 232913"/>
              <a:gd name="connsiteX63" fmla="*/ 156279 w 302822"/>
              <a:gd name="connsiteY63" fmla="*/ 60385 h 232913"/>
              <a:gd name="connsiteX64" fmla="*/ 173532 w 302822"/>
              <a:gd name="connsiteY64" fmla="*/ 86264 h 232913"/>
              <a:gd name="connsiteX65" fmla="*/ 216664 w 302822"/>
              <a:gd name="connsiteY65" fmla="*/ 77637 h 232913"/>
              <a:gd name="connsiteX66" fmla="*/ 208038 w 302822"/>
              <a:gd name="connsiteY66" fmla="*/ 34505 h 232913"/>
              <a:gd name="connsiteX67" fmla="*/ 156279 w 302822"/>
              <a:gd name="connsiteY67" fmla="*/ 17252 h 232913"/>
              <a:gd name="connsiteX68" fmla="*/ 70015 w 302822"/>
              <a:gd name="connsiteY68" fmla="*/ 60385 h 232913"/>
              <a:gd name="connsiteX69" fmla="*/ 87268 w 302822"/>
              <a:gd name="connsiteY69" fmla="*/ 103517 h 232913"/>
              <a:gd name="connsiteX70" fmla="*/ 95895 w 302822"/>
              <a:gd name="connsiteY70" fmla="*/ 69011 h 232913"/>
              <a:gd name="connsiteX71" fmla="*/ 104521 w 302822"/>
              <a:gd name="connsiteY71" fmla="*/ 43132 h 232913"/>
              <a:gd name="connsiteX72" fmla="*/ 78642 w 302822"/>
              <a:gd name="connsiteY72" fmla="*/ 34505 h 232913"/>
              <a:gd name="connsiteX73" fmla="*/ 44136 w 302822"/>
              <a:gd name="connsiteY73" fmla="*/ 43132 h 232913"/>
              <a:gd name="connsiteX74" fmla="*/ 44136 w 302822"/>
              <a:gd name="connsiteY74" fmla="*/ 94890 h 232913"/>
              <a:gd name="connsiteX75" fmla="*/ 104521 w 302822"/>
              <a:gd name="connsiteY75" fmla="*/ 86264 h 232913"/>
              <a:gd name="connsiteX76" fmla="*/ 70015 w 302822"/>
              <a:gd name="connsiteY76" fmla="*/ 8626 h 232913"/>
              <a:gd name="connsiteX77" fmla="*/ 9630 w 302822"/>
              <a:gd name="connsiteY77" fmla="*/ 17252 h 232913"/>
              <a:gd name="connsiteX78" fmla="*/ 1004 w 302822"/>
              <a:gd name="connsiteY78" fmla="*/ 43132 h 232913"/>
              <a:gd name="connsiteX79" fmla="*/ 18257 w 302822"/>
              <a:gd name="connsiteY79" fmla="*/ 94890 h 232913"/>
              <a:gd name="connsiteX80" fmla="*/ 35510 w 302822"/>
              <a:gd name="connsiteY80" fmla="*/ 69011 h 232913"/>
              <a:gd name="connsiteX81" fmla="*/ 18257 w 302822"/>
              <a:gd name="connsiteY81" fmla="*/ 43132 h 232913"/>
              <a:gd name="connsiteX82" fmla="*/ 9630 w 302822"/>
              <a:gd name="connsiteY82" fmla="*/ 69011 h 232913"/>
              <a:gd name="connsiteX83" fmla="*/ 18257 w 302822"/>
              <a:gd name="connsiteY83" fmla="*/ 103517 h 232913"/>
              <a:gd name="connsiteX84" fmla="*/ 44136 w 302822"/>
              <a:gd name="connsiteY84" fmla="*/ 129396 h 232913"/>
              <a:gd name="connsiteX85" fmla="*/ 104521 w 302822"/>
              <a:gd name="connsiteY85" fmla="*/ 163902 h 232913"/>
              <a:gd name="connsiteX86" fmla="*/ 147653 w 302822"/>
              <a:gd name="connsiteY86" fmla="*/ 224286 h 232913"/>
              <a:gd name="connsiteX87" fmla="*/ 173532 w 302822"/>
              <a:gd name="connsiteY87" fmla="*/ 232913 h 232913"/>
              <a:gd name="connsiteX88" fmla="*/ 216664 w 302822"/>
              <a:gd name="connsiteY88" fmla="*/ 224286 h 232913"/>
              <a:gd name="connsiteX89" fmla="*/ 251170 w 302822"/>
              <a:gd name="connsiteY89" fmla="*/ 215660 h 232913"/>
              <a:gd name="connsiteX90" fmla="*/ 259796 w 302822"/>
              <a:gd name="connsiteY90" fmla="*/ 189781 h 232913"/>
              <a:gd name="connsiteX91" fmla="*/ 251170 w 302822"/>
              <a:gd name="connsiteY91" fmla="*/ 120769 h 232913"/>
              <a:gd name="connsiteX92" fmla="*/ 216664 w 302822"/>
              <a:gd name="connsiteY92" fmla="*/ 181154 h 232913"/>
              <a:gd name="connsiteX93" fmla="*/ 225291 w 302822"/>
              <a:gd name="connsiteY93" fmla="*/ 207034 h 232913"/>
              <a:gd name="connsiteX94" fmla="*/ 294302 w 302822"/>
              <a:gd name="connsiteY94" fmla="*/ 163902 h 232913"/>
              <a:gd name="connsiteX95" fmla="*/ 285676 w 302822"/>
              <a:gd name="connsiteY95" fmla="*/ 86264 h 232913"/>
              <a:gd name="connsiteX96" fmla="*/ 208038 w 302822"/>
              <a:gd name="connsiteY96" fmla="*/ 112143 h 232913"/>
              <a:gd name="connsiteX97" fmla="*/ 182159 w 302822"/>
              <a:gd name="connsiteY97" fmla="*/ 94890 h 232913"/>
              <a:gd name="connsiteX98" fmla="*/ 173532 w 302822"/>
              <a:gd name="connsiteY98" fmla="*/ 120769 h 232913"/>
              <a:gd name="connsiteX99" fmla="*/ 182159 w 302822"/>
              <a:gd name="connsiteY99" fmla="*/ 86264 h 232913"/>
              <a:gd name="connsiteX100" fmla="*/ 173532 w 302822"/>
              <a:gd name="connsiteY100" fmla="*/ 43132 h 232913"/>
              <a:gd name="connsiteX101" fmla="*/ 121774 w 302822"/>
              <a:gd name="connsiteY101" fmla="*/ 25879 h 232913"/>
              <a:gd name="connsiteX102" fmla="*/ 95895 w 302822"/>
              <a:gd name="connsiteY102" fmla="*/ 17252 h 232913"/>
              <a:gd name="connsiteX103" fmla="*/ 70015 w 302822"/>
              <a:gd name="connsiteY103" fmla="*/ 0 h 232913"/>
              <a:gd name="connsiteX104" fmla="*/ 52762 w 302822"/>
              <a:gd name="connsiteY104" fmla="*/ 25879 h 232913"/>
              <a:gd name="connsiteX105" fmla="*/ 52762 w 302822"/>
              <a:gd name="connsiteY105" fmla="*/ 86264 h 232913"/>
              <a:gd name="connsiteX106" fmla="*/ 78642 w 302822"/>
              <a:gd name="connsiteY106" fmla="*/ 103517 h 232913"/>
              <a:gd name="connsiteX107" fmla="*/ 208038 w 302822"/>
              <a:gd name="connsiteY107" fmla="*/ 69011 h 232913"/>
              <a:gd name="connsiteX108" fmla="*/ 216664 w 302822"/>
              <a:gd name="connsiteY108" fmla="*/ 34505 h 232913"/>
              <a:gd name="connsiteX109" fmla="*/ 233917 w 302822"/>
              <a:gd name="connsiteY109" fmla="*/ 120769 h 232913"/>
              <a:gd name="connsiteX110" fmla="*/ 233917 w 302822"/>
              <a:gd name="connsiteY110" fmla="*/ 129396 h 2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302822" h="232913">
                <a:moveTo>
                  <a:pt x="70015" y="146649"/>
                </a:moveTo>
                <a:cubicBezTo>
                  <a:pt x="72891" y="155275"/>
                  <a:pt x="72962" y="165428"/>
                  <a:pt x="78642" y="172528"/>
                </a:cubicBezTo>
                <a:cubicBezTo>
                  <a:pt x="90805" y="187731"/>
                  <a:pt x="113351" y="192724"/>
                  <a:pt x="130400" y="198407"/>
                </a:cubicBezTo>
                <a:cubicBezTo>
                  <a:pt x="140039" y="169492"/>
                  <a:pt x="152429" y="145186"/>
                  <a:pt x="130400" y="112143"/>
                </a:cubicBezTo>
                <a:cubicBezTo>
                  <a:pt x="125356" y="104577"/>
                  <a:pt x="113147" y="117894"/>
                  <a:pt x="104521" y="120769"/>
                </a:cubicBezTo>
                <a:cubicBezTo>
                  <a:pt x="98769" y="138024"/>
                  <a:pt x="74328" y="176840"/>
                  <a:pt x="95895" y="198407"/>
                </a:cubicBezTo>
                <a:cubicBezTo>
                  <a:pt x="104988" y="207500"/>
                  <a:pt x="118898" y="209909"/>
                  <a:pt x="130400" y="215660"/>
                </a:cubicBezTo>
                <a:cubicBezTo>
                  <a:pt x="141902" y="212785"/>
                  <a:pt x="161499" y="218390"/>
                  <a:pt x="164906" y="207034"/>
                </a:cubicBezTo>
                <a:cubicBezTo>
                  <a:pt x="187669" y="131157"/>
                  <a:pt x="169669" y="133860"/>
                  <a:pt x="130400" y="120769"/>
                </a:cubicBezTo>
                <a:cubicBezTo>
                  <a:pt x="121774" y="123645"/>
                  <a:pt x="110951" y="122966"/>
                  <a:pt x="104521" y="129396"/>
                </a:cubicBezTo>
                <a:cubicBezTo>
                  <a:pt x="91299" y="142618"/>
                  <a:pt x="94794" y="177622"/>
                  <a:pt x="104521" y="189781"/>
                </a:cubicBezTo>
                <a:cubicBezTo>
                  <a:pt x="110201" y="196881"/>
                  <a:pt x="121774" y="195532"/>
                  <a:pt x="130400" y="198407"/>
                </a:cubicBezTo>
                <a:cubicBezTo>
                  <a:pt x="139026" y="204158"/>
                  <a:pt x="147006" y="211024"/>
                  <a:pt x="156279" y="215660"/>
                </a:cubicBezTo>
                <a:cubicBezTo>
                  <a:pt x="189736" y="232388"/>
                  <a:pt x="199345" y="221831"/>
                  <a:pt x="242544" y="215660"/>
                </a:cubicBezTo>
                <a:cubicBezTo>
                  <a:pt x="241048" y="203695"/>
                  <a:pt x="249442" y="129396"/>
                  <a:pt x="208038" y="129396"/>
                </a:cubicBezTo>
                <a:cubicBezTo>
                  <a:pt x="197670" y="129396"/>
                  <a:pt x="190785" y="140898"/>
                  <a:pt x="182159" y="146649"/>
                </a:cubicBezTo>
                <a:cubicBezTo>
                  <a:pt x="185034" y="158151"/>
                  <a:pt x="180619" y="175054"/>
                  <a:pt x="190785" y="181154"/>
                </a:cubicBezTo>
                <a:cubicBezTo>
                  <a:pt x="217311" y="197070"/>
                  <a:pt x="234488" y="158733"/>
                  <a:pt x="242544" y="146649"/>
                </a:cubicBezTo>
                <a:cubicBezTo>
                  <a:pt x="246967" y="133378"/>
                  <a:pt x="261123" y="108161"/>
                  <a:pt x="242544" y="94890"/>
                </a:cubicBezTo>
                <a:cubicBezTo>
                  <a:pt x="227745" y="84319"/>
                  <a:pt x="190785" y="77637"/>
                  <a:pt x="190785" y="77637"/>
                </a:cubicBezTo>
                <a:cubicBezTo>
                  <a:pt x="181316" y="80794"/>
                  <a:pt x="142547" y="91196"/>
                  <a:pt x="139027" y="103517"/>
                </a:cubicBezTo>
                <a:cubicBezTo>
                  <a:pt x="134999" y="117615"/>
                  <a:pt x="144778" y="132272"/>
                  <a:pt x="147653" y="146649"/>
                </a:cubicBezTo>
                <a:cubicBezTo>
                  <a:pt x="153404" y="138022"/>
                  <a:pt x="163202" y="130996"/>
                  <a:pt x="164906" y="120769"/>
                </a:cubicBezTo>
                <a:cubicBezTo>
                  <a:pt x="166401" y="111800"/>
                  <a:pt x="161959" y="101990"/>
                  <a:pt x="156279" y="94890"/>
                </a:cubicBezTo>
                <a:cubicBezTo>
                  <a:pt x="144116" y="79687"/>
                  <a:pt x="121570" y="74694"/>
                  <a:pt x="104521" y="69011"/>
                </a:cubicBezTo>
                <a:cubicBezTo>
                  <a:pt x="93019" y="71886"/>
                  <a:pt x="79273" y="70231"/>
                  <a:pt x="70015" y="77637"/>
                </a:cubicBezTo>
                <a:cubicBezTo>
                  <a:pt x="54260" y="90241"/>
                  <a:pt x="63626" y="138434"/>
                  <a:pt x="70015" y="146649"/>
                </a:cubicBezTo>
                <a:cubicBezTo>
                  <a:pt x="82745" y="163016"/>
                  <a:pt x="121774" y="181154"/>
                  <a:pt x="121774" y="181154"/>
                </a:cubicBezTo>
                <a:cubicBezTo>
                  <a:pt x="130400" y="178279"/>
                  <a:pt x="145448" y="181349"/>
                  <a:pt x="147653" y="172528"/>
                </a:cubicBezTo>
                <a:cubicBezTo>
                  <a:pt x="159123" y="126649"/>
                  <a:pt x="144950" y="110791"/>
                  <a:pt x="113147" y="94890"/>
                </a:cubicBezTo>
                <a:cubicBezTo>
                  <a:pt x="105014" y="90824"/>
                  <a:pt x="95894" y="89139"/>
                  <a:pt x="87268" y="86264"/>
                </a:cubicBezTo>
                <a:cubicBezTo>
                  <a:pt x="84393" y="94890"/>
                  <a:pt x="70016" y="109268"/>
                  <a:pt x="78642" y="112143"/>
                </a:cubicBezTo>
                <a:cubicBezTo>
                  <a:pt x="130942" y="129576"/>
                  <a:pt x="137105" y="106400"/>
                  <a:pt x="156279" y="77637"/>
                </a:cubicBezTo>
                <a:cubicBezTo>
                  <a:pt x="153404" y="69011"/>
                  <a:pt x="153333" y="58858"/>
                  <a:pt x="147653" y="51758"/>
                </a:cubicBezTo>
                <a:cubicBezTo>
                  <a:pt x="135491" y="36555"/>
                  <a:pt x="112944" y="31562"/>
                  <a:pt x="95895" y="25879"/>
                </a:cubicBezTo>
                <a:cubicBezTo>
                  <a:pt x="93019" y="34505"/>
                  <a:pt x="87268" y="42665"/>
                  <a:pt x="87268" y="51758"/>
                </a:cubicBezTo>
                <a:cubicBezTo>
                  <a:pt x="87268" y="72859"/>
                  <a:pt x="106216" y="93145"/>
                  <a:pt x="121774" y="103517"/>
                </a:cubicBezTo>
                <a:cubicBezTo>
                  <a:pt x="129340" y="108561"/>
                  <a:pt x="139027" y="109268"/>
                  <a:pt x="147653" y="112143"/>
                </a:cubicBezTo>
                <a:cubicBezTo>
                  <a:pt x="150528" y="103517"/>
                  <a:pt x="156279" y="95357"/>
                  <a:pt x="156279" y="86264"/>
                </a:cubicBezTo>
                <a:cubicBezTo>
                  <a:pt x="156279" y="77171"/>
                  <a:pt x="153333" y="67485"/>
                  <a:pt x="147653" y="60385"/>
                </a:cubicBezTo>
                <a:cubicBezTo>
                  <a:pt x="135492" y="45183"/>
                  <a:pt x="112943" y="40188"/>
                  <a:pt x="95895" y="34505"/>
                </a:cubicBezTo>
                <a:cubicBezTo>
                  <a:pt x="87268" y="37381"/>
                  <a:pt x="76445" y="36702"/>
                  <a:pt x="70015" y="43132"/>
                </a:cubicBezTo>
                <a:cubicBezTo>
                  <a:pt x="63585" y="49562"/>
                  <a:pt x="65455" y="60878"/>
                  <a:pt x="61389" y="69011"/>
                </a:cubicBezTo>
                <a:cubicBezTo>
                  <a:pt x="56752" y="78284"/>
                  <a:pt x="49887" y="86264"/>
                  <a:pt x="44136" y="94890"/>
                </a:cubicBezTo>
                <a:cubicBezTo>
                  <a:pt x="41261" y="103516"/>
                  <a:pt x="35510" y="111676"/>
                  <a:pt x="35510" y="120769"/>
                </a:cubicBezTo>
                <a:cubicBezTo>
                  <a:pt x="35510" y="129862"/>
                  <a:pt x="38456" y="139548"/>
                  <a:pt x="44136" y="146649"/>
                </a:cubicBezTo>
                <a:cubicBezTo>
                  <a:pt x="56298" y="161852"/>
                  <a:pt x="78846" y="166845"/>
                  <a:pt x="95895" y="172528"/>
                </a:cubicBezTo>
                <a:cubicBezTo>
                  <a:pt x="101646" y="181154"/>
                  <a:pt x="104355" y="192912"/>
                  <a:pt x="113147" y="198407"/>
                </a:cubicBezTo>
                <a:cubicBezTo>
                  <a:pt x="128569" y="208046"/>
                  <a:pt x="164906" y="215660"/>
                  <a:pt x="164906" y="215660"/>
                </a:cubicBezTo>
                <a:cubicBezTo>
                  <a:pt x="221199" y="196896"/>
                  <a:pt x="182159" y="219259"/>
                  <a:pt x="182159" y="120769"/>
                </a:cubicBezTo>
                <a:cubicBezTo>
                  <a:pt x="182159" y="100436"/>
                  <a:pt x="183486" y="162177"/>
                  <a:pt x="190785" y="181154"/>
                </a:cubicBezTo>
                <a:cubicBezTo>
                  <a:pt x="198229" y="200507"/>
                  <a:pt x="225291" y="232913"/>
                  <a:pt x="225291" y="232913"/>
                </a:cubicBezTo>
                <a:cubicBezTo>
                  <a:pt x="236793" y="230037"/>
                  <a:pt x="249502" y="230168"/>
                  <a:pt x="259796" y="224286"/>
                </a:cubicBezTo>
                <a:cubicBezTo>
                  <a:pt x="286405" y="209081"/>
                  <a:pt x="286067" y="197233"/>
                  <a:pt x="294302" y="172528"/>
                </a:cubicBezTo>
                <a:cubicBezTo>
                  <a:pt x="291427" y="146649"/>
                  <a:pt x="299655" y="116858"/>
                  <a:pt x="285676" y="94890"/>
                </a:cubicBezTo>
                <a:cubicBezTo>
                  <a:pt x="275912" y="79547"/>
                  <a:pt x="233917" y="77637"/>
                  <a:pt x="233917" y="77637"/>
                </a:cubicBezTo>
                <a:cubicBezTo>
                  <a:pt x="225291" y="80513"/>
                  <a:pt x="214468" y="79834"/>
                  <a:pt x="208038" y="86264"/>
                </a:cubicBezTo>
                <a:cubicBezTo>
                  <a:pt x="189287" y="105015"/>
                  <a:pt x="203910" y="131344"/>
                  <a:pt x="216664" y="146649"/>
                </a:cubicBezTo>
                <a:cubicBezTo>
                  <a:pt x="223301" y="154614"/>
                  <a:pt x="233917" y="158151"/>
                  <a:pt x="242544" y="163902"/>
                </a:cubicBezTo>
                <a:cubicBezTo>
                  <a:pt x="256921" y="158151"/>
                  <a:pt x="277993" y="160094"/>
                  <a:pt x="285676" y="146649"/>
                </a:cubicBezTo>
                <a:cubicBezTo>
                  <a:pt x="292950" y="133919"/>
                  <a:pt x="283606" y="116631"/>
                  <a:pt x="277049" y="103517"/>
                </a:cubicBezTo>
                <a:cubicBezTo>
                  <a:pt x="262254" y="73927"/>
                  <a:pt x="249690" y="79468"/>
                  <a:pt x="225291" y="69011"/>
                </a:cubicBezTo>
                <a:cubicBezTo>
                  <a:pt x="213471" y="63945"/>
                  <a:pt x="202287" y="57509"/>
                  <a:pt x="190785" y="51758"/>
                </a:cubicBezTo>
                <a:cubicBezTo>
                  <a:pt x="179283" y="54634"/>
                  <a:pt x="161581" y="49781"/>
                  <a:pt x="156279" y="60385"/>
                </a:cubicBezTo>
                <a:cubicBezTo>
                  <a:pt x="151642" y="69658"/>
                  <a:pt x="163563" y="83416"/>
                  <a:pt x="173532" y="86264"/>
                </a:cubicBezTo>
                <a:cubicBezTo>
                  <a:pt x="187630" y="90292"/>
                  <a:pt x="202287" y="80513"/>
                  <a:pt x="216664" y="77637"/>
                </a:cubicBezTo>
                <a:cubicBezTo>
                  <a:pt x="213789" y="63260"/>
                  <a:pt x="218406" y="44873"/>
                  <a:pt x="208038" y="34505"/>
                </a:cubicBezTo>
                <a:cubicBezTo>
                  <a:pt x="195178" y="21645"/>
                  <a:pt x="156279" y="17252"/>
                  <a:pt x="156279" y="17252"/>
                </a:cubicBezTo>
                <a:cubicBezTo>
                  <a:pt x="147506" y="19759"/>
                  <a:pt x="73782" y="30250"/>
                  <a:pt x="70015" y="60385"/>
                </a:cubicBezTo>
                <a:cubicBezTo>
                  <a:pt x="68094" y="75750"/>
                  <a:pt x="81517" y="89140"/>
                  <a:pt x="87268" y="103517"/>
                </a:cubicBezTo>
                <a:cubicBezTo>
                  <a:pt x="90144" y="92015"/>
                  <a:pt x="92638" y="80411"/>
                  <a:pt x="95895" y="69011"/>
                </a:cubicBezTo>
                <a:cubicBezTo>
                  <a:pt x="98393" y="60268"/>
                  <a:pt x="108587" y="51265"/>
                  <a:pt x="104521" y="43132"/>
                </a:cubicBezTo>
                <a:cubicBezTo>
                  <a:pt x="100454" y="34999"/>
                  <a:pt x="87268" y="37381"/>
                  <a:pt x="78642" y="34505"/>
                </a:cubicBezTo>
                <a:cubicBezTo>
                  <a:pt x="67140" y="37381"/>
                  <a:pt x="53394" y="35726"/>
                  <a:pt x="44136" y="43132"/>
                </a:cubicBezTo>
                <a:cubicBezTo>
                  <a:pt x="25976" y="57660"/>
                  <a:pt x="39293" y="80362"/>
                  <a:pt x="44136" y="94890"/>
                </a:cubicBezTo>
                <a:cubicBezTo>
                  <a:pt x="64264" y="92015"/>
                  <a:pt x="93242" y="103182"/>
                  <a:pt x="104521" y="86264"/>
                </a:cubicBezTo>
                <a:cubicBezTo>
                  <a:pt x="145313" y="25076"/>
                  <a:pt x="98063" y="17974"/>
                  <a:pt x="70015" y="8626"/>
                </a:cubicBezTo>
                <a:cubicBezTo>
                  <a:pt x="49887" y="11501"/>
                  <a:pt x="27816" y="8159"/>
                  <a:pt x="9630" y="17252"/>
                </a:cubicBezTo>
                <a:cubicBezTo>
                  <a:pt x="1497" y="21319"/>
                  <a:pt x="0" y="34094"/>
                  <a:pt x="1004" y="43132"/>
                </a:cubicBezTo>
                <a:cubicBezTo>
                  <a:pt x="3012" y="61207"/>
                  <a:pt x="18257" y="94890"/>
                  <a:pt x="18257" y="94890"/>
                </a:cubicBezTo>
                <a:cubicBezTo>
                  <a:pt x="24008" y="86264"/>
                  <a:pt x="35510" y="79379"/>
                  <a:pt x="35510" y="69011"/>
                </a:cubicBezTo>
                <a:cubicBezTo>
                  <a:pt x="35510" y="58643"/>
                  <a:pt x="28625" y="43132"/>
                  <a:pt x="18257" y="43132"/>
                </a:cubicBezTo>
                <a:cubicBezTo>
                  <a:pt x="9164" y="43132"/>
                  <a:pt x="12506" y="60385"/>
                  <a:pt x="9630" y="69011"/>
                </a:cubicBezTo>
                <a:cubicBezTo>
                  <a:pt x="12506" y="80513"/>
                  <a:pt x="12375" y="93223"/>
                  <a:pt x="18257" y="103517"/>
                </a:cubicBezTo>
                <a:cubicBezTo>
                  <a:pt x="24310" y="114109"/>
                  <a:pt x="34873" y="121457"/>
                  <a:pt x="44136" y="129396"/>
                </a:cubicBezTo>
                <a:cubicBezTo>
                  <a:pt x="77369" y="157882"/>
                  <a:pt x="70408" y="152530"/>
                  <a:pt x="104521" y="163902"/>
                </a:cubicBezTo>
                <a:cubicBezTo>
                  <a:pt x="173394" y="146683"/>
                  <a:pt x="114334" y="149316"/>
                  <a:pt x="147653" y="224286"/>
                </a:cubicBezTo>
                <a:cubicBezTo>
                  <a:pt x="151346" y="232595"/>
                  <a:pt x="164906" y="230037"/>
                  <a:pt x="173532" y="232913"/>
                </a:cubicBezTo>
                <a:cubicBezTo>
                  <a:pt x="187909" y="230037"/>
                  <a:pt x="202351" y="227467"/>
                  <a:pt x="216664" y="224286"/>
                </a:cubicBezTo>
                <a:cubicBezTo>
                  <a:pt x="228238" y="221714"/>
                  <a:pt x="241912" y="223066"/>
                  <a:pt x="251170" y="215660"/>
                </a:cubicBezTo>
                <a:cubicBezTo>
                  <a:pt x="258270" y="209980"/>
                  <a:pt x="256921" y="198407"/>
                  <a:pt x="259796" y="189781"/>
                </a:cubicBezTo>
                <a:cubicBezTo>
                  <a:pt x="256921" y="166777"/>
                  <a:pt x="267563" y="137162"/>
                  <a:pt x="251170" y="120769"/>
                </a:cubicBezTo>
                <a:cubicBezTo>
                  <a:pt x="238115" y="107714"/>
                  <a:pt x="218277" y="176316"/>
                  <a:pt x="216664" y="181154"/>
                </a:cubicBezTo>
                <a:cubicBezTo>
                  <a:pt x="219540" y="189781"/>
                  <a:pt x="216321" y="205539"/>
                  <a:pt x="225291" y="207034"/>
                </a:cubicBezTo>
                <a:cubicBezTo>
                  <a:pt x="253298" y="211702"/>
                  <a:pt x="278313" y="179891"/>
                  <a:pt x="294302" y="163902"/>
                </a:cubicBezTo>
                <a:cubicBezTo>
                  <a:pt x="291427" y="138023"/>
                  <a:pt x="302822" y="105860"/>
                  <a:pt x="285676" y="86264"/>
                </a:cubicBezTo>
                <a:cubicBezTo>
                  <a:pt x="268548" y="66689"/>
                  <a:pt x="221881" y="102914"/>
                  <a:pt x="208038" y="112143"/>
                </a:cubicBezTo>
                <a:cubicBezTo>
                  <a:pt x="170592" y="168312"/>
                  <a:pt x="209874" y="122605"/>
                  <a:pt x="182159" y="94890"/>
                </a:cubicBezTo>
                <a:cubicBezTo>
                  <a:pt x="175729" y="88460"/>
                  <a:pt x="173532" y="129862"/>
                  <a:pt x="173532" y="120769"/>
                </a:cubicBezTo>
                <a:cubicBezTo>
                  <a:pt x="173532" y="108913"/>
                  <a:pt x="179283" y="97766"/>
                  <a:pt x="182159" y="86264"/>
                </a:cubicBezTo>
                <a:cubicBezTo>
                  <a:pt x="179283" y="71887"/>
                  <a:pt x="183900" y="53500"/>
                  <a:pt x="173532" y="43132"/>
                </a:cubicBezTo>
                <a:cubicBezTo>
                  <a:pt x="160673" y="30273"/>
                  <a:pt x="121774" y="25879"/>
                  <a:pt x="121774" y="25879"/>
                </a:cubicBezTo>
                <a:cubicBezTo>
                  <a:pt x="121774" y="25879"/>
                  <a:pt x="104028" y="21318"/>
                  <a:pt x="95895" y="17252"/>
                </a:cubicBezTo>
                <a:cubicBezTo>
                  <a:pt x="86622" y="12615"/>
                  <a:pt x="78642" y="5751"/>
                  <a:pt x="70015" y="0"/>
                </a:cubicBezTo>
                <a:cubicBezTo>
                  <a:pt x="64264" y="8626"/>
                  <a:pt x="57399" y="16606"/>
                  <a:pt x="52762" y="25879"/>
                </a:cubicBezTo>
                <a:cubicBezTo>
                  <a:pt x="42785" y="45833"/>
                  <a:pt x="38804" y="65327"/>
                  <a:pt x="52762" y="86264"/>
                </a:cubicBezTo>
                <a:cubicBezTo>
                  <a:pt x="58513" y="94891"/>
                  <a:pt x="70015" y="97766"/>
                  <a:pt x="78642" y="103517"/>
                </a:cubicBezTo>
                <a:cubicBezTo>
                  <a:pt x="150303" y="98004"/>
                  <a:pt x="184041" y="125003"/>
                  <a:pt x="208038" y="69011"/>
                </a:cubicBezTo>
                <a:cubicBezTo>
                  <a:pt x="212708" y="58114"/>
                  <a:pt x="213789" y="46007"/>
                  <a:pt x="216664" y="34505"/>
                </a:cubicBezTo>
                <a:cubicBezTo>
                  <a:pt x="227144" y="76423"/>
                  <a:pt x="226867" y="71414"/>
                  <a:pt x="233917" y="120769"/>
                </a:cubicBezTo>
                <a:cubicBezTo>
                  <a:pt x="234324" y="123616"/>
                  <a:pt x="233917" y="126520"/>
                  <a:pt x="233917" y="129396"/>
                </a:cubicBezTo>
              </a:path>
            </a:pathLst>
          </a:custGeom>
          <a:ln w="19050">
            <a:solidFill>
              <a:srgbClr val="642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Šipka doprava 70"/>
          <p:cNvSpPr/>
          <p:nvPr/>
        </p:nvSpPr>
        <p:spPr>
          <a:xfrm rot="9144432">
            <a:off x="5843036" y="4616173"/>
            <a:ext cx="1390968" cy="49298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Šipka doleva 108"/>
          <p:cNvSpPr/>
          <p:nvPr/>
        </p:nvSpPr>
        <p:spPr>
          <a:xfrm rot="20353615">
            <a:off x="2379979" y="5372487"/>
            <a:ext cx="2204001" cy="970152"/>
          </a:xfrm>
          <a:prstGeom prst="leftArrow">
            <a:avLst>
              <a:gd name="adj1" fmla="val 66456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solidFill>
                  <a:schemeClr val="tx1"/>
                </a:solidFill>
              </a:rPr>
              <a:t>živiny</a:t>
            </a:r>
          </a:p>
        </p:txBody>
      </p:sp>
      <p:sp>
        <p:nvSpPr>
          <p:cNvPr id="110" name="Ohnutá šipka 109"/>
          <p:cNvSpPr/>
          <p:nvPr/>
        </p:nvSpPr>
        <p:spPr>
          <a:xfrm rot="8301686">
            <a:off x="6257235" y="4687809"/>
            <a:ext cx="2701865" cy="1729472"/>
          </a:xfrm>
          <a:prstGeom prst="bentArrow">
            <a:avLst>
              <a:gd name="adj1" fmla="val 11431"/>
              <a:gd name="adj2" fmla="val 9634"/>
              <a:gd name="adj3" fmla="val 21324"/>
              <a:gd name="adj4" fmla="val 94089"/>
            </a:avLst>
          </a:prstGeom>
          <a:solidFill>
            <a:srgbClr val="FF8585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1" name="TextovéPole 110"/>
          <p:cNvSpPr txBox="1"/>
          <p:nvPr/>
        </p:nvSpPr>
        <p:spPr>
          <a:xfrm>
            <a:off x="7608168" y="5517232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slizy, vlákna</a:t>
            </a:r>
          </a:p>
        </p:txBody>
      </p:sp>
      <p:sp>
        <p:nvSpPr>
          <p:cNvPr id="112" name="Šipka doprava 111"/>
          <p:cNvSpPr/>
          <p:nvPr/>
        </p:nvSpPr>
        <p:spPr>
          <a:xfrm>
            <a:off x="8112224" y="3933056"/>
            <a:ext cx="1224136" cy="504056"/>
          </a:xfrm>
          <a:prstGeom prst="rightArrow">
            <a:avLst/>
          </a:prstGeom>
          <a:solidFill>
            <a:srgbClr val="FF85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syntéza</a:t>
            </a:r>
          </a:p>
        </p:txBody>
      </p:sp>
      <p:sp>
        <p:nvSpPr>
          <p:cNvPr id="113" name="Šipka doprava 112"/>
          <p:cNvSpPr/>
          <p:nvPr/>
        </p:nvSpPr>
        <p:spPr>
          <a:xfrm rot="1895777">
            <a:off x="8356035" y="2834698"/>
            <a:ext cx="1152128" cy="432048"/>
          </a:xfrm>
          <a:prstGeom prst="rightArrow">
            <a:avLst/>
          </a:prstGeom>
          <a:solidFill>
            <a:srgbClr val="FF85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agregace</a:t>
            </a:r>
          </a:p>
        </p:txBody>
      </p:sp>
      <p:sp>
        <p:nvSpPr>
          <p:cNvPr id="128" name="Volný tvar 127"/>
          <p:cNvSpPr/>
          <p:nvPr/>
        </p:nvSpPr>
        <p:spPr>
          <a:xfrm>
            <a:off x="9480376" y="5733257"/>
            <a:ext cx="374830" cy="232913"/>
          </a:xfrm>
          <a:custGeom>
            <a:avLst/>
            <a:gdLst>
              <a:gd name="connsiteX0" fmla="*/ 70015 w 302822"/>
              <a:gd name="connsiteY0" fmla="*/ 146649 h 232913"/>
              <a:gd name="connsiteX1" fmla="*/ 78642 w 302822"/>
              <a:gd name="connsiteY1" fmla="*/ 172528 h 232913"/>
              <a:gd name="connsiteX2" fmla="*/ 130400 w 302822"/>
              <a:gd name="connsiteY2" fmla="*/ 198407 h 232913"/>
              <a:gd name="connsiteX3" fmla="*/ 130400 w 302822"/>
              <a:gd name="connsiteY3" fmla="*/ 112143 h 232913"/>
              <a:gd name="connsiteX4" fmla="*/ 104521 w 302822"/>
              <a:gd name="connsiteY4" fmla="*/ 120769 h 232913"/>
              <a:gd name="connsiteX5" fmla="*/ 95895 w 302822"/>
              <a:gd name="connsiteY5" fmla="*/ 198407 h 232913"/>
              <a:gd name="connsiteX6" fmla="*/ 130400 w 302822"/>
              <a:gd name="connsiteY6" fmla="*/ 215660 h 232913"/>
              <a:gd name="connsiteX7" fmla="*/ 164906 w 302822"/>
              <a:gd name="connsiteY7" fmla="*/ 207034 h 232913"/>
              <a:gd name="connsiteX8" fmla="*/ 130400 w 302822"/>
              <a:gd name="connsiteY8" fmla="*/ 120769 h 232913"/>
              <a:gd name="connsiteX9" fmla="*/ 104521 w 302822"/>
              <a:gd name="connsiteY9" fmla="*/ 129396 h 232913"/>
              <a:gd name="connsiteX10" fmla="*/ 104521 w 302822"/>
              <a:gd name="connsiteY10" fmla="*/ 189781 h 232913"/>
              <a:gd name="connsiteX11" fmla="*/ 130400 w 302822"/>
              <a:gd name="connsiteY11" fmla="*/ 198407 h 232913"/>
              <a:gd name="connsiteX12" fmla="*/ 156279 w 302822"/>
              <a:gd name="connsiteY12" fmla="*/ 215660 h 232913"/>
              <a:gd name="connsiteX13" fmla="*/ 242544 w 302822"/>
              <a:gd name="connsiteY13" fmla="*/ 215660 h 232913"/>
              <a:gd name="connsiteX14" fmla="*/ 208038 w 302822"/>
              <a:gd name="connsiteY14" fmla="*/ 129396 h 232913"/>
              <a:gd name="connsiteX15" fmla="*/ 182159 w 302822"/>
              <a:gd name="connsiteY15" fmla="*/ 146649 h 232913"/>
              <a:gd name="connsiteX16" fmla="*/ 190785 w 302822"/>
              <a:gd name="connsiteY16" fmla="*/ 181154 h 232913"/>
              <a:gd name="connsiteX17" fmla="*/ 242544 w 302822"/>
              <a:gd name="connsiteY17" fmla="*/ 146649 h 232913"/>
              <a:gd name="connsiteX18" fmla="*/ 242544 w 302822"/>
              <a:gd name="connsiteY18" fmla="*/ 94890 h 232913"/>
              <a:gd name="connsiteX19" fmla="*/ 190785 w 302822"/>
              <a:gd name="connsiteY19" fmla="*/ 77637 h 232913"/>
              <a:gd name="connsiteX20" fmla="*/ 139027 w 302822"/>
              <a:gd name="connsiteY20" fmla="*/ 103517 h 232913"/>
              <a:gd name="connsiteX21" fmla="*/ 147653 w 302822"/>
              <a:gd name="connsiteY21" fmla="*/ 146649 h 232913"/>
              <a:gd name="connsiteX22" fmla="*/ 164906 w 302822"/>
              <a:gd name="connsiteY22" fmla="*/ 120769 h 232913"/>
              <a:gd name="connsiteX23" fmla="*/ 156279 w 302822"/>
              <a:gd name="connsiteY23" fmla="*/ 94890 h 232913"/>
              <a:gd name="connsiteX24" fmla="*/ 104521 w 302822"/>
              <a:gd name="connsiteY24" fmla="*/ 69011 h 232913"/>
              <a:gd name="connsiteX25" fmla="*/ 70015 w 302822"/>
              <a:gd name="connsiteY25" fmla="*/ 77637 h 232913"/>
              <a:gd name="connsiteX26" fmla="*/ 70015 w 302822"/>
              <a:gd name="connsiteY26" fmla="*/ 146649 h 232913"/>
              <a:gd name="connsiteX27" fmla="*/ 121774 w 302822"/>
              <a:gd name="connsiteY27" fmla="*/ 181154 h 232913"/>
              <a:gd name="connsiteX28" fmla="*/ 147653 w 302822"/>
              <a:gd name="connsiteY28" fmla="*/ 172528 h 232913"/>
              <a:gd name="connsiteX29" fmla="*/ 113147 w 302822"/>
              <a:gd name="connsiteY29" fmla="*/ 94890 h 232913"/>
              <a:gd name="connsiteX30" fmla="*/ 87268 w 302822"/>
              <a:gd name="connsiteY30" fmla="*/ 86264 h 232913"/>
              <a:gd name="connsiteX31" fmla="*/ 78642 w 302822"/>
              <a:gd name="connsiteY31" fmla="*/ 112143 h 232913"/>
              <a:gd name="connsiteX32" fmla="*/ 156279 w 302822"/>
              <a:gd name="connsiteY32" fmla="*/ 77637 h 232913"/>
              <a:gd name="connsiteX33" fmla="*/ 147653 w 302822"/>
              <a:gd name="connsiteY33" fmla="*/ 51758 h 232913"/>
              <a:gd name="connsiteX34" fmla="*/ 95895 w 302822"/>
              <a:gd name="connsiteY34" fmla="*/ 25879 h 232913"/>
              <a:gd name="connsiteX35" fmla="*/ 87268 w 302822"/>
              <a:gd name="connsiteY35" fmla="*/ 51758 h 232913"/>
              <a:gd name="connsiteX36" fmla="*/ 121774 w 302822"/>
              <a:gd name="connsiteY36" fmla="*/ 103517 h 232913"/>
              <a:gd name="connsiteX37" fmla="*/ 147653 w 302822"/>
              <a:gd name="connsiteY37" fmla="*/ 112143 h 232913"/>
              <a:gd name="connsiteX38" fmla="*/ 156279 w 302822"/>
              <a:gd name="connsiteY38" fmla="*/ 86264 h 232913"/>
              <a:gd name="connsiteX39" fmla="*/ 147653 w 302822"/>
              <a:gd name="connsiteY39" fmla="*/ 60385 h 232913"/>
              <a:gd name="connsiteX40" fmla="*/ 95895 w 302822"/>
              <a:gd name="connsiteY40" fmla="*/ 34505 h 232913"/>
              <a:gd name="connsiteX41" fmla="*/ 70015 w 302822"/>
              <a:gd name="connsiteY41" fmla="*/ 43132 h 232913"/>
              <a:gd name="connsiteX42" fmla="*/ 61389 w 302822"/>
              <a:gd name="connsiteY42" fmla="*/ 69011 h 232913"/>
              <a:gd name="connsiteX43" fmla="*/ 44136 w 302822"/>
              <a:gd name="connsiteY43" fmla="*/ 94890 h 232913"/>
              <a:gd name="connsiteX44" fmla="*/ 35510 w 302822"/>
              <a:gd name="connsiteY44" fmla="*/ 120769 h 232913"/>
              <a:gd name="connsiteX45" fmla="*/ 44136 w 302822"/>
              <a:gd name="connsiteY45" fmla="*/ 146649 h 232913"/>
              <a:gd name="connsiteX46" fmla="*/ 95895 w 302822"/>
              <a:gd name="connsiteY46" fmla="*/ 172528 h 232913"/>
              <a:gd name="connsiteX47" fmla="*/ 113147 w 302822"/>
              <a:gd name="connsiteY47" fmla="*/ 198407 h 232913"/>
              <a:gd name="connsiteX48" fmla="*/ 164906 w 302822"/>
              <a:gd name="connsiteY48" fmla="*/ 215660 h 232913"/>
              <a:gd name="connsiteX49" fmla="*/ 182159 w 302822"/>
              <a:gd name="connsiteY49" fmla="*/ 120769 h 232913"/>
              <a:gd name="connsiteX50" fmla="*/ 190785 w 302822"/>
              <a:gd name="connsiteY50" fmla="*/ 181154 h 232913"/>
              <a:gd name="connsiteX51" fmla="*/ 225291 w 302822"/>
              <a:gd name="connsiteY51" fmla="*/ 232913 h 232913"/>
              <a:gd name="connsiteX52" fmla="*/ 259796 w 302822"/>
              <a:gd name="connsiteY52" fmla="*/ 224286 h 232913"/>
              <a:gd name="connsiteX53" fmla="*/ 294302 w 302822"/>
              <a:gd name="connsiteY53" fmla="*/ 172528 h 232913"/>
              <a:gd name="connsiteX54" fmla="*/ 285676 w 302822"/>
              <a:gd name="connsiteY54" fmla="*/ 94890 h 232913"/>
              <a:gd name="connsiteX55" fmla="*/ 233917 w 302822"/>
              <a:gd name="connsiteY55" fmla="*/ 77637 h 232913"/>
              <a:gd name="connsiteX56" fmla="*/ 208038 w 302822"/>
              <a:gd name="connsiteY56" fmla="*/ 86264 h 232913"/>
              <a:gd name="connsiteX57" fmla="*/ 216664 w 302822"/>
              <a:gd name="connsiteY57" fmla="*/ 146649 h 232913"/>
              <a:gd name="connsiteX58" fmla="*/ 242544 w 302822"/>
              <a:gd name="connsiteY58" fmla="*/ 163902 h 232913"/>
              <a:gd name="connsiteX59" fmla="*/ 285676 w 302822"/>
              <a:gd name="connsiteY59" fmla="*/ 146649 h 232913"/>
              <a:gd name="connsiteX60" fmla="*/ 277049 w 302822"/>
              <a:gd name="connsiteY60" fmla="*/ 103517 h 232913"/>
              <a:gd name="connsiteX61" fmla="*/ 225291 w 302822"/>
              <a:gd name="connsiteY61" fmla="*/ 69011 h 232913"/>
              <a:gd name="connsiteX62" fmla="*/ 190785 w 302822"/>
              <a:gd name="connsiteY62" fmla="*/ 51758 h 232913"/>
              <a:gd name="connsiteX63" fmla="*/ 156279 w 302822"/>
              <a:gd name="connsiteY63" fmla="*/ 60385 h 232913"/>
              <a:gd name="connsiteX64" fmla="*/ 173532 w 302822"/>
              <a:gd name="connsiteY64" fmla="*/ 86264 h 232913"/>
              <a:gd name="connsiteX65" fmla="*/ 216664 w 302822"/>
              <a:gd name="connsiteY65" fmla="*/ 77637 h 232913"/>
              <a:gd name="connsiteX66" fmla="*/ 208038 w 302822"/>
              <a:gd name="connsiteY66" fmla="*/ 34505 h 232913"/>
              <a:gd name="connsiteX67" fmla="*/ 156279 w 302822"/>
              <a:gd name="connsiteY67" fmla="*/ 17252 h 232913"/>
              <a:gd name="connsiteX68" fmla="*/ 70015 w 302822"/>
              <a:gd name="connsiteY68" fmla="*/ 60385 h 232913"/>
              <a:gd name="connsiteX69" fmla="*/ 87268 w 302822"/>
              <a:gd name="connsiteY69" fmla="*/ 103517 h 232913"/>
              <a:gd name="connsiteX70" fmla="*/ 95895 w 302822"/>
              <a:gd name="connsiteY70" fmla="*/ 69011 h 232913"/>
              <a:gd name="connsiteX71" fmla="*/ 104521 w 302822"/>
              <a:gd name="connsiteY71" fmla="*/ 43132 h 232913"/>
              <a:gd name="connsiteX72" fmla="*/ 78642 w 302822"/>
              <a:gd name="connsiteY72" fmla="*/ 34505 h 232913"/>
              <a:gd name="connsiteX73" fmla="*/ 44136 w 302822"/>
              <a:gd name="connsiteY73" fmla="*/ 43132 h 232913"/>
              <a:gd name="connsiteX74" fmla="*/ 44136 w 302822"/>
              <a:gd name="connsiteY74" fmla="*/ 94890 h 232913"/>
              <a:gd name="connsiteX75" fmla="*/ 104521 w 302822"/>
              <a:gd name="connsiteY75" fmla="*/ 86264 h 232913"/>
              <a:gd name="connsiteX76" fmla="*/ 70015 w 302822"/>
              <a:gd name="connsiteY76" fmla="*/ 8626 h 232913"/>
              <a:gd name="connsiteX77" fmla="*/ 9630 w 302822"/>
              <a:gd name="connsiteY77" fmla="*/ 17252 h 232913"/>
              <a:gd name="connsiteX78" fmla="*/ 1004 w 302822"/>
              <a:gd name="connsiteY78" fmla="*/ 43132 h 232913"/>
              <a:gd name="connsiteX79" fmla="*/ 18257 w 302822"/>
              <a:gd name="connsiteY79" fmla="*/ 94890 h 232913"/>
              <a:gd name="connsiteX80" fmla="*/ 35510 w 302822"/>
              <a:gd name="connsiteY80" fmla="*/ 69011 h 232913"/>
              <a:gd name="connsiteX81" fmla="*/ 18257 w 302822"/>
              <a:gd name="connsiteY81" fmla="*/ 43132 h 232913"/>
              <a:gd name="connsiteX82" fmla="*/ 9630 w 302822"/>
              <a:gd name="connsiteY82" fmla="*/ 69011 h 232913"/>
              <a:gd name="connsiteX83" fmla="*/ 18257 w 302822"/>
              <a:gd name="connsiteY83" fmla="*/ 103517 h 232913"/>
              <a:gd name="connsiteX84" fmla="*/ 44136 w 302822"/>
              <a:gd name="connsiteY84" fmla="*/ 129396 h 232913"/>
              <a:gd name="connsiteX85" fmla="*/ 104521 w 302822"/>
              <a:gd name="connsiteY85" fmla="*/ 163902 h 232913"/>
              <a:gd name="connsiteX86" fmla="*/ 147653 w 302822"/>
              <a:gd name="connsiteY86" fmla="*/ 224286 h 232913"/>
              <a:gd name="connsiteX87" fmla="*/ 173532 w 302822"/>
              <a:gd name="connsiteY87" fmla="*/ 232913 h 232913"/>
              <a:gd name="connsiteX88" fmla="*/ 216664 w 302822"/>
              <a:gd name="connsiteY88" fmla="*/ 224286 h 232913"/>
              <a:gd name="connsiteX89" fmla="*/ 251170 w 302822"/>
              <a:gd name="connsiteY89" fmla="*/ 215660 h 232913"/>
              <a:gd name="connsiteX90" fmla="*/ 259796 w 302822"/>
              <a:gd name="connsiteY90" fmla="*/ 189781 h 232913"/>
              <a:gd name="connsiteX91" fmla="*/ 251170 w 302822"/>
              <a:gd name="connsiteY91" fmla="*/ 120769 h 232913"/>
              <a:gd name="connsiteX92" fmla="*/ 216664 w 302822"/>
              <a:gd name="connsiteY92" fmla="*/ 181154 h 232913"/>
              <a:gd name="connsiteX93" fmla="*/ 225291 w 302822"/>
              <a:gd name="connsiteY93" fmla="*/ 207034 h 232913"/>
              <a:gd name="connsiteX94" fmla="*/ 294302 w 302822"/>
              <a:gd name="connsiteY94" fmla="*/ 163902 h 232913"/>
              <a:gd name="connsiteX95" fmla="*/ 285676 w 302822"/>
              <a:gd name="connsiteY95" fmla="*/ 86264 h 232913"/>
              <a:gd name="connsiteX96" fmla="*/ 208038 w 302822"/>
              <a:gd name="connsiteY96" fmla="*/ 112143 h 232913"/>
              <a:gd name="connsiteX97" fmla="*/ 182159 w 302822"/>
              <a:gd name="connsiteY97" fmla="*/ 94890 h 232913"/>
              <a:gd name="connsiteX98" fmla="*/ 173532 w 302822"/>
              <a:gd name="connsiteY98" fmla="*/ 120769 h 232913"/>
              <a:gd name="connsiteX99" fmla="*/ 182159 w 302822"/>
              <a:gd name="connsiteY99" fmla="*/ 86264 h 232913"/>
              <a:gd name="connsiteX100" fmla="*/ 173532 w 302822"/>
              <a:gd name="connsiteY100" fmla="*/ 43132 h 232913"/>
              <a:gd name="connsiteX101" fmla="*/ 121774 w 302822"/>
              <a:gd name="connsiteY101" fmla="*/ 25879 h 232913"/>
              <a:gd name="connsiteX102" fmla="*/ 95895 w 302822"/>
              <a:gd name="connsiteY102" fmla="*/ 17252 h 232913"/>
              <a:gd name="connsiteX103" fmla="*/ 70015 w 302822"/>
              <a:gd name="connsiteY103" fmla="*/ 0 h 232913"/>
              <a:gd name="connsiteX104" fmla="*/ 52762 w 302822"/>
              <a:gd name="connsiteY104" fmla="*/ 25879 h 232913"/>
              <a:gd name="connsiteX105" fmla="*/ 52762 w 302822"/>
              <a:gd name="connsiteY105" fmla="*/ 86264 h 232913"/>
              <a:gd name="connsiteX106" fmla="*/ 78642 w 302822"/>
              <a:gd name="connsiteY106" fmla="*/ 103517 h 232913"/>
              <a:gd name="connsiteX107" fmla="*/ 208038 w 302822"/>
              <a:gd name="connsiteY107" fmla="*/ 69011 h 232913"/>
              <a:gd name="connsiteX108" fmla="*/ 216664 w 302822"/>
              <a:gd name="connsiteY108" fmla="*/ 34505 h 232913"/>
              <a:gd name="connsiteX109" fmla="*/ 233917 w 302822"/>
              <a:gd name="connsiteY109" fmla="*/ 120769 h 232913"/>
              <a:gd name="connsiteX110" fmla="*/ 233917 w 302822"/>
              <a:gd name="connsiteY110" fmla="*/ 129396 h 2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302822" h="232913">
                <a:moveTo>
                  <a:pt x="70015" y="146649"/>
                </a:moveTo>
                <a:cubicBezTo>
                  <a:pt x="72891" y="155275"/>
                  <a:pt x="72962" y="165428"/>
                  <a:pt x="78642" y="172528"/>
                </a:cubicBezTo>
                <a:cubicBezTo>
                  <a:pt x="90805" y="187731"/>
                  <a:pt x="113351" y="192724"/>
                  <a:pt x="130400" y="198407"/>
                </a:cubicBezTo>
                <a:cubicBezTo>
                  <a:pt x="140039" y="169492"/>
                  <a:pt x="152429" y="145186"/>
                  <a:pt x="130400" y="112143"/>
                </a:cubicBezTo>
                <a:cubicBezTo>
                  <a:pt x="125356" y="104577"/>
                  <a:pt x="113147" y="117894"/>
                  <a:pt x="104521" y="120769"/>
                </a:cubicBezTo>
                <a:cubicBezTo>
                  <a:pt x="98769" y="138024"/>
                  <a:pt x="74328" y="176840"/>
                  <a:pt x="95895" y="198407"/>
                </a:cubicBezTo>
                <a:cubicBezTo>
                  <a:pt x="104988" y="207500"/>
                  <a:pt x="118898" y="209909"/>
                  <a:pt x="130400" y="215660"/>
                </a:cubicBezTo>
                <a:cubicBezTo>
                  <a:pt x="141902" y="212785"/>
                  <a:pt x="161499" y="218390"/>
                  <a:pt x="164906" y="207034"/>
                </a:cubicBezTo>
                <a:cubicBezTo>
                  <a:pt x="187669" y="131157"/>
                  <a:pt x="169669" y="133860"/>
                  <a:pt x="130400" y="120769"/>
                </a:cubicBezTo>
                <a:cubicBezTo>
                  <a:pt x="121774" y="123645"/>
                  <a:pt x="110951" y="122966"/>
                  <a:pt x="104521" y="129396"/>
                </a:cubicBezTo>
                <a:cubicBezTo>
                  <a:pt x="91299" y="142618"/>
                  <a:pt x="94794" y="177622"/>
                  <a:pt x="104521" y="189781"/>
                </a:cubicBezTo>
                <a:cubicBezTo>
                  <a:pt x="110201" y="196881"/>
                  <a:pt x="121774" y="195532"/>
                  <a:pt x="130400" y="198407"/>
                </a:cubicBezTo>
                <a:cubicBezTo>
                  <a:pt x="139026" y="204158"/>
                  <a:pt x="147006" y="211024"/>
                  <a:pt x="156279" y="215660"/>
                </a:cubicBezTo>
                <a:cubicBezTo>
                  <a:pt x="189736" y="232388"/>
                  <a:pt x="199345" y="221831"/>
                  <a:pt x="242544" y="215660"/>
                </a:cubicBezTo>
                <a:cubicBezTo>
                  <a:pt x="241048" y="203695"/>
                  <a:pt x="249442" y="129396"/>
                  <a:pt x="208038" y="129396"/>
                </a:cubicBezTo>
                <a:cubicBezTo>
                  <a:pt x="197670" y="129396"/>
                  <a:pt x="190785" y="140898"/>
                  <a:pt x="182159" y="146649"/>
                </a:cubicBezTo>
                <a:cubicBezTo>
                  <a:pt x="185034" y="158151"/>
                  <a:pt x="180619" y="175054"/>
                  <a:pt x="190785" y="181154"/>
                </a:cubicBezTo>
                <a:cubicBezTo>
                  <a:pt x="217311" y="197070"/>
                  <a:pt x="234488" y="158733"/>
                  <a:pt x="242544" y="146649"/>
                </a:cubicBezTo>
                <a:cubicBezTo>
                  <a:pt x="246967" y="133378"/>
                  <a:pt x="261123" y="108161"/>
                  <a:pt x="242544" y="94890"/>
                </a:cubicBezTo>
                <a:cubicBezTo>
                  <a:pt x="227745" y="84319"/>
                  <a:pt x="190785" y="77637"/>
                  <a:pt x="190785" y="77637"/>
                </a:cubicBezTo>
                <a:cubicBezTo>
                  <a:pt x="181316" y="80794"/>
                  <a:pt x="142547" y="91196"/>
                  <a:pt x="139027" y="103517"/>
                </a:cubicBezTo>
                <a:cubicBezTo>
                  <a:pt x="134999" y="117615"/>
                  <a:pt x="144778" y="132272"/>
                  <a:pt x="147653" y="146649"/>
                </a:cubicBezTo>
                <a:cubicBezTo>
                  <a:pt x="153404" y="138022"/>
                  <a:pt x="163202" y="130996"/>
                  <a:pt x="164906" y="120769"/>
                </a:cubicBezTo>
                <a:cubicBezTo>
                  <a:pt x="166401" y="111800"/>
                  <a:pt x="161959" y="101990"/>
                  <a:pt x="156279" y="94890"/>
                </a:cubicBezTo>
                <a:cubicBezTo>
                  <a:pt x="144116" y="79687"/>
                  <a:pt x="121570" y="74694"/>
                  <a:pt x="104521" y="69011"/>
                </a:cubicBezTo>
                <a:cubicBezTo>
                  <a:pt x="93019" y="71886"/>
                  <a:pt x="79273" y="70231"/>
                  <a:pt x="70015" y="77637"/>
                </a:cubicBezTo>
                <a:cubicBezTo>
                  <a:pt x="54260" y="90241"/>
                  <a:pt x="63626" y="138434"/>
                  <a:pt x="70015" y="146649"/>
                </a:cubicBezTo>
                <a:cubicBezTo>
                  <a:pt x="82745" y="163016"/>
                  <a:pt x="121774" y="181154"/>
                  <a:pt x="121774" y="181154"/>
                </a:cubicBezTo>
                <a:cubicBezTo>
                  <a:pt x="130400" y="178279"/>
                  <a:pt x="145448" y="181349"/>
                  <a:pt x="147653" y="172528"/>
                </a:cubicBezTo>
                <a:cubicBezTo>
                  <a:pt x="159123" y="126649"/>
                  <a:pt x="144950" y="110791"/>
                  <a:pt x="113147" y="94890"/>
                </a:cubicBezTo>
                <a:cubicBezTo>
                  <a:pt x="105014" y="90824"/>
                  <a:pt x="95894" y="89139"/>
                  <a:pt x="87268" y="86264"/>
                </a:cubicBezTo>
                <a:cubicBezTo>
                  <a:pt x="84393" y="94890"/>
                  <a:pt x="70016" y="109268"/>
                  <a:pt x="78642" y="112143"/>
                </a:cubicBezTo>
                <a:cubicBezTo>
                  <a:pt x="130942" y="129576"/>
                  <a:pt x="137105" y="106400"/>
                  <a:pt x="156279" y="77637"/>
                </a:cubicBezTo>
                <a:cubicBezTo>
                  <a:pt x="153404" y="69011"/>
                  <a:pt x="153333" y="58858"/>
                  <a:pt x="147653" y="51758"/>
                </a:cubicBezTo>
                <a:cubicBezTo>
                  <a:pt x="135491" y="36555"/>
                  <a:pt x="112944" y="31562"/>
                  <a:pt x="95895" y="25879"/>
                </a:cubicBezTo>
                <a:cubicBezTo>
                  <a:pt x="93019" y="34505"/>
                  <a:pt x="87268" y="42665"/>
                  <a:pt x="87268" y="51758"/>
                </a:cubicBezTo>
                <a:cubicBezTo>
                  <a:pt x="87268" y="72859"/>
                  <a:pt x="106216" y="93145"/>
                  <a:pt x="121774" y="103517"/>
                </a:cubicBezTo>
                <a:cubicBezTo>
                  <a:pt x="129340" y="108561"/>
                  <a:pt x="139027" y="109268"/>
                  <a:pt x="147653" y="112143"/>
                </a:cubicBezTo>
                <a:cubicBezTo>
                  <a:pt x="150528" y="103517"/>
                  <a:pt x="156279" y="95357"/>
                  <a:pt x="156279" y="86264"/>
                </a:cubicBezTo>
                <a:cubicBezTo>
                  <a:pt x="156279" y="77171"/>
                  <a:pt x="153333" y="67485"/>
                  <a:pt x="147653" y="60385"/>
                </a:cubicBezTo>
                <a:cubicBezTo>
                  <a:pt x="135492" y="45183"/>
                  <a:pt x="112943" y="40188"/>
                  <a:pt x="95895" y="34505"/>
                </a:cubicBezTo>
                <a:cubicBezTo>
                  <a:pt x="87268" y="37381"/>
                  <a:pt x="76445" y="36702"/>
                  <a:pt x="70015" y="43132"/>
                </a:cubicBezTo>
                <a:cubicBezTo>
                  <a:pt x="63585" y="49562"/>
                  <a:pt x="65455" y="60878"/>
                  <a:pt x="61389" y="69011"/>
                </a:cubicBezTo>
                <a:cubicBezTo>
                  <a:pt x="56752" y="78284"/>
                  <a:pt x="49887" y="86264"/>
                  <a:pt x="44136" y="94890"/>
                </a:cubicBezTo>
                <a:cubicBezTo>
                  <a:pt x="41261" y="103516"/>
                  <a:pt x="35510" y="111676"/>
                  <a:pt x="35510" y="120769"/>
                </a:cubicBezTo>
                <a:cubicBezTo>
                  <a:pt x="35510" y="129862"/>
                  <a:pt x="38456" y="139548"/>
                  <a:pt x="44136" y="146649"/>
                </a:cubicBezTo>
                <a:cubicBezTo>
                  <a:pt x="56298" y="161852"/>
                  <a:pt x="78846" y="166845"/>
                  <a:pt x="95895" y="172528"/>
                </a:cubicBezTo>
                <a:cubicBezTo>
                  <a:pt x="101646" y="181154"/>
                  <a:pt x="104355" y="192912"/>
                  <a:pt x="113147" y="198407"/>
                </a:cubicBezTo>
                <a:cubicBezTo>
                  <a:pt x="128569" y="208046"/>
                  <a:pt x="164906" y="215660"/>
                  <a:pt x="164906" y="215660"/>
                </a:cubicBezTo>
                <a:cubicBezTo>
                  <a:pt x="221199" y="196896"/>
                  <a:pt x="182159" y="219259"/>
                  <a:pt x="182159" y="120769"/>
                </a:cubicBezTo>
                <a:cubicBezTo>
                  <a:pt x="182159" y="100436"/>
                  <a:pt x="183486" y="162177"/>
                  <a:pt x="190785" y="181154"/>
                </a:cubicBezTo>
                <a:cubicBezTo>
                  <a:pt x="198229" y="200507"/>
                  <a:pt x="225291" y="232913"/>
                  <a:pt x="225291" y="232913"/>
                </a:cubicBezTo>
                <a:cubicBezTo>
                  <a:pt x="236793" y="230037"/>
                  <a:pt x="249502" y="230168"/>
                  <a:pt x="259796" y="224286"/>
                </a:cubicBezTo>
                <a:cubicBezTo>
                  <a:pt x="286405" y="209081"/>
                  <a:pt x="286067" y="197233"/>
                  <a:pt x="294302" y="172528"/>
                </a:cubicBezTo>
                <a:cubicBezTo>
                  <a:pt x="291427" y="146649"/>
                  <a:pt x="299655" y="116858"/>
                  <a:pt x="285676" y="94890"/>
                </a:cubicBezTo>
                <a:cubicBezTo>
                  <a:pt x="275912" y="79547"/>
                  <a:pt x="233917" y="77637"/>
                  <a:pt x="233917" y="77637"/>
                </a:cubicBezTo>
                <a:cubicBezTo>
                  <a:pt x="225291" y="80513"/>
                  <a:pt x="214468" y="79834"/>
                  <a:pt x="208038" y="86264"/>
                </a:cubicBezTo>
                <a:cubicBezTo>
                  <a:pt x="189287" y="105015"/>
                  <a:pt x="203910" y="131344"/>
                  <a:pt x="216664" y="146649"/>
                </a:cubicBezTo>
                <a:cubicBezTo>
                  <a:pt x="223301" y="154614"/>
                  <a:pt x="233917" y="158151"/>
                  <a:pt x="242544" y="163902"/>
                </a:cubicBezTo>
                <a:cubicBezTo>
                  <a:pt x="256921" y="158151"/>
                  <a:pt x="277993" y="160094"/>
                  <a:pt x="285676" y="146649"/>
                </a:cubicBezTo>
                <a:cubicBezTo>
                  <a:pt x="292950" y="133919"/>
                  <a:pt x="283606" y="116631"/>
                  <a:pt x="277049" y="103517"/>
                </a:cubicBezTo>
                <a:cubicBezTo>
                  <a:pt x="262254" y="73927"/>
                  <a:pt x="249690" y="79468"/>
                  <a:pt x="225291" y="69011"/>
                </a:cubicBezTo>
                <a:cubicBezTo>
                  <a:pt x="213471" y="63945"/>
                  <a:pt x="202287" y="57509"/>
                  <a:pt x="190785" y="51758"/>
                </a:cubicBezTo>
                <a:cubicBezTo>
                  <a:pt x="179283" y="54634"/>
                  <a:pt x="161581" y="49781"/>
                  <a:pt x="156279" y="60385"/>
                </a:cubicBezTo>
                <a:cubicBezTo>
                  <a:pt x="151642" y="69658"/>
                  <a:pt x="163563" y="83416"/>
                  <a:pt x="173532" y="86264"/>
                </a:cubicBezTo>
                <a:cubicBezTo>
                  <a:pt x="187630" y="90292"/>
                  <a:pt x="202287" y="80513"/>
                  <a:pt x="216664" y="77637"/>
                </a:cubicBezTo>
                <a:cubicBezTo>
                  <a:pt x="213789" y="63260"/>
                  <a:pt x="218406" y="44873"/>
                  <a:pt x="208038" y="34505"/>
                </a:cubicBezTo>
                <a:cubicBezTo>
                  <a:pt x="195178" y="21645"/>
                  <a:pt x="156279" y="17252"/>
                  <a:pt x="156279" y="17252"/>
                </a:cubicBezTo>
                <a:cubicBezTo>
                  <a:pt x="147506" y="19759"/>
                  <a:pt x="73782" y="30250"/>
                  <a:pt x="70015" y="60385"/>
                </a:cubicBezTo>
                <a:cubicBezTo>
                  <a:pt x="68094" y="75750"/>
                  <a:pt x="81517" y="89140"/>
                  <a:pt x="87268" y="103517"/>
                </a:cubicBezTo>
                <a:cubicBezTo>
                  <a:pt x="90144" y="92015"/>
                  <a:pt x="92638" y="80411"/>
                  <a:pt x="95895" y="69011"/>
                </a:cubicBezTo>
                <a:cubicBezTo>
                  <a:pt x="98393" y="60268"/>
                  <a:pt x="108587" y="51265"/>
                  <a:pt x="104521" y="43132"/>
                </a:cubicBezTo>
                <a:cubicBezTo>
                  <a:pt x="100454" y="34999"/>
                  <a:pt x="87268" y="37381"/>
                  <a:pt x="78642" y="34505"/>
                </a:cubicBezTo>
                <a:cubicBezTo>
                  <a:pt x="67140" y="37381"/>
                  <a:pt x="53394" y="35726"/>
                  <a:pt x="44136" y="43132"/>
                </a:cubicBezTo>
                <a:cubicBezTo>
                  <a:pt x="25976" y="57660"/>
                  <a:pt x="39293" y="80362"/>
                  <a:pt x="44136" y="94890"/>
                </a:cubicBezTo>
                <a:cubicBezTo>
                  <a:pt x="64264" y="92015"/>
                  <a:pt x="93242" y="103182"/>
                  <a:pt x="104521" y="86264"/>
                </a:cubicBezTo>
                <a:cubicBezTo>
                  <a:pt x="145313" y="25076"/>
                  <a:pt x="98063" y="17974"/>
                  <a:pt x="70015" y="8626"/>
                </a:cubicBezTo>
                <a:cubicBezTo>
                  <a:pt x="49887" y="11501"/>
                  <a:pt x="27816" y="8159"/>
                  <a:pt x="9630" y="17252"/>
                </a:cubicBezTo>
                <a:cubicBezTo>
                  <a:pt x="1497" y="21319"/>
                  <a:pt x="0" y="34094"/>
                  <a:pt x="1004" y="43132"/>
                </a:cubicBezTo>
                <a:cubicBezTo>
                  <a:pt x="3012" y="61207"/>
                  <a:pt x="18257" y="94890"/>
                  <a:pt x="18257" y="94890"/>
                </a:cubicBezTo>
                <a:cubicBezTo>
                  <a:pt x="24008" y="86264"/>
                  <a:pt x="35510" y="79379"/>
                  <a:pt x="35510" y="69011"/>
                </a:cubicBezTo>
                <a:cubicBezTo>
                  <a:pt x="35510" y="58643"/>
                  <a:pt x="28625" y="43132"/>
                  <a:pt x="18257" y="43132"/>
                </a:cubicBezTo>
                <a:cubicBezTo>
                  <a:pt x="9164" y="43132"/>
                  <a:pt x="12506" y="60385"/>
                  <a:pt x="9630" y="69011"/>
                </a:cubicBezTo>
                <a:cubicBezTo>
                  <a:pt x="12506" y="80513"/>
                  <a:pt x="12375" y="93223"/>
                  <a:pt x="18257" y="103517"/>
                </a:cubicBezTo>
                <a:cubicBezTo>
                  <a:pt x="24310" y="114109"/>
                  <a:pt x="34873" y="121457"/>
                  <a:pt x="44136" y="129396"/>
                </a:cubicBezTo>
                <a:cubicBezTo>
                  <a:pt x="77369" y="157882"/>
                  <a:pt x="70408" y="152530"/>
                  <a:pt x="104521" y="163902"/>
                </a:cubicBezTo>
                <a:cubicBezTo>
                  <a:pt x="173394" y="146683"/>
                  <a:pt x="114334" y="149316"/>
                  <a:pt x="147653" y="224286"/>
                </a:cubicBezTo>
                <a:cubicBezTo>
                  <a:pt x="151346" y="232595"/>
                  <a:pt x="164906" y="230037"/>
                  <a:pt x="173532" y="232913"/>
                </a:cubicBezTo>
                <a:cubicBezTo>
                  <a:pt x="187909" y="230037"/>
                  <a:pt x="202351" y="227467"/>
                  <a:pt x="216664" y="224286"/>
                </a:cubicBezTo>
                <a:cubicBezTo>
                  <a:pt x="228238" y="221714"/>
                  <a:pt x="241912" y="223066"/>
                  <a:pt x="251170" y="215660"/>
                </a:cubicBezTo>
                <a:cubicBezTo>
                  <a:pt x="258270" y="209980"/>
                  <a:pt x="256921" y="198407"/>
                  <a:pt x="259796" y="189781"/>
                </a:cubicBezTo>
                <a:cubicBezTo>
                  <a:pt x="256921" y="166777"/>
                  <a:pt x="267563" y="137162"/>
                  <a:pt x="251170" y="120769"/>
                </a:cubicBezTo>
                <a:cubicBezTo>
                  <a:pt x="238115" y="107714"/>
                  <a:pt x="218277" y="176316"/>
                  <a:pt x="216664" y="181154"/>
                </a:cubicBezTo>
                <a:cubicBezTo>
                  <a:pt x="219540" y="189781"/>
                  <a:pt x="216321" y="205539"/>
                  <a:pt x="225291" y="207034"/>
                </a:cubicBezTo>
                <a:cubicBezTo>
                  <a:pt x="253298" y="211702"/>
                  <a:pt x="278313" y="179891"/>
                  <a:pt x="294302" y="163902"/>
                </a:cubicBezTo>
                <a:cubicBezTo>
                  <a:pt x="291427" y="138023"/>
                  <a:pt x="302822" y="105860"/>
                  <a:pt x="285676" y="86264"/>
                </a:cubicBezTo>
                <a:cubicBezTo>
                  <a:pt x="268548" y="66689"/>
                  <a:pt x="221881" y="102914"/>
                  <a:pt x="208038" y="112143"/>
                </a:cubicBezTo>
                <a:cubicBezTo>
                  <a:pt x="170592" y="168312"/>
                  <a:pt x="209874" y="122605"/>
                  <a:pt x="182159" y="94890"/>
                </a:cubicBezTo>
                <a:cubicBezTo>
                  <a:pt x="175729" y="88460"/>
                  <a:pt x="173532" y="129862"/>
                  <a:pt x="173532" y="120769"/>
                </a:cubicBezTo>
                <a:cubicBezTo>
                  <a:pt x="173532" y="108913"/>
                  <a:pt x="179283" y="97766"/>
                  <a:pt x="182159" y="86264"/>
                </a:cubicBezTo>
                <a:cubicBezTo>
                  <a:pt x="179283" y="71887"/>
                  <a:pt x="183900" y="53500"/>
                  <a:pt x="173532" y="43132"/>
                </a:cubicBezTo>
                <a:cubicBezTo>
                  <a:pt x="160673" y="30273"/>
                  <a:pt x="121774" y="25879"/>
                  <a:pt x="121774" y="25879"/>
                </a:cubicBezTo>
                <a:cubicBezTo>
                  <a:pt x="121774" y="25879"/>
                  <a:pt x="104028" y="21318"/>
                  <a:pt x="95895" y="17252"/>
                </a:cubicBezTo>
                <a:cubicBezTo>
                  <a:pt x="86622" y="12615"/>
                  <a:pt x="78642" y="5751"/>
                  <a:pt x="70015" y="0"/>
                </a:cubicBezTo>
                <a:cubicBezTo>
                  <a:pt x="64264" y="8626"/>
                  <a:pt x="57399" y="16606"/>
                  <a:pt x="52762" y="25879"/>
                </a:cubicBezTo>
                <a:cubicBezTo>
                  <a:pt x="42785" y="45833"/>
                  <a:pt x="38804" y="65327"/>
                  <a:pt x="52762" y="86264"/>
                </a:cubicBezTo>
                <a:cubicBezTo>
                  <a:pt x="58513" y="94891"/>
                  <a:pt x="70015" y="97766"/>
                  <a:pt x="78642" y="103517"/>
                </a:cubicBezTo>
                <a:cubicBezTo>
                  <a:pt x="150303" y="98004"/>
                  <a:pt x="184041" y="125003"/>
                  <a:pt x="208038" y="69011"/>
                </a:cubicBezTo>
                <a:cubicBezTo>
                  <a:pt x="212708" y="58114"/>
                  <a:pt x="213789" y="46007"/>
                  <a:pt x="216664" y="34505"/>
                </a:cubicBezTo>
                <a:cubicBezTo>
                  <a:pt x="227144" y="76423"/>
                  <a:pt x="226867" y="71414"/>
                  <a:pt x="233917" y="120769"/>
                </a:cubicBezTo>
                <a:cubicBezTo>
                  <a:pt x="234324" y="123616"/>
                  <a:pt x="233917" y="126520"/>
                  <a:pt x="233917" y="129396"/>
                </a:cubicBezTo>
              </a:path>
            </a:pathLst>
          </a:custGeom>
          <a:ln w="19050">
            <a:solidFill>
              <a:srgbClr val="642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5" name="Obousměrná svislá šipka 134"/>
          <p:cNvSpPr/>
          <p:nvPr/>
        </p:nvSpPr>
        <p:spPr>
          <a:xfrm rot="2327286">
            <a:off x="5286018" y="2959580"/>
            <a:ext cx="288032" cy="504056"/>
          </a:xfrm>
          <a:prstGeom prst="upDownArrow">
            <a:avLst>
              <a:gd name="adj1" fmla="val 6797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6" name="Obousměrná svislá šipka 135"/>
          <p:cNvSpPr/>
          <p:nvPr/>
        </p:nvSpPr>
        <p:spPr>
          <a:xfrm rot="20292444">
            <a:off x="4955137" y="4256543"/>
            <a:ext cx="288032" cy="504056"/>
          </a:xfrm>
          <a:prstGeom prst="upDownArrow">
            <a:avLst>
              <a:gd name="adj1" fmla="val 6797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45" name="Skupina 144"/>
          <p:cNvGrpSpPr/>
          <p:nvPr/>
        </p:nvGrpSpPr>
        <p:grpSpPr>
          <a:xfrm>
            <a:off x="9206511" y="1737393"/>
            <a:ext cx="1496261" cy="4896544"/>
            <a:chOff x="7682510" y="1737393"/>
            <a:chExt cx="1496261" cy="4896544"/>
          </a:xfrm>
        </p:grpSpPr>
        <p:grpSp>
          <p:nvGrpSpPr>
            <p:cNvPr id="144" name="Skupina 143"/>
            <p:cNvGrpSpPr/>
            <p:nvPr/>
          </p:nvGrpSpPr>
          <p:grpSpPr>
            <a:xfrm>
              <a:off x="7682510" y="2204864"/>
              <a:ext cx="1307092" cy="4121345"/>
              <a:chOff x="7682510" y="2204864"/>
              <a:chExt cx="1307092" cy="4121345"/>
            </a:xfrm>
          </p:grpSpPr>
          <p:sp>
            <p:nvSpPr>
              <p:cNvPr id="101" name="Volný tvar 100"/>
              <p:cNvSpPr/>
              <p:nvPr/>
            </p:nvSpPr>
            <p:spPr>
              <a:xfrm>
                <a:off x="8172400" y="3645024"/>
                <a:ext cx="374830" cy="232913"/>
              </a:xfrm>
              <a:custGeom>
                <a:avLst/>
                <a:gdLst>
                  <a:gd name="connsiteX0" fmla="*/ 70015 w 302822"/>
                  <a:gd name="connsiteY0" fmla="*/ 146649 h 232913"/>
                  <a:gd name="connsiteX1" fmla="*/ 78642 w 302822"/>
                  <a:gd name="connsiteY1" fmla="*/ 172528 h 232913"/>
                  <a:gd name="connsiteX2" fmla="*/ 130400 w 302822"/>
                  <a:gd name="connsiteY2" fmla="*/ 198407 h 232913"/>
                  <a:gd name="connsiteX3" fmla="*/ 130400 w 302822"/>
                  <a:gd name="connsiteY3" fmla="*/ 112143 h 232913"/>
                  <a:gd name="connsiteX4" fmla="*/ 104521 w 302822"/>
                  <a:gd name="connsiteY4" fmla="*/ 120769 h 232913"/>
                  <a:gd name="connsiteX5" fmla="*/ 95895 w 302822"/>
                  <a:gd name="connsiteY5" fmla="*/ 198407 h 232913"/>
                  <a:gd name="connsiteX6" fmla="*/ 130400 w 302822"/>
                  <a:gd name="connsiteY6" fmla="*/ 215660 h 232913"/>
                  <a:gd name="connsiteX7" fmla="*/ 164906 w 302822"/>
                  <a:gd name="connsiteY7" fmla="*/ 207034 h 232913"/>
                  <a:gd name="connsiteX8" fmla="*/ 130400 w 302822"/>
                  <a:gd name="connsiteY8" fmla="*/ 120769 h 232913"/>
                  <a:gd name="connsiteX9" fmla="*/ 104521 w 302822"/>
                  <a:gd name="connsiteY9" fmla="*/ 129396 h 232913"/>
                  <a:gd name="connsiteX10" fmla="*/ 104521 w 302822"/>
                  <a:gd name="connsiteY10" fmla="*/ 189781 h 232913"/>
                  <a:gd name="connsiteX11" fmla="*/ 130400 w 302822"/>
                  <a:gd name="connsiteY11" fmla="*/ 198407 h 232913"/>
                  <a:gd name="connsiteX12" fmla="*/ 156279 w 302822"/>
                  <a:gd name="connsiteY12" fmla="*/ 215660 h 232913"/>
                  <a:gd name="connsiteX13" fmla="*/ 242544 w 302822"/>
                  <a:gd name="connsiteY13" fmla="*/ 215660 h 232913"/>
                  <a:gd name="connsiteX14" fmla="*/ 208038 w 302822"/>
                  <a:gd name="connsiteY14" fmla="*/ 129396 h 232913"/>
                  <a:gd name="connsiteX15" fmla="*/ 182159 w 302822"/>
                  <a:gd name="connsiteY15" fmla="*/ 146649 h 232913"/>
                  <a:gd name="connsiteX16" fmla="*/ 190785 w 302822"/>
                  <a:gd name="connsiteY16" fmla="*/ 181154 h 232913"/>
                  <a:gd name="connsiteX17" fmla="*/ 242544 w 302822"/>
                  <a:gd name="connsiteY17" fmla="*/ 146649 h 232913"/>
                  <a:gd name="connsiteX18" fmla="*/ 242544 w 302822"/>
                  <a:gd name="connsiteY18" fmla="*/ 94890 h 232913"/>
                  <a:gd name="connsiteX19" fmla="*/ 190785 w 302822"/>
                  <a:gd name="connsiteY19" fmla="*/ 77637 h 232913"/>
                  <a:gd name="connsiteX20" fmla="*/ 139027 w 302822"/>
                  <a:gd name="connsiteY20" fmla="*/ 103517 h 232913"/>
                  <a:gd name="connsiteX21" fmla="*/ 147653 w 302822"/>
                  <a:gd name="connsiteY21" fmla="*/ 146649 h 232913"/>
                  <a:gd name="connsiteX22" fmla="*/ 164906 w 302822"/>
                  <a:gd name="connsiteY22" fmla="*/ 120769 h 232913"/>
                  <a:gd name="connsiteX23" fmla="*/ 156279 w 302822"/>
                  <a:gd name="connsiteY23" fmla="*/ 94890 h 232913"/>
                  <a:gd name="connsiteX24" fmla="*/ 104521 w 302822"/>
                  <a:gd name="connsiteY24" fmla="*/ 69011 h 232913"/>
                  <a:gd name="connsiteX25" fmla="*/ 70015 w 302822"/>
                  <a:gd name="connsiteY25" fmla="*/ 77637 h 232913"/>
                  <a:gd name="connsiteX26" fmla="*/ 70015 w 302822"/>
                  <a:gd name="connsiteY26" fmla="*/ 146649 h 232913"/>
                  <a:gd name="connsiteX27" fmla="*/ 121774 w 302822"/>
                  <a:gd name="connsiteY27" fmla="*/ 181154 h 232913"/>
                  <a:gd name="connsiteX28" fmla="*/ 147653 w 302822"/>
                  <a:gd name="connsiteY28" fmla="*/ 172528 h 232913"/>
                  <a:gd name="connsiteX29" fmla="*/ 113147 w 302822"/>
                  <a:gd name="connsiteY29" fmla="*/ 94890 h 232913"/>
                  <a:gd name="connsiteX30" fmla="*/ 87268 w 302822"/>
                  <a:gd name="connsiteY30" fmla="*/ 86264 h 232913"/>
                  <a:gd name="connsiteX31" fmla="*/ 78642 w 302822"/>
                  <a:gd name="connsiteY31" fmla="*/ 112143 h 232913"/>
                  <a:gd name="connsiteX32" fmla="*/ 156279 w 302822"/>
                  <a:gd name="connsiteY32" fmla="*/ 77637 h 232913"/>
                  <a:gd name="connsiteX33" fmla="*/ 147653 w 302822"/>
                  <a:gd name="connsiteY33" fmla="*/ 51758 h 232913"/>
                  <a:gd name="connsiteX34" fmla="*/ 95895 w 302822"/>
                  <a:gd name="connsiteY34" fmla="*/ 25879 h 232913"/>
                  <a:gd name="connsiteX35" fmla="*/ 87268 w 302822"/>
                  <a:gd name="connsiteY35" fmla="*/ 51758 h 232913"/>
                  <a:gd name="connsiteX36" fmla="*/ 121774 w 302822"/>
                  <a:gd name="connsiteY36" fmla="*/ 103517 h 232913"/>
                  <a:gd name="connsiteX37" fmla="*/ 147653 w 302822"/>
                  <a:gd name="connsiteY37" fmla="*/ 112143 h 232913"/>
                  <a:gd name="connsiteX38" fmla="*/ 156279 w 302822"/>
                  <a:gd name="connsiteY38" fmla="*/ 86264 h 232913"/>
                  <a:gd name="connsiteX39" fmla="*/ 147653 w 302822"/>
                  <a:gd name="connsiteY39" fmla="*/ 60385 h 232913"/>
                  <a:gd name="connsiteX40" fmla="*/ 95895 w 302822"/>
                  <a:gd name="connsiteY40" fmla="*/ 34505 h 232913"/>
                  <a:gd name="connsiteX41" fmla="*/ 70015 w 302822"/>
                  <a:gd name="connsiteY41" fmla="*/ 43132 h 232913"/>
                  <a:gd name="connsiteX42" fmla="*/ 61389 w 302822"/>
                  <a:gd name="connsiteY42" fmla="*/ 69011 h 232913"/>
                  <a:gd name="connsiteX43" fmla="*/ 44136 w 302822"/>
                  <a:gd name="connsiteY43" fmla="*/ 94890 h 232913"/>
                  <a:gd name="connsiteX44" fmla="*/ 35510 w 302822"/>
                  <a:gd name="connsiteY44" fmla="*/ 120769 h 232913"/>
                  <a:gd name="connsiteX45" fmla="*/ 44136 w 302822"/>
                  <a:gd name="connsiteY45" fmla="*/ 146649 h 232913"/>
                  <a:gd name="connsiteX46" fmla="*/ 95895 w 302822"/>
                  <a:gd name="connsiteY46" fmla="*/ 172528 h 232913"/>
                  <a:gd name="connsiteX47" fmla="*/ 113147 w 302822"/>
                  <a:gd name="connsiteY47" fmla="*/ 198407 h 232913"/>
                  <a:gd name="connsiteX48" fmla="*/ 164906 w 302822"/>
                  <a:gd name="connsiteY48" fmla="*/ 215660 h 232913"/>
                  <a:gd name="connsiteX49" fmla="*/ 182159 w 302822"/>
                  <a:gd name="connsiteY49" fmla="*/ 120769 h 232913"/>
                  <a:gd name="connsiteX50" fmla="*/ 190785 w 302822"/>
                  <a:gd name="connsiteY50" fmla="*/ 181154 h 232913"/>
                  <a:gd name="connsiteX51" fmla="*/ 225291 w 302822"/>
                  <a:gd name="connsiteY51" fmla="*/ 232913 h 232913"/>
                  <a:gd name="connsiteX52" fmla="*/ 259796 w 302822"/>
                  <a:gd name="connsiteY52" fmla="*/ 224286 h 232913"/>
                  <a:gd name="connsiteX53" fmla="*/ 294302 w 302822"/>
                  <a:gd name="connsiteY53" fmla="*/ 172528 h 232913"/>
                  <a:gd name="connsiteX54" fmla="*/ 285676 w 302822"/>
                  <a:gd name="connsiteY54" fmla="*/ 94890 h 232913"/>
                  <a:gd name="connsiteX55" fmla="*/ 233917 w 302822"/>
                  <a:gd name="connsiteY55" fmla="*/ 77637 h 232913"/>
                  <a:gd name="connsiteX56" fmla="*/ 208038 w 302822"/>
                  <a:gd name="connsiteY56" fmla="*/ 86264 h 232913"/>
                  <a:gd name="connsiteX57" fmla="*/ 216664 w 302822"/>
                  <a:gd name="connsiteY57" fmla="*/ 146649 h 232913"/>
                  <a:gd name="connsiteX58" fmla="*/ 242544 w 302822"/>
                  <a:gd name="connsiteY58" fmla="*/ 163902 h 232913"/>
                  <a:gd name="connsiteX59" fmla="*/ 285676 w 302822"/>
                  <a:gd name="connsiteY59" fmla="*/ 146649 h 232913"/>
                  <a:gd name="connsiteX60" fmla="*/ 277049 w 302822"/>
                  <a:gd name="connsiteY60" fmla="*/ 103517 h 232913"/>
                  <a:gd name="connsiteX61" fmla="*/ 225291 w 302822"/>
                  <a:gd name="connsiteY61" fmla="*/ 69011 h 232913"/>
                  <a:gd name="connsiteX62" fmla="*/ 190785 w 302822"/>
                  <a:gd name="connsiteY62" fmla="*/ 51758 h 232913"/>
                  <a:gd name="connsiteX63" fmla="*/ 156279 w 302822"/>
                  <a:gd name="connsiteY63" fmla="*/ 60385 h 232913"/>
                  <a:gd name="connsiteX64" fmla="*/ 173532 w 302822"/>
                  <a:gd name="connsiteY64" fmla="*/ 86264 h 232913"/>
                  <a:gd name="connsiteX65" fmla="*/ 216664 w 302822"/>
                  <a:gd name="connsiteY65" fmla="*/ 77637 h 232913"/>
                  <a:gd name="connsiteX66" fmla="*/ 208038 w 302822"/>
                  <a:gd name="connsiteY66" fmla="*/ 34505 h 232913"/>
                  <a:gd name="connsiteX67" fmla="*/ 156279 w 302822"/>
                  <a:gd name="connsiteY67" fmla="*/ 17252 h 232913"/>
                  <a:gd name="connsiteX68" fmla="*/ 70015 w 302822"/>
                  <a:gd name="connsiteY68" fmla="*/ 60385 h 232913"/>
                  <a:gd name="connsiteX69" fmla="*/ 87268 w 302822"/>
                  <a:gd name="connsiteY69" fmla="*/ 103517 h 232913"/>
                  <a:gd name="connsiteX70" fmla="*/ 95895 w 302822"/>
                  <a:gd name="connsiteY70" fmla="*/ 69011 h 232913"/>
                  <a:gd name="connsiteX71" fmla="*/ 104521 w 302822"/>
                  <a:gd name="connsiteY71" fmla="*/ 43132 h 232913"/>
                  <a:gd name="connsiteX72" fmla="*/ 78642 w 302822"/>
                  <a:gd name="connsiteY72" fmla="*/ 34505 h 232913"/>
                  <a:gd name="connsiteX73" fmla="*/ 44136 w 302822"/>
                  <a:gd name="connsiteY73" fmla="*/ 43132 h 232913"/>
                  <a:gd name="connsiteX74" fmla="*/ 44136 w 302822"/>
                  <a:gd name="connsiteY74" fmla="*/ 94890 h 232913"/>
                  <a:gd name="connsiteX75" fmla="*/ 104521 w 302822"/>
                  <a:gd name="connsiteY75" fmla="*/ 86264 h 232913"/>
                  <a:gd name="connsiteX76" fmla="*/ 70015 w 302822"/>
                  <a:gd name="connsiteY76" fmla="*/ 8626 h 232913"/>
                  <a:gd name="connsiteX77" fmla="*/ 9630 w 302822"/>
                  <a:gd name="connsiteY77" fmla="*/ 17252 h 232913"/>
                  <a:gd name="connsiteX78" fmla="*/ 1004 w 302822"/>
                  <a:gd name="connsiteY78" fmla="*/ 43132 h 232913"/>
                  <a:gd name="connsiteX79" fmla="*/ 18257 w 302822"/>
                  <a:gd name="connsiteY79" fmla="*/ 94890 h 232913"/>
                  <a:gd name="connsiteX80" fmla="*/ 35510 w 302822"/>
                  <a:gd name="connsiteY80" fmla="*/ 69011 h 232913"/>
                  <a:gd name="connsiteX81" fmla="*/ 18257 w 302822"/>
                  <a:gd name="connsiteY81" fmla="*/ 43132 h 232913"/>
                  <a:gd name="connsiteX82" fmla="*/ 9630 w 302822"/>
                  <a:gd name="connsiteY82" fmla="*/ 69011 h 232913"/>
                  <a:gd name="connsiteX83" fmla="*/ 18257 w 302822"/>
                  <a:gd name="connsiteY83" fmla="*/ 103517 h 232913"/>
                  <a:gd name="connsiteX84" fmla="*/ 44136 w 302822"/>
                  <a:gd name="connsiteY84" fmla="*/ 129396 h 232913"/>
                  <a:gd name="connsiteX85" fmla="*/ 104521 w 302822"/>
                  <a:gd name="connsiteY85" fmla="*/ 163902 h 232913"/>
                  <a:gd name="connsiteX86" fmla="*/ 147653 w 302822"/>
                  <a:gd name="connsiteY86" fmla="*/ 224286 h 232913"/>
                  <a:gd name="connsiteX87" fmla="*/ 173532 w 302822"/>
                  <a:gd name="connsiteY87" fmla="*/ 232913 h 232913"/>
                  <a:gd name="connsiteX88" fmla="*/ 216664 w 302822"/>
                  <a:gd name="connsiteY88" fmla="*/ 224286 h 232913"/>
                  <a:gd name="connsiteX89" fmla="*/ 251170 w 302822"/>
                  <a:gd name="connsiteY89" fmla="*/ 215660 h 232913"/>
                  <a:gd name="connsiteX90" fmla="*/ 259796 w 302822"/>
                  <a:gd name="connsiteY90" fmla="*/ 189781 h 232913"/>
                  <a:gd name="connsiteX91" fmla="*/ 251170 w 302822"/>
                  <a:gd name="connsiteY91" fmla="*/ 120769 h 232913"/>
                  <a:gd name="connsiteX92" fmla="*/ 216664 w 302822"/>
                  <a:gd name="connsiteY92" fmla="*/ 181154 h 232913"/>
                  <a:gd name="connsiteX93" fmla="*/ 225291 w 302822"/>
                  <a:gd name="connsiteY93" fmla="*/ 207034 h 232913"/>
                  <a:gd name="connsiteX94" fmla="*/ 294302 w 302822"/>
                  <a:gd name="connsiteY94" fmla="*/ 163902 h 232913"/>
                  <a:gd name="connsiteX95" fmla="*/ 285676 w 302822"/>
                  <a:gd name="connsiteY95" fmla="*/ 86264 h 232913"/>
                  <a:gd name="connsiteX96" fmla="*/ 208038 w 302822"/>
                  <a:gd name="connsiteY96" fmla="*/ 112143 h 232913"/>
                  <a:gd name="connsiteX97" fmla="*/ 182159 w 302822"/>
                  <a:gd name="connsiteY97" fmla="*/ 94890 h 232913"/>
                  <a:gd name="connsiteX98" fmla="*/ 173532 w 302822"/>
                  <a:gd name="connsiteY98" fmla="*/ 120769 h 232913"/>
                  <a:gd name="connsiteX99" fmla="*/ 182159 w 302822"/>
                  <a:gd name="connsiteY99" fmla="*/ 86264 h 232913"/>
                  <a:gd name="connsiteX100" fmla="*/ 173532 w 302822"/>
                  <a:gd name="connsiteY100" fmla="*/ 43132 h 232913"/>
                  <a:gd name="connsiteX101" fmla="*/ 121774 w 302822"/>
                  <a:gd name="connsiteY101" fmla="*/ 25879 h 232913"/>
                  <a:gd name="connsiteX102" fmla="*/ 95895 w 302822"/>
                  <a:gd name="connsiteY102" fmla="*/ 17252 h 232913"/>
                  <a:gd name="connsiteX103" fmla="*/ 70015 w 302822"/>
                  <a:gd name="connsiteY103" fmla="*/ 0 h 232913"/>
                  <a:gd name="connsiteX104" fmla="*/ 52762 w 302822"/>
                  <a:gd name="connsiteY104" fmla="*/ 25879 h 232913"/>
                  <a:gd name="connsiteX105" fmla="*/ 52762 w 302822"/>
                  <a:gd name="connsiteY105" fmla="*/ 86264 h 232913"/>
                  <a:gd name="connsiteX106" fmla="*/ 78642 w 302822"/>
                  <a:gd name="connsiteY106" fmla="*/ 103517 h 232913"/>
                  <a:gd name="connsiteX107" fmla="*/ 208038 w 302822"/>
                  <a:gd name="connsiteY107" fmla="*/ 69011 h 232913"/>
                  <a:gd name="connsiteX108" fmla="*/ 216664 w 302822"/>
                  <a:gd name="connsiteY108" fmla="*/ 34505 h 232913"/>
                  <a:gd name="connsiteX109" fmla="*/ 233917 w 302822"/>
                  <a:gd name="connsiteY109" fmla="*/ 120769 h 232913"/>
                  <a:gd name="connsiteX110" fmla="*/ 233917 w 302822"/>
                  <a:gd name="connsiteY110" fmla="*/ 129396 h 2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2822" h="232913">
                    <a:moveTo>
                      <a:pt x="70015" y="146649"/>
                    </a:moveTo>
                    <a:cubicBezTo>
                      <a:pt x="72891" y="155275"/>
                      <a:pt x="72962" y="165428"/>
                      <a:pt x="78642" y="172528"/>
                    </a:cubicBezTo>
                    <a:cubicBezTo>
                      <a:pt x="90805" y="187731"/>
                      <a:pt x="113351" y="192724"/>
                      <a:pt x="130400" y="198407"/>
                    </a:cubicBezTo>
                    <a:cubicBezTo>
                      <a:pt x="140039" y="169492"/>
                      <a:pt x="152429" y="145186"/>
                      <a:pt x="130400" y="112143"/>
                    </a:cubicBezTo>
                    <a:cubicBezTo>
                      <a:pt x="125356" y="104577"/>
                      <a:pt x="113147" y="117894"/>
                      <a:pt x="104521" y="120769"/>
                    </a:cubicBezTo>
                    <a:cubicBezTo>
                      <a:pt x="98769" y="138024"/>
                      <a:pt x="74328" y="176840"/>
                      <a:pt x="95895" y="198407"/>
                    </a:cubicBezTo>
                    <a:cubicBezTo>
                      <a:pt x="104988" y="207500"/>
                      <a:pt x="118898" y="209909"/>
                      <a:pt x="130400" y="215660"/>
                    </a:cubicBezTo>
                    <a:cubicBezTo>
                      <a:pt x="141902" y="212785"/>
                      <a:pt x="161499" y="218390"/>
                      <a:pt x="164906" y="207034"/>
                    </a:cubicBezTo>
                    <a:cubicBezTo>
                      <a:pt x="187669" y="131157"/>
                      <a:pt x="169669" y="133860"/>
                      <a:pt x="130400" y="120769"/>
                    </a:cubicBezTo>
                    <a:cubicBezTo>
                      <a:pt x="121774" y="123645"/>
                      <a:pt x="110951" y="122966"/>
                      <a:pt x="104521" y="129396"/>
                    </a:cubicBezTo>
                    <a:cubicBezTo>
                      <a:pt x="91299" y="142618"/>
                      <a:pt x="94794" y="177622"/>
                      <a:pt x="104521" y="189781"/>
                    </a:cubicBezTo>
                    <a:cubicBezTo>
                      <a:pt x="110201" y="196881"/>
                      <a:pt x="121774" y="195532"/>
                      <a:pt x="130400" y="198407"/>
                    </a:cubicBezTo>
                    <a:cubicBezTo>
                      <a:pt x="139026" y="204158"/>
                      <a:pt x="147006" y="211024"/>
                      <a:pt x="156279" y="215660"/>
                    </a:cubicBezTo>
                    <a:cubicBezTo>
                      <a:pt x="189736" y="232388"/>
                      <a:pt x="199345" y="221831"/>
                      <a:pt x="242544" y="215660"/>
                    </a:cubicBezTo>
                    <a:cubicBezTo>
                      <a:pt x="241048" y="203695"/>
                      <a:pt x="249442" y="129396"/>
                      <a:pt x="208038" y="129396"/>
                    </a:cubicBezTo>
                    <a:cubicBezTo>
                      <a:pt x="197670" y="129396"/>
                      <a:pt x="190785" y="140898"/>
                      <a:pt x="182159" y="146649"/>
                    </a:cubicBezTo>
                    <a:cubicBezTo>
                      <a:pt x="185034" y="158151"/>
                      <a:pt x="180619" y="175054"/>
                      <a:pt x="190785" y="181154"/>
                    </a:cubicBezTo>
                    <a:cubicBezTo>
                      <a:pt x="217311" y="197070"/>
                      <a:pt x="234488" y="158733"/>
                      <a:pt x="242544" y="146649"/>
                    </a:cubicBezTo>
                    <a:cubicBezTo>
                      <a:pt x="246967" y="133378"/>
                      <a:pt x="261123" y="108161"/>
                      <a:pt x="242544" y="94890"/>
                    </a:cubicBezTo>
                    <a:cubicBezTo>
                      <a:pt x="227745" y="84319"/>
                      <a:pt x="190785" y="77637"/>
                      <a:pt x="190785" y="77637"/>
                    </a:cubicBezTo>
                    <a:cubicBezTo>
                      <a:pt x="181316" y="80794"/>
                      <a:pt x="142547" y="91196"/>
                      <a:pt x="139027" y="103517"/>
                    </a:cubicBezTo>
                    <a:cubicBezTo>
                      <a:pt x="134999" y="117615"/>
                      <a:pt x="144778" y="132272"/>
                      <a:pt x="147653" y="146649"/>
                    </a:cubicBezTo>
                    <a:cubicBezTo>
                      <a:pt x="153404" y="138022"/>
                      <a:pt x="163202" y="130996"/>
                      <a:pt x="164906" y="120769"/>
                    </a:cubicBezTo>
                    <a:cubicBezTo>
                      <a:pt x="166401" y="111800"/>
                      <a:pt x="161959" y="101990"/>
                      <a:pt x="156279" y="94890"/>
                    </a:cubicBezTo>
                    <a:cubicBezTo>
                      <a:pt x="144116" y="79687"/>
                      <a:pt x="121570" y="74694"/>
                      <a:pt x="104521" y="69011"/>
                    </a:cubicBezTo>
                    <a:cubicBezTo>
                      <a:pt x="93019" y="71886"/>
                      <a:pt x="79273" y="70231"/>
                      <a:pt x="70015" y="77637"/>
                    </a:cubicBezTo>
                    <a:cubicBezTo>
                      <a:pt x="54260" y="90241"/>
                      <a:pt x="63626" y="138434"/>
                      <a:pt x="70015" y="146649"/>
                    </a:cubicBezTo>
                    <a:cubicBezTo>
                      <a:pt x="82745" y="163016"/>
                      <a:pt x="121774" y="181154"/>
                      <a:pt x="121774" y="181154"/>
                    </a:cubicBezTo>
                    <a:cubicBezTo>
                      <a:pt x="130400" y="178279"/>
                      <a:pt x="145448" y="181349"/>
                      <a:pt x="147653" y="172528"/>
                    </a:cubicBezTo>
                    <a:cubicBezTo>
                      <a:pt x="159123" y="126649"/>
                      <a:pt x="144950" y="110791"/>
                      <a:pt x="113147" y="94890"/>
                    </a:cubicBezTo>
                    <a:cubicBezTo>
                      <a:pt x="105014" y="90824"/>
                      <a:pt x="95894" y="89139"/>
                      <a:pt x="87268" y="86264"/>
                    </a:cubicBezTo>
                    <a:cubicBezTo>
                      <a:pt x="84393" y="94890"/>
                      <a:pt x="70016" y="109268"/>
                      <a:pt x="78642" y="112143"/>
                    </a:cubicBezTo>
                    <a:cubicBezTo>
                      <a:pt x="130942" y="129576"/>
                      <a:pt x="137105" y="106400"/>
                      <a:pt x="156279" y="77637"/>
                    </a:cubicBezTo>
                    <a:cubicBezTo>
                      <a:pt x="153404" y="69011"/>
                      <a:pt x="153333" y="58858"/>
                      <a:pt x="147653" y="51758"/>
                    </a:cubicBezTo>
                    <a:cubicBezTo>
                      <a:pt x="135491" y="36555"/>
                      <a:pt x="112944" y="31562"/>
                      <a:pt x="95895" y="25879"/>
                    </a:cubicBezTo>
                    <a:cubicBezTo>
                      <a:pt x="93019" y="34505"/>
                      <a:pt x="87268" y="42665"/>
                      <a:pt x="87268" y="51758"/>
                    </a:cubicBezTo>
                    <a:cubicBezTo>
                      <a:pt x="87268" y="72859"/>
                      <a:pt x="106216" y="93145"/>
                      <a:pt x="121774" y="103517"/>
                    </a:cubicBezTo>
                    <a:cubicBezTo>
                      <a:pt x="129340" y="108561"/>
                      <a:pt x="139027" y="109268"/>
                      <a:pt x="147653" y="112143"/>
                    </a:cubicBezTo>
                    <a:cubicBezTo>
                      <a:pt x="150528" y="103517"/>
                      <a:pt x="156279" y="95357"/>
                      <a:pt x="156279" y="86264"/>
                    </a:cubicBezTo>
                    <a:cubicBezTo>
                      <a:pt x="156279" y="77171"/>
                      <a:pt x="153333" y="67485"/>
                      <a:pt x="147653" y="60385"/>
                    </a:cubicBezTo>
                    <a:cubicBezTo>
                      <a:pt x="135492" y="45183"/>
                      <a:pt x="112943" y="40188"/>
                      <a:pt x="95895" y="34505"/>
                    </a:cubicBezTo>
                    <a:cubicBezTo>
                      <a:pt x="87268" y="37381"/>
                      <a:pt x="76445" y="36702"/>
                      <a:pt x="70015" y="43132"/>
                    </a:cubicBezTo>
                    <a:cubicBezTo>
                      <a:pt x="63585" y="49562"/>
                      <a:pt x="65455" y="60878"/>
                      <a:pt x="61389" y="69011"/>
                    </a:cubicBezTo>
                    <a:cubicBezTo>
                      <a:pt x="56752" y="78284"/>
                      <a:pt x="49887" y="86264"/>
                      <a:pt x="44136" y="94890"/>
                    </a:cubicBezTo>
                    <a:cubicBezTo>
                      <a:pt x="41261" y="103516"/>
                      <a:pt x="35510" y="111676"/>
                      <a:pt x="35510" y="120769"/>
                    </a:cubicBezTo>
                    <a:cubicBezTo>
                      <a:pt x="35510" y="129862"/>
                      <a:pt x="38456" y="139548"/>
                      <a:pt x="44136" y="146649"/>
                    </a:cubicBezTo>
                    <a:cubicBezTo>
                      <a:pt x="56298" y="161852"/>
                      <a:pt x="78846" y="166845"/>
                      <a:pt x="95895" y="172528"/>
                    </a:cubicBezTo>
                    <a:cubicBezTo>
                      <a:pt x="101646" y="181154"/>
                      <a:pt x="104355" y="192912"/>
                      <a:pt x="113147" y="198407"/>
                    </a:cubicBezTo>
                    <a:cubicBezTo>
                      <a:pt x="128569" y="208046"/>
                      <a:pt x="164906" y="215660"/>
                      <a:pt x="164906" y="215660"/>
                    </a:cubicBezTo>
                    <a:cubicBezTo>
                      <a:pt x="221199" y="196896"/>
                      <a:pt x="182159" y="219259"/>
                      <a:pt x="182159" y="120769"/>
                    </a:cubicBezTo>
                    <a:cubicBezTo>
                      <a:pt x="182159" y="100436"/>
                      <a:pt x="183486" y="162177"/>
                      <a:pt x="190785" y="181154"/>
                    </a:cubicBezTo>
                    <a:cubicBezTo>
                      <a:pt x="198229" y="200507"/>
                      <a:pt x="225291" y="232913"/>
                      <a:pt x="225291" y="232913"/>
                    </a:cubicBezTo>
                    <a:cubicBezTo>
                      <a:pt x="236793" y="230037"/>
                      <a:pt x="249502" y="230168"/>
                      <a:pt x="259796" y="224286"/>
                    </a:cubicBezTo>
                    <a:cubicBezTo>
                      <a:pt x="286405" y="209081"/>
                      <a:pt x="286067" y="197233"/>
                      <a:pt x="294302" y="172528"/>
                    </a:cubicBezTo>
                    <a:cubicBezTo>
                      <a:pt x="291427" y="146649"/>
                      <a:pt x="299655" y="116858"/>
                      <a:pt x="285676" y="94890"/>
                    </a:cubicBezTo>
                    <a:cubicBezTo>
                      <a:pt x="275912" y="79547"/>
                      <a:pt x="233917" y="77637"/>
                      <a:pt x="233917" y="77637"/>
                    </a:cubicBezTo>
                    <a:cubicBezTo>
                      <a:pt x="225291" y="80513"/>
                      <a:pt x="214468" y="79834"/>
                      <a:pt x="208038" y="86264"/>
                    </a:cubicBezTo>
                    <a:cubicBezTo>
                      <a:pt x="189287" y="105015"/>
                      <a:pt x="203910" y="131344"/>
                      <a:pt x="216664" y="146649"/>
                    </a:cubicBezTo>
                    <a:cubicBezTo>
                      <a:pt x="223301" y="154614"/>
                      <a:pt x="233917" y="158151"/>
                      <a:pt x="242544" y="163902"/>
                    </a:cubicBezTo>
                    <a:cubicBezTo>
                      <a:pt x="256921" y="158151"/>
                      <a:pt x="277993" y="160094"/>
                      <a:pt x="285676" y="146649"/>
                    </a:cubicBezTo>
                    <a:cubicBezTo>
                      <a:pt x="292950" y="133919"/>
                      <a:pt x="283606" y="116631"/>
                      <a:pt x="277049" y="103517"/>
                    </a:cubicBezTo>
                    <a:cubicBezTo>
                      <a:pt x="262254" y="73927"/>
                      <a:pt x="249690" y="79468"/>
                      <a:pt x="225291" y="69011"/>
                    </a:cubicBezTo>
                    <a:cubicBezTo>
                      <a:pt x="213471" y="63945"/>
                      <a:pt x="202287" y="57509"/>
                      <a:pt x="190785" y="51758"/>
                    </a:cubicBezTo>
                    <a:cubicBezTo>
                      <a:pt x="179283" y="54634"/>
                      <a:pt x="161581" y="49781"/>
                      <a:pt x="156279" y="60385"/>
                    </a:cubicBezTo>
                    <a:cubicBezTo>
                      <a:pt x="151642" y="69658"/>
                      <a:pt x="163563" y="83416"/>
                      <a:pt x="173532" y="86264"/>
                    </a:cubicBezTo>
                    <a:cubicBezTo>
                      <a:pt x="187630" y="90292"/>
                      <a:pt x="202287" y="80513"/>
                      <a:pt x="216664" y="77637"/>
                    </a:cubicBezTo>
                    <a:cubicBezTo>
                      <a:pt x="213789" y="63260"/>
                      <a:pt x="218406" y="44873"/>
                      <a:pt x="208038" y="34505"/>
                    </a:cubicBezTo>
                    <a:cubicBezTo>
                      <a:pt x="195178" y="21645"/>
                      <a:pt x="156279" y="17252"/>
                      <a:pt x="156279" y="17252"/>
                    </a:cubicBezTo>
                    <a:cubicBezTo>
                      <a:pt x="147506" y="19759"/>
                      <a:pt x="73782" y="30250"/>
                      <a:pt x="70015" y="60385"/>
                    </a:cubicBezTo>
                    <a:cubicBezTo>
                      <a:pt x="68094" y="75750"/>
                      <a:pt x="81517" y="89140"/>
                      <a:pt x="87268" y="103517"/>
                    </a:cubicBezTo>
                    <a:cubicBezTo>
                      <a:pt x="90144" y="92015"/>
                      <a:pt x="92638" y="80411"/>
                      <a:pt x="95895" y="69011"/>
                    </a:cubicBezTo>
                    <a:cubicBezTo>
                      <a:pt x="98393" y="60268"/>
                      <a:pt x="108587" y="51265"/>
                      <a:pt x="104521" y="43132"/>
                    </a:cubicBezTo>
                    <a:cubicBezTo>
                      <a:pt x="100454" y="34999"/>
                      <a:pt x="87268" y="37381"/>
                      <a:pt x="78642" y="34505"/>
                    </a:cubicBezTo>
                    <a:cubicBezTo>
                      <a:pt x="67140" y="37381"/>
                      <a:pt x="53394" y="35726"/>
                      <a:pt x="44136" y="43132"/>
                    </a:cubicBezTo>
                    <a:cubicBezTo>
                      <a:pt x="25976" y="57660"/>
                      <a:pt x="39293" y="80362"/>
                      <a:pt x="44136" y="94890"/>
                    </a:cubicBezTo>
                    <a:cubicBezTo>
                      <a:pt x="64264" y="92015"/>
                      <a:pt x="93242" y="103182"/>
                      <a:pt x="104521" y="86264"/>
                    </a:cubicBezTo>
                    <a:cubicBezTo>
                      <a:pt x="145313" y="25076"/>
                      <a:pt x="98063" y="17974"/>
                      <a:pt x="70015" y="8626"/>
                    </a:cubicBezTo>
                    <a:cubicBezTo>
                      <a:pt x="49887" y="11501"/>
                      <a:pt x="27816" y="8159"/>
                      <a:pt x="9630" y="17252"/>
                    </a:cubicBezTo>
                    <a:cubicBezTo>
                      <a:pt x="1497" y="21319"/>
                      <a:pt x="0" y="34094"/>
                      <a:pt x="1004" y="43132"/>
                    </a:cubicBezTo>
                    <a:cubicBezTo>
                      <a:pt x="3012" y="61207"/>
                      <a:pt x="18257" y="94890"/>
                      <a:pt x="18257" y="94890"/>
                    </a:cubicBezTo>
                    <a:cubicBezTo>
                      <a:pt x="24008" y="86264"/>
                      <a:pt x="35510" y="79379"/>
                      <a:pt x="35510" y="69011"/>
                    </a:cubicBezTo>
                    <a:cubicBezTo>
                      <a:pt x="35510" y="58643"/>
                      <a:pt x="28625" y="43132"/>
                      <a:pt x="18257" y="43132"/>
                    </a:cubicBezTo>
                    <a:cubicBezTo>
                      <a:pt x="9164" y="43132"/>
                      <a:pt x="12506" y="60385"/>
                      <a:pt x="9630" y="69011"/>
                    </a:cubicBezTo>
                    <a:cubicBezTo>
                      <a:pt x="12506" y="80513"/>
                      <a:pt x="12375" y="93223"/>
                      <a:pt x="18257" y="103517"/>
                    </a:cubicBezTo>
                    <a:cubicBezTo>
                      <a:pt x="24310" y="114109"/>
                      <a:pt x="34873" y="121457"/>
                      <a:pt x="44136" y="129396"/>
                    </a:cubicBezTo>
                    <a:cubicBezTo>
                      <a:pt x="77369" y="157882"/>
                      <a:pt x="70408" y="152530"/>
                      <a:pt x="104521" y="163902"/>
                    </a:cubicBezTo>
                    <a:cubicBezTo>
                      <a:pt x="173394" y="146683"/>
                      <a:pt x="114334" y="149316"/>
                      <a:pt x="147653" y="224286"/>
                    </a:cubicBezTo>
                    <a:cubicBezTo>
                      <a:pt x="151346" y="232595"/>
                      <a:pt x="164906" y="230037"/>
                      <a:pt x="173532" y="232913"/>
                    </a:cubicBezTo>
                    <a:cubicBezTo>
                      <a:pt x="187909" y="230037"/>
                      <a:pt x="202351" y="227467"/>
                      <a:pt x="216664" y="224286"/>
                    </a:cubicBezTo>
                    <a:cubicBezTo>
                      <a:pt x="228238" y="221714"/>
                      <a:pt x="241912" y="223066"/>
                      <a:pt x="251170" y="215660"/>
                    </a:cubicBezTo>
                    <a:cubicBezTo>
                      <a:pt x="258270" y="209980"/>
                      <a:pt x="256921" y="198407"/>
                      <a:pt x="259796" y="189781"/>
                    </a:cubicBezTo>
                    <a:cubicBezTo>
                      <a:pt x="256921" y="166777"/>
                      <a:pt x="267563" y="137162"/>
                      <a:pt x="251170" y="120769"/>
                    </a:cubicBezTo>
                    <a:cubicBezTo>
                      <a:pt x="238115" y="107714"/>
                      <a:pt x="218277" y="176316"/>
                      <a:pt x="216664" y="181154"/>
                    </a:cubicBezTo>
                    <a:cubicBezTo>
                      <a:pt x="219540" y="189781"/>
                      <a:pt x="216321" y="205539"/>
                      <a:pt x="225291" y="207034"/>
                    </a:cubicBezTo>
                    <a:cubicBezTo>
                      <a:pt x="253298" y="211702"/>
                      <a:pt x="278313" y="179891"/>
                      <a:pt x="294302" y="163902"/>
                    </a:cubicBezTo>
                    <a:cubicBezTo>
                      <a:pt x="291427" y="138023"/>
                      <a:pt x="302822" y="105860"/>
                      <a:pt x="285676" y="86264"/>
                    </a:cubicBezTo>
                    <a:cubicBezTo>
                      <a:pt x="268548" y="66689"/>
                      <a:pt x="221881" y="102914"/>
                      <a:pt x="208038" y="112143"/>
                    </a:cubicBezTo>
                    <a:cubicBezTo>
                      <a:pt x="170592" y="168312"/>
                      <a:pt x="209874" y="122605"/>
                      <a:pt x="182159" y="94890"/>
                    </a:cubicBezTo>
                    <a:cubicBezTo>
                      <a:pt x="175729" y="88460"/>
                      <a:pt x="173532" y="129862"/>
                      <a:pt x="173532" y="120769"/>
                    </a:cubicBezTo>
                    <a:cubicBezTo>
                      <a:pt x="173532" y="108913"/>
                      <a:pt x="179283" y="97766"/>
                      <a:pt x="182159" y="86264"/>
                    </a:cubicBezTo>
                    <a:cubicBezTo>
                      <a:pt x="179283" y="71887"/>
                      <a:pt x="183900" y="53500"/>
                      <a:pt x="173532" y="43132"/>
                    </a:cubicBezTo>
                    <a:cubicBezTo>
                      <a:pt x="160673" y="30273"/>
                      <a:pt x="121774" y="25879"/>
                      <a:pt x="121774" y="25879"/>
                    </a:cubicBezTo>
                    <a:cubicBezTo>
                      <a:pt x="121774" y="25879"/>
                      <a:pt x="104028" y="21318"/>
                      <a:pt x="95895" y="17252"/>
                    </a:cubicBezTo>
                    <a:cubicBezTo>
                      <a:pt x="86622" y="12615"/>
                      <a:pt x="78642" y="5751"/>
                      <a:pt x="70015" y="0"/>
                    </a:cubicBezTo>
                    <a:cubicBezTo>
                      <a:pt x="64264" y="8626"/>
                      <a:pt x="57399" y="16606"/>
                      <a:pt x="52762" y="25879"/>
                    </a:cubicBezTo>
                    <a:cubicBezTo>
                      <a:pt x="42785" y="45833"/>
                      <a:pt x="38804" y="65327"/>
                      <a:pt x="52762" y="86264"/>
                    </a:cubicBezTo>
                    <a:cubicBezTo>
                      <a:pt x="58513" y="94891"/>
                      <a:pt x="70015" y="97766"/>
                      <a:pt x="78642" y="103517"/>
                    </a:cubicBezTo>
                    <a:cubicBezTo>
                      <a:pt x="150303" y="98004"/>
                      <a:pt x="184041" y="125003"/>
                      <a:pt x="208038" y="69011"/>
                    </a:cubicBezTo>
                    <a:cubicBezTo>
                      <a:pt x="212708" y="58114"/>
                      <a:pt x="213789" y="46007"/>
                      <a:pt x="216664" y="34505"/>
                    </a:cubicBezTo>
                    <a:cubicBezTo>
                      <a:pt x="227144" y="76423"/>
                      <a:pt x="226867" y="71414"/>
                      <a:pt x="233917" y="120769"/>
                    </a:cubicBezTo>
                    <a:cubicBezTo>
                      <a:pt x="234324" y="123616"/>
                      <a:pt x="233917" y="126520"/>
                      <a:pt x="233917" y="129396"/>
                    </a:cubicBezTo>
                  </a:path>
                </a:pathLst>
              </a:custGeom>
              <a:ln w="1905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Volný tvar 113"/>
              <p:cNvSpPr/>
              <p:nvPr/>
            </p:nvSpPr>
            <p:spPr>
              <a:xfrm rot="20372770">
                <a:off x="8203550" y="2898505"/>
                <a:ext cx="302822" cy="232913"/>
              </a:xfrm>
              <a:custGeom>
                <a:avLst/>
                <a:gdLst>
                  <a:gd name="connsiteX0" fmla="*/ 70015 w 302822"/>
                  <a:gd name="connsiteY0" fmla="*/ 146649 h 232913"/>
                  <a:gd name="connsiteX1" fmla="*/ 78642 w 302822"/>
                  <a:gd name="connsiteY1" fmla="*/ 172528 h 232913"/>
                  <a:gd name="connsiteX2" fmla="*/ 130400 w 302822"/>
                  <a:gd name="connsiteY2" fmla="*/ 198407 h 232913"/>
                  <a:gd name="connsiteX3" fmla="*/ 130400 w 302822"/>
                  <a:gd name="connsiteY3" fmla="*/ 112143 h 232913"/>
                  <a:gd name="connsiteX4" fmla="*/ 104521 w 302822"/>
                  <a:gd name="connsiteY4" fmla="*/ 120769 h 232913"/>
                  <a:gd name="connsiteX5" fmla="*/ 95895 w 302822"/>
                  <a:gd name="connsiteY5" fmla="*/ 198407 h 232913"/>
                  <a:gd name="connsiteX6" fmla="*/ 130400 w 302822"/>
                  <a:gd name="connsiteY6" fmla="*/ 215660 h 232913"/>
                  <a:gd name="connsiteX7" fmla="*/ 164906 w 302822"/>
                  <a:gd name="connsiteY7" fmla="*/ 207034 h 232913"/>
                  <a:gd name="connsiteX8" fmla="*/ 130400 w 302822"/>
                  <a:gd name="connsiteY8" fmla="*/ 120769 h 232913"/>
                  <a:gd name="connsiteX9" fmla="*/ 104521 w 302822"/>
                  <a:gd name="connsiteY9" fmla="*/ 129396 h 232913"/>
                  <a:gd name="connsiteX10" fmla="*/ 104521 w 302822"/>
                  <a:gd name="connsiteY10" fmla="*/ 189781 h 232913"/>
                  <a:gd name="connsiteX11" fmla="*/ 130400 w 302822"/>
                  <a:gd name="connsiteY11" fmla="*/ 198407 h 232913"/>
                  <a:gd name="connsiteX12" fmla="*/ 156279 w 302822"/>
                  <a:gd name="connsiteY12" fmla="*/ 215660 h 232913"/>
                  <a:gd name="connsiteX13" fmla="*/ 242544 w 302822"/>
                  <a:gd name="connsiteY13" fmla="*/ 215660 h 232913"/>
                  <a:gd name="connsiteX14" fmla="*/ 208038 w 302822"/>
                  <a:gd name="connsiteY14" fmla="*/ 129396 h 232913"/>
                  <a:gd name="connsiteX15" fmla="*/ 182159 w 302822"/>
                  <a:gd name="connsiteY15" fmla="*/ 146649 h 232913"/>
                  <a:gd name="connsiteX16" fmla="*/ 190785 w 302822"/>
                  <a:gd name="connsiteY16" fmla="*/ 181154 h 232913"/>
                  <a:gd name="connsiteX17" fmla="*/ 242544 w 302822"/>
                  <a:gd name="connsiteY17" fmla="*/ 146649 h 232913"/>
                  <a:gd name="connsiteX18" fmla="*/ 242544 w 302822"/>
                  <a:gd name="connsiteY18" fmla="*/ 94890 h 232913"/>
                  <a:gd name="connsiteX19" fmla="*/ 190785 w 302822"/>
                  <a:gd name="connsiteY19" fmla="*/ 77637 h 232913"/>
                  <a:gd name="connsiteX20" fmla="*/ 139027 w 302822"/>
                  <a:gd name="connsiteY20" fmla="*/ 103517 h 232913"/>
                  <a:gd name="connsiteX21" fmla="*/ 147653 w 302822"/>
                  <a:gd name="connsiteY21" fmla="*/ 146649 h 232913"/>
                  <a:gd name="connsiteX22" fmla="*/ 164906 w 302822"/>
                  <a:gd name="connsiteY22" fmla="*/ 120769 h 232913"/>
                  <a:gd name="connsiteX23" fmla="*/ 156279 w 302822"/>
                  <a:gd name="connsiteY23" fmla="*/ 94890 h 232913"/>
                  <a:gd name="connsiteX24" fmla="*/ 104521 w 302822"/>
                  <a:gd name="connsiteY24" fmla="*/ 69011 h 232913"/>
                  <a:gd name="connsiteX25" fmla="*/ 70015 w 302822"/>
                  <a:gd name="connsiteY25" fmla="*/ 77637 h 232913"/>
                  <a:gd name="connsiteX26" fmla="*/ 70015 w 302822"/>
                  <a:gd name="connsiteY26" fmla="*/ 146649 h 232913"/>
                  <a:gd name="connsiteX27" fmla="*/ 121774 w 302822"/>
                  <a:gd name="connsiteY27" fmla="*/ 181154 h 232913"/>
                  <a:gd name="connsiteX28" fmla="*/ 147653 w 302822"/>
                  <a:gd name="connsiteY28" fmla="*/ 172528 h 232913"/>
                  <a:gd name="connsiteX29" fmla="*/ 113147 w 302822"/>
                  <a:gd name="connsiteY29" fmla="*/ 94890 h 232913"/>
                  <a:gd name="connsiteX30" fmla="*/ 87268 w 302822"/>
                  <a:gd name="connsiteY30" fmla="*/ 86264 h 232913"/>
                  <a:gd name="connsiteX31" fmla="*/ 78642 w 302822"/>
                  <a:gd name="connsiteY31" fmla="*/ 112143 h 232913"/>
                  <a:gd name="connsiteX32" fmla="*/ 156279 w 302822"/>
                  <a:gd name="connsiteY32" fmla="*/ 77637 h 232913"/>
                  <a:gd name="connsiteX33" fmla="*/ 147653 w 302822"/>
                  <a:gd name="connsiteY33" fmla="*/ 51758 h 232913"/>
                  <a:gd name="connsiteX34" fmla="*/ 95895 w 302822"/>
                  <a:gd name="connsiteY34" fmla="*/ 25879 h 232913"/>
                  <a:gd name="connsiteX35" fmla="*/ 87268 w 302822"/>
                  <a:gd name="connsiteY35" fmla="*/ 51758 h 232913"/>
                  <a:gd name="connsiteX36" fmla="*/ 121774 w 302822"/>
                  <a:gd name="connsiteY36" fmla="*/ 103517 h 232913"/>
                  <a:gd name="connsiteX37" fmla="*/ 147653 w 302822"/>
                  <a:gd name="connsiteY37" fmla="*/ 112143 h 232913"/>
                  <a:gd name="connsiteX38" fmla="*/ 156279 w 302822"/>
                  <a:gd name="connsiteY38" fmla="*/ 86264 h 232913"/>
                  <a:gd name="connsiteX39" fmla="*/ 147653 w 302822"/>
                  <a:gd name="connsiteY39" fmla="*/ 60385 h 232913"/>
                  <a:gd name="connsiteX40" fmla="*/ 95895 w 302822"/>
                  <a:gd name="connsiteY40" fmla="*/ 34505 h 232913"/>
                  <a:gd name="connsiteX41" fmla="*/ 70015 w 302822"/>
                  <a:gd name="connsiteY41" fmla="*/ 43132 h 232913"/>
                  <a:gd name="connsiteX42" fmla="*/ 61389 w 302822"/>
                  <a:gd name="connsiteY42" fmla="*/ 69011 h 232913"/>
                  <a:gd name="connsiteX43" fmla="*/ 44136 w 302822"/>
                  <a:gd name="connsiteY43" fmla="*/ 94890 h 232913"/>
                  <a:gd name="connsiteX44" fmla="*/ 35510 w 302822"/>
                  <a:gd name="connsiteY44" fmla="*/ 120769 h 232913"/>
                  <a:gd name="connsiteX45" fmla="*/ 44136 w 302822"/>
                  <a:gd name="connsiteY45" fmla="*/ 146649 h 232913"/>
                  <a:gd name="connsiteX46" fmla="*/ 95895 w 302822"/>
                  <a:gd name="connsiteY46" fmla="*/ 172528 h 232913"/>
                  <a:gd name="connsiteX47" fmla="*/ 113147 w 302822"/>
                  <a:gd name="connsiteY47" fmla="*/ 198407 h 232913"/>
                  <a:gd name="connsiteX48" fmla="*/ 164906 w 302822"/>
                  <a:gd name="connsiteY48" fmla="*/ 215660 h 232913"/>
                  <a:gd name="connsiteX49" fmla="*/ 182159 w 302822"/>
                  <a:gd name="connsiteY49" fmla="*/ 120769 h 232913"/>
                  <a:gd name="connsiteX50" fmla="*/ 190785 w 302822"/>
                  <a:gd name="connsiteY50" fmla="*/ 181154 h 232913"/>
                  <a:gd name="connsiteX51" fmla="*/ 225291 w 302822"/>
                  <a:gd name="connsiteY51" fmla="*/ 232913 h 232913"/>
                  <a:gd name="connsiteX52" fmla="*/ 259796 w 302822"/>
                  <a:gd name="connsiteY52" fmla="*/ 224286 h 232913"/>
                  <a:gd name="connsiteX53" fmla="*/ 294302 w 302822"/>
                  <a:gd name="connsiteY53" fmla="*/ 172528 h 232913"/>
                  <a:gd name="connsiteX54" fmla="*/ 285676 w 302822"/>
                  <a:gd name="connsiteY54" fmla="*/ 94890 h 232913"/>
                  <a:gd name="connsiteX55" fmla="*/ 233917 w 302822"/>
                  <a:gd name="connsiteY55" fmla="*/ 77637 h 232913"/>
                  <a:gd name="connsiteX56" fmla="*/ 208038 w 302822"/>
                  <a:gd name="connsiteY56" fmla="*/ 86264 h 232913"/>
                  <a:gd name="connsiteX57" fmla="*/ 216664 w 302822"/>
                  <a:gd name="connsiteY57" fmla="*/ 146649 h 232913"/>
                  <a:gd name="connsiteX58" fmla="*/ 242544 w 302822"/>
                  <a:gd name="connsiteY58" fmla="*/ 163902 h 232913"/>
                  <a:gd name="connsiteX59" fmla="*/ 285676 w 302822"/>
                  <a:gd name="connsiteY59" fmla="*/ 146649 h 232913"/>
                  <a:gd name="connsiteX60" fmla="*/ 277049 w 302822"/>
                  <a:gd name="connsiteY60" fmla="*/ 103517 h 232913"/>
                  <a:gd name="connsiteX61" fmla="*/ 225291 w 302822"/>
                  <a:gd name="connsiteY61" fmla="*/ 69011 h 232913"/>
                  <a:gd name="connsiteX62" fmla="*/ 190785 w 302822"/>
                  <a:gd name="connsiteY62" fmla="*/ 51758 h 232913"/>
                  <a:gd name="connsiteX63" fmla="*/ 156279 w 302822"/>
                  <a:gd name="connsiteY63" fmla="*/ 60385 h 232913"/>
                  <a:gd name="connsiteX64" fmla="*/ 173532 w 302822"/>
                  <a:gd name="connsiteY64" fmla="*/ 86264 h 232913"/>
                  <a:gd name="connsiteX65" fmla="*/ 216664 w 302822"/>
                  <a:gd name="connsiteY65" fmla="*/ 77637 h 232913"/>
                  <a:gd name="connsiteX66" fmla="*/ 208038 w 302822"/>
                  <a:gd name="connsiteY66" fmla="*/ 34505 h 232913"/>
                  <a:gd name="connsiteX67" fmla="*/ 156279 w 302822"/>
                  <a:gd name="connsiteY67" fmla="*/ 17252 h 232913"/>
                  <a:gd name="connsiteX68" fmla="*/ 70015 w 302822"/>
                  <a:gd name="connsiteY68" fmla="*/ 60385 h 232913"/>
                  <a:gd name="connsiteX69" fmla="*/ 87268 w 302822"/>
                  <a:gd name="connsiteY69" fmla="*/ 103517 h 232913"/>
                  <a:gd name="connsiteX70" fmla="*/ 95895 w 302822"/>
                  <a:gd name="connsiteY70" fmla="*/ 69011 h 232913"/>
                  <a:gd name="connsiteX71" fmla="*/ 104521 w 302822"/>
                  <a:gd name="connsiteY71" fmla="*/ 43132 h 232913"/>
                  <a:gd name="connsiteX72" fmla="*/ 78642 w 302822"/>
                  <a:gd name="connsiteY72" fmla="*/ 34505 h 232913"/>
                  <a:gd name="connsiteX73" fmla="*/ 44136 w 302822"/>
                  <a:gd name="connsiteY73" fmla="*/ 43132 h 232913"/>
                  <a:gd name="connsiteX74" fmla="*/ 44136 w 302822"/>
                  <a:gd name="connsiteY74" fmla="*/ 94890 h 232913"/>
                  <a:gd name="connsiteX75" fmla="*/ 104521 w 302822"/>
                  <a:gd name="connsiteY75" fmla="*/ 86264 h 232913"/>
                  <a:gd name="connsiteX76" fmla="*/ 70015 w 302822"/>
                  <a:gd name="connsiteY76" fmla="*/ 8626 h 232913"/>
                  <a:gd name="connsiteX77" fmla="*/ 9630 w 302822"/>
                  <a:gd name="connsiteY77" fmla="*/ 17252 h 232913"/>
                  <a:gd name="connsiteX78" fmla="*/ 1004 w 302822"/>
                  <a:gd name="connsiteY78" fmla="*/ 43132 h 232913"/>
                  <a:gd name="connsiteX79" fmla="*/ 18257 w 302822"/>
                  <a:gd name="connsiteY79" fmla="*/ 94890 h 232913"/>
                  <a:gd name="connsiteX80" fmla="*/ 35510 w 302822"/>
                  <a:gd name="connsiteY80" fmla="*/ 69011 h 232913"/>
                  <a:gd name="connsiteX81" fmla="*/ 18257 w 302822"/>
                  <a:gd name="connsiteY81" fmla="*/ 43132 h 232913"/>
                  <a:gd name="connsiteX82" fmla="*/ 9630 w 302822"/>
                  <a:gd name="connsiteY82" fmla="*/ 69011 h 232913"/>
                  <a:gd name="connsiteX83" fmla="*/ 18257 w 302822"/>
                  <a:gd name="connsiteY83" fmla="*/ 103517 h 232913"/>
                  <a:gd name="connsiteX84" fmla="*/ 44136 w 302822"/>
                  <a:gd name="connsiteY84" fmla="*/ 129396 h 232913"/>
                  <a:gd name="connsiteX85" fmla="*/ 104521 w 302822"/>
                  <a:gd name="connsiteY85" fmla="*/ 163902 h 232913"/>
                  <a:gd name="connsiteX86" fmla="*/ 147653 w 302822"/>
                  <a:gd name="connsiteY86" fmla="*/ 224286 h 232913"/>
                  <a:gd name="connsiteX87" fmla="*/ 173532 w 302822"/>
                  <a:gd name="connsiteY87" fmla="*/ 232913 h 232913"/>
                  <a:gd name="connsiteX88" fmla="*/ 216664 w 302822"/>
                  <a:gd name="connsiteY88" fmla="*/ 224286 h 232913"/>
                  <a:gd name="connsiteX89" fmla="*/ 251170 w 302822"/>
                  <a:gd name="connsiteY89" fmla="*/ 215660 h 232913"/>
                  <a:gd name="connsiteX90" fmla="*/ 259796 w 302822"/>
                  <a:gd name="connsiteY90" fmla="*/ 189781 h 232913"/>
                  <a:gd name="connsiteX91" fmla="*/ 251170 w 302822"/>
                  <a:gd name="connsiteY91" fmla="*/ 120769 h 232913"/>
                  <a:gd name="connsiteX92" fmla="*/ 216664 w 302822"/>
                  <a:gd name="connsiteY92" fmla="*/ 181154 h 232913"/>
                  <a:gd name="connsiteX93" fmla="*/ 225291 w 302822"/>
                  <a:gd name="connsiteY93" fmla="*/ 207034 h 232913"/>
                  <a:gd name="connsiteX94" fmla="*/ 294302 w 302822"/>
                  <a:gd name="connsiteY94" fmla="*/ 163902 h 232913"/>
                  <a:gd name="connsiteX95" fmla="*/ 285676 w 302822"/>
                  <a:gd name="connsiteY95" fmla="*/ 86264 h 232913"/>
                  <a:gd name="connsiteX96" fmla="*/ 208038 w 302822"/>
                  <a:gd name="connsiteY96" fmla="*/ 112143 h 232913"/>
                  <a:gd name="connsiteX97" fmla="*/ 182159 w 302822"/>
                  <a:gd name="connsiteY97" fmla="*/ 94890 h 232913"/>
                  <a:gd name="connsiteX98" fmla="*/ 173532 w 302822"/>
                  <a:gd name="connsiteY98" fmla="*/ 120769 h 232913"/>
                  <a:gd name="connsiteX99" fmla="*/ 182159 w 302822"/>
                  <a:gd name="connsiteY99" fmla="*/ 86264 h 232913"/>
                  <a:gd name="connsiteX100" fmla="*/ 173532 w 302822"/>
                  <a:gd name="connsiteY100" fmla="*/ 43132 h 232913"/>
                  <a:gd name="connsiteX101" fmla="*/ 121774 w 302822"/>
                  <a:gd name="connsiteY101" fmla="*/ 25879 h 232913"/>
                  <a:gd name="connsiteX102" fmla="*/ 95895 w 302822"/>
                  <a:gd name="connsiteY102" fmla="*/ 17252 h 232913"/>
                  <a:gd name="connsiteX103" fmla="*/ 70015 w 302822"/>
                  <a:gd name="connsiteY103" fmla="*/ 0 h 232913"/>
                  <a:gd name="connsiteX104" fmla="*/ 52762 w 302822"/>
                  <a:gd name="connsiteY104" fmla="*/ 25879 h 232913"/>
                  <a:gd name="connsiteX105" fmla="*/ 52762 w 302822"/>
                  <a:gd name="connsiteY105" fmla="*/ 86264 h 232913"/>
                  <a:gd name="connsiteX106" fmla="*/ 78642 w 302822"/>
                  <a:gd name="connsiteY106" fmla="*/ 103517 h 232913"/>
                  <a:gd name="connsiteX107" fmla="*/ 208038 w 302822"/>
                  <a:gd name="connsiteY107" fmla="*/ 69011 h 232913"/>
                  <a:gd name="connsiteX108" fmla="*/ 216664 w 302822"/>
                  <a:gd name="connsiteY108" fmla="*/ 34505 h 232913"/>
                  <a:gd name="connsiteX109" fmla="*/ 233917 w 302822"/>
                  <a:gd name="connsiteY109" fmla="*/ 120769 h 232913"/>
                  <a:gd name="connsiteX110" fmla="*/ 233917 w 302822"/>
                  <a:gd name="connsiteY110" fmla="*/ 129396 h 2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2822" h="232913">
                    <a:moveTo>
                      <a:pt x="70015" y="146649"/>
                    </a:moveTo>
                    <a:cubicBezTo>
                      <a:pt x="72891" y="155275"/>
                      <a:pt x="72962" y="165428"/>
                      <a:pt x="78642" y="172528"/>
                    </a:cubicBezTo>
                    <a:cubicBezTo>
                      <a:pt x="90805" y="187731"/>
                      <a:pt x="113351" y="192724"/>
                      <a:pt x="130400" y="198407"/>
                    </a:cubicBezTo>
                    <a:cubicBezTo>
                      <a:pt x="140039" y="169492"/>
                      <a:pt x="152429" y="145186"/>
                      <a:pt x="130400" y="112143"/>
                    </a:cubicBezTo>
                    <a:cubicBezTo>
                      <a:pt x="125356" y="104577"/>
                      <a:pt x="113147" y="117894"/>
                      <a:pt x="104521" y="120769"/>
                    </a:cubicBezTo>
                    <a:cubicBezTo>
                      <a:pt x="98769" y="138024"/>
                      <a:pt x="74328" y="176840"/>
                      <a:pt x="95895" y="198407"/>
                    </a:cubicBezTo>
                    <a:cubicBezTo>
                      <a:pt x="104988" y="207500"/>
                      <a:pt x="118898" y="209909"/>
                      <a:pt x="130400" y="215660"/>
                    </a:cubicBezTo>
                    <a:cubicBezTo>
                      <a:pt x="141902" y="212785"/>
                      <a:pt x="161499" y="218390"/>
                      <a:pt x="164906" y="207034"/>
                    </a:cubicBezTo>
                    <a:cubicBezTo>
                      <a:pt x="187669" y="131157"/>
                      <a:pt x="169669" y="133860"/>
                      <a:pt x="130400" y="120769"/>
                    </a:cubicBezTo>
                    <a:cubicBezTo>
                      <a:pt x="121774" y="123645"/>
                      <a:pt x="110951" y="122966"/>
                      <a:pt x="104521" y="129396"/>
                    </a:cubicBezTo>
                    <a:cubicBezTo>
                      <a:pt x="91299" y="142618"/>
                      <a:pt x="94794" y="177622"/>
                      <a:pt x="104521" y="189781"/>
                    </a:cubicBezTo>
                    <a:cubicBezTo>
                      <a:pt x="110201" y="196881"/>
                      <a:pt x="121774" y="195532"/>
                      <a:pt x="130400" y="198407"/>
                    </a:cubicBezTo>
                    <a:cubicBezTo>
                      <a:pt x="139026" y="204158"/>
                      <a:pt x="147006" y="211024"/>
                      <a:pt x="156279" y="215660"/>
                    </a:cubicBezTo>
                    <a:cubicBezTo>
                      <a:pt x="189736" y="232388"/>
                      <a:pt x="199345" y="221831"/>
                      <a:pt x="242544" y="215660"/>
                    </a:cubicBezTo>
                    <a:cubicBezTo>
                      <a:pt x="241048" y="203695"/>
                      <a:pt x="249442" y="129396"/>
                      <a:pt x="208038" y="129396"/>
                    </a:cubicBezTo>
                    <a:cubicBezTo>
                      <a:pt x="197670" y="129396"/>
                      <a:pt x="190785" y="140898"/>
                      <a:pt x="182159" y="146649"/>
                    </a:cubicBezTo>
                    <a:cubicBezTo>
                      <a:pt x="185034" y="158151"/>
                      <a:pt x="180619" y="175054"/>
                      <a:pt x="190785" y="181154"/>
                    </a:cubicBezTo>
                    <a:cubicBezTo>
                      <a:pt x="217311" y="197070"/>
                      <a:pt x="234488" y="158733"/>
                      <a:pt x="242544" y="146649"/>
                    </a:cubicBezTo>
                    <a:cubicBezTo>
                      <a:pt x="246967" y="133378"/>
                      <a:pt x="261123" y="108161"/>
                      <a:pt x="242544" y="94890"/>
                    </a:cubicBezTo>
                    <a:cubicBezTo>
                      <a:pt x="227745" y="84319"/>
                      <a:pt x="190785" y="77637"/>
                      <a:pt x="190785" y="77637"/>
                    </a:cubicBezTo>
                    <a:cubicBezTo>
                      <a:pt x="181316" y="80794"/>
                      <a:pt x="142547" y="91196"/>
                      <a:pt x="139027" y="103517"/>
                    </a:cubicBezTo>
                    <a:cubicBezTo>
                      <a:pt x="134999" y="117615"/>
                      <a:pt x="144778" y="132272"/>
                      <a:pt x="147653" y="146649"/>
                    </a:cubicBezTo>
                    <a:cubicBezTo>
                      <a:pt x="153404" y="138022"/>
                      <a:pt x="163202" y="130996"/>
                      <a:pt x="164906" y="120769"/>
                    </a:cubicBezTo>
                    <a:cubicBezTo>
                      <a:pt x="166401" y="111800"/>
                      <a:pt x="161959" y="101990"/>
                      <a:pt x="156279" y="94890"/>
                    </a:cubicBezTo>
                    <a:cubicBezTo>
                      <a:pt x="144116" y="79687"/>
                      <a:pt x="121570" y="74694"/>
                      <a:pt x="104521" y="69011"/>
                    </a:cubicBezTo>
                    <a:cubicBezTo>
                      <a:pt x="93019" y="71886"/>
                      <a:pt x="79273" y="70231"/>
                      <a:pt x="70015" y="77637"/>
                    </a:cubicBezTo>
                    <a:cubicBezTo>
                      <a:pt x="54260" y="90241"/>
                      <a:pt x="63626" y="138434"/>
                      <a:pt x="70015" y="146649"/>
                    </a:cubicBezTo>
                    <a:cubicBezTo>
                      <a:pt x="82745" y="163016"/>
                      <a:pt x="121774" y="181154"/>
                      <a:pt x="121774" y="181154"/>
                    </a:cubicBezTo>
                    <a:cubicBezTo>
                      <a:pt x="130400" y="178279"/>
                      <a:pt x="145448" y="181349"/>
                      <a:pt x="147653" y="172528"/>
                    </a:cubicBezTo>
                    <a:cubicBezTo>
                      <a:pt x="159123" y="126649"/>
                      <a:pt x="144950" y="110791"/>
                      <a:pt x="113147" y="94890"/>
                    </a:cubicBezTo>
                    <a:cubicBezTo>
                      <a:pt x="105014" y="90824"/>
                      <a:pt x="95894" y="89139"/>
                      <a:pt x="87268" y="86264"/>
                    </a:cubicBezTo>
                    <a:cubicBezTo>
                      <a:pt x="84393" y="94890"/>
                      <a:pt x="70016" y="109268"/>
                      <a:pt x="78642" y="112143"/>
                    </a:cubicBezTo>
                    <a:cubicBezTo>
                      <a:pt x="130942" y="129576"/>
                      <a:pt x="137105" y="106400"/>
                      <a:pt x="156279" y="77637"/>
                    </a:cubicBezTo>
                    <a:cubicBezTo>
                      <a:pt x="153404" y="69011"/>
                      <a:pt x="153333" y="58858"/>
                      <a:pt x="147653" y="51758"/>
                    </a:cubicBezTo>
                    <a:cubicBezTo>
                      <a:pt x="135491" y="36555"/>
                      <a:pt x="112944" y="31562"/>
                      <a:pt x="95895" y="25879"/>
                    </a:cubicBezTo>
                    <a:cubicBezTo>
                      <a:pt x="93019" y="34505"/>
                      <a:pt x="87268" y="42665"/>
                      <a:pt x="87268" y="51758"/>
                    </a:cubicBezTo>
                    <a:cubicBezTo>
                      <a:pt x="87268" y="72859"/>
                      <a:pt x="106216" y="93145"/>
                      <a:pt x="121774" y="103517"/>
                    </a:cubicBezTo>
                    <a:cubicBezTo>
                      <a:pt x="129340" y="108561"/>
                      <a:pt x="139027" y="109268"/>
                      <a:pt x="147653" y="112143"/>
                    </a:cubicBezTo>
                    <a:cubicBezTo>
                      <a:pt x="150528" y="103517"/>
                      <a:pt x="156279" y="95357"/>
                      <a:pt x="156279" y="86264"/>
                    </a:cubicBezTo>
                    <a:cubicBezTo>
                      <a:pt x="156279" y="77171"/>
                      <a:pt x="153333" y="67485"/>
                      <a:pt x="147653" y="60385"/>
                    </a:cubicBezTo>
                    <a:cubicBezTo>
                      <a:pt x="135492" y="45183"/>
                      <a:pt x="112943" y="40188"/>
                      <a:pt x="95895" y="34505"/>
                    </a:cubicBezTo>
                    <a:cubicBezTo>
                      <a:pt x="87268" y="37381"/>
                      <a:pt x="76445" y="36702"/>
                      <a:pt x="70015" y="43132"/>
                    </a:cubicBezTo>
                    <a:cubicBezTo>
                      <a:pt x="63585" y="49562"/>
                      <a:pt x="65455" y="60878"/>
                      <a:pt x="61389" y="69011"/>
                    </a:cubicBezTo>
                    <a:cubicBezTo>
                      <a:pt x="56752" y="78284"/>
                      <a:pt x="49887" y="86264"/>
                      <a:pt x="44136" y="94890"/>
                    </a:cubicBezTo>
                    <a:cubicBezTo>
                      <a:pt x="41261" y="103516"/>
                      <a:pt x="35510" y="111676"/>
                      <a:pt x="35510" y="120769"/>
                    </a:cubicBezTo>
                    <a:cubicBezTo>
                      <a:pt x="35510" y="129862"/>
                      <a:pt x="38456" y="139548"/>
                      <a:pt x="44136" y="146649"/>
                    </a:cubicBezTo>
                    <a:cubicBezTo>
                      <a:pt x="56298" y="161852"/>
                      <a:pt x="78846" y="166845"/>
                      <a:pt x="95895" y="172528"/>
                    </a:cubicBezTo>
                    <a:cubicBezTo>
                      <a:pt x="101646" y="181154"/>
                      <a:pt x="104355" y="192912"/>
                      <a:pt x="113147" y="198407"/>
                    </a:cubicBezTo>
                    <a:cubicBezTo>
                      <a:pt x="128569" y="208046"/>
                      <a:pt x="164906" y="215660"/>
                      <a:pt x="164906" y="215660"/>
                    </a:cubicBezTo>
                    <a:cubicBezTo>
                      <a:pt x="221199" y="196896"/>
                      <a:pt x="182159" y="219259"/>
                      <a:pt x="182159" y="120769"/>
                    </a:cubicBezTo>
                    <a:cubicBezTo>
                      <a:pt x="182159" y="100436"/>
                      <a:pt x="183486" y="162177"/>
                      <a:pt x="190785" y="181154"/>
                    </a:cubicBezTo>
                    <a:cubicBezTo>
                      <a:pt x="198229" y="200507"/>
                      <a:pt x="225291" y="232913"/>
                      <a:pt x="225291" y="232913"/>
                    </a:cubicBezTo>
                    <a:cubicBezTo>
                      <a:pt x="236793" y="230037"/>
                      <a:pt x="249502" y="230168"/>
                      <a:pt x="259796" y="224286"/>
                    </a:cubicBezTo>
                    <a:cubicBezTo>
                      <a:pt x="286405" y="209081"/>
                      <a:pt x="286067" y="197233"/>
                      <a:pt x="294302" y="172528"/>
                    </a:cubicBezTo>
                    <a:cubicBezTo>
                      <a:pt x="291427" y="146649"/>
                      <a:pt x="299655" y="116858"/>
                      <a:pt x="285676" y="94890"/>
                    </a:cubicBezTo>
                    <a:cubicBezTo>
                      <a:pt x="275912" y="79547"/>
                      <a:pt x="233917" y="77637"/>
                      <a:pt x="233917" y="77637"/>
                    </a:cubicBezTo>
                    <a:cubicBezTo>
                      <a:pt x="225291" y="80513"/>
                      <a:pt x="214468" y="79834"/>
                      <a:pt x="208038" y="86264"/>
                    </a:cubicBezTo>
                    <a:cubicBezTo>
                      <a:pt x="189287" y="105015"/>
                      <a:pt x="203910" y="131344"/>
                      <a:pt x="216664" y="146649"/>
                    </a:cubicBezTo>
                    <a:cubicBezTo>
                      <a:pt x="223301" y="154614"/>
                      <a:pt x="233917" y="158151"/>
                      <a:pt x="242544" y="163902"/>
                    </a:cubicBezTo>
                    <a:cubicBezTo>
                      <a:pt x="256921" y="158151"/>
                      <a:pt x="277993" y="160094"/>
                      <a:pt x="285676" y="146649"/>
                    </a:cubicBezTo>
                    <a:cubicBezTo>
                      <a:pt x="292950" y="133919"/>
                      <a:pt x="283606" y="116631"/>
                      <a:pt x="277049" y="103517"/>
                    </a:cubicBezTo>
                    <a:cubicBezTo>
                      <a:pt x="262254" y="73927"/>
                      <a:pt x="249690" y="79468"/>
                      <a:pt x="225291" y="69011"/>
                    </a:cubicBezTo>
                    <a:cubicBezTo>
                      <a:pt x="213471" y="63945"/>
                      <a:pt x="202287" y="57509"/>
                      <a:pt x="190785" y="51758"/>
                    </a:cubicBezTo>
                    <a:cubicBezTo>
                      <a:pt x="179283" y="54634"/>
                      <a:pt x="161581" y="49781"/>
                      <a:pt x="156279" y="60385"/>
                    </a:cubicBezTo>
                    <a:cubicBezTo>
                      <a:pt x="151642" y="69658"/>
                      <a:pt x="163563" y="83416"/>
                      <a:pt x="173532" y="86264"/>
                    </a:cubicBezTo>
                    <a:cubicBezTo>
                      <a:pt x="187630" y="90292"/>
                      <a:pt x="202287" y="80513"/>
                      <a:pt x="216664" y="77637"/>
                    </a:cubicBezTo>
                    <a:cubicBezTo>
                      <a:pt x="213789" y="63260"/>
                      <a:pt x="218406" y="44873"/>
                      <a:pt x="208038" y="34505"/>
                    </a:cubicBezTo>
                    <a:cubicBezTo>
                      <a:pt x="195178" y="21645"/>
                      <a:pt x="156279" y="17252"/>
                      <a:pt x="156279" y="17252"/>
                    </a:cubicBezTo>
                    <a:cubicBezTo>
                      <a:pt x="147506" y="19759"/>
                      <a:pt x="73782" y="30250"/>
                      <a:pt x="70015" y="60385"/>
                    </a:cubicBezTo>
                    <a:cubicBezTo>
                      <a:pt x="68094" y="75750"/>
                      <a:pt x="81517" y="89140"/>
                      <a:pt x="87268" y="103517"/>
                    </a:cubicBezTo>
                    <a:cubicBezTo>
                      <a:pt x="90144" y="92015"/>
                      <a:pt x="92638" y="80411"/>
                      <a:pt x="95895" y="69011"/>
                    </a:cubicBezTo>
                    <a:cubicBezTo>
                      <a:pt x="98393" y="60268"/>
                      <a:pt x="108587" y="51265"/>
                      <a:pt x="104521" y="43132"/>
                    </a:cubicBezTo>
                    <a:cubicBezTo>
                      <a:pt x="100454" y="34999"/>
                      <a:pt x="87268" y="37381"/>
                      <a:pt x="78642" y="34505"/>
                    </a:cubicBezTo>
                    <a:cubicBezTo>
                      <a:pt x="67140" y="37381"/>
                      <a:pt x="53394" y="35726"/>
                      <a:pt x="44136" y="43132"/>
                    </a:cubicBezTo>
                    <a:cubicBezTo>
                      <a:pt x="25976" y="57660"/>
                      <a:pt x="39293" y="80362"/>
                      <a:pt x="44136" y="94890"/>
                    </a:cubicBezTo>
                    <a:cubicBezTo>
                      <a:pt x="64264" y="92015"/>
                      <a:pt x="93242" y="103182"/>
                      <a:pt x="104521" y="86264"/>
                    </a:cubicBezTo>
                    <a:cubicBezTo>
                      <a:pt x="145313" y="25076"/>
                      <a:pt x="98063" y="17974"/>
                      <a:pt x="70015" y="8626"/>
                    </a:cubicBezTo>
                    <a:cubicBezTo>
                      <a:pt x="49887" y="11501"/>
                      <a:pt x="27816" y="8159"/>
                      <a:pt x="9630" y="17252"/>
                    </a:cubicBezTo>
                    <a:cubicBezTo>
                      <a:pt x="1497" y="21319"/>
                      <a:pt x="0" y="34094"/>
                      <a:pt x="1004" y="43132"/>
                    </a:cubicBezTo>
                    <a:cubicBezTo>
                      <a:pt x="3012" y="61207"/>
                      <a:pt x="18257" y="94890"/>
                      <a:pt x="18257" y="94890"/>
                    </a:cubicBezTo>
                    <a:cubicBezTo>
                      <a:pt x="24008" y="86264"/>
                      <a:pt x="35510" y="79379"/>
                      <a:pt x="35510" y="69011"/>
                    </a:cubicBezTo>
                    <a:cubicBezTo>
                      <a:pt x="35510" y="58643"/>
                      <a:pt x="28625" y="43132"/>
                      <a:pt x="18257" y="43132"/>
                    </a:cubicBezTo>
                    <a:cubicBezTo>
                      <a:pt x="9164" y="43132"/>
                      <a:pt x="12506" y="60385"/>
                      <a:pt x="9630" y="69011"/>
                    </a:cubicBezTo>
                    <a:cubicBezTo>
                      <a:pt x="12506" y="80513"/>
                      <a:pt x="12375" y="93223"/>
                      <a:pt x="18257" y="103517"/>
                    </a:cubicBezTo>
                    <a:cubicBezTo>
                      <a:pt x="24310" y="114109"/>
                      <a:pt x="34873" y="121457"/>
                      <a:pt x="44136" y="129396"/>
                    </a:cubicBezTo>
                    <a:cubicBezTo>
                      <a:pt x="77369" y="157882"/>
                      <a:pt x="70408" y="152530"/>
                      <a:pt x="104521" y="163902"/>
                    </a:cubicBezTo>
                    <a:cubicBezTo>
                      <a:pt x="173394" y="146683"/>
                      <a:pt x="114334" y="149316"/>
                      <a:pt x="147653" y="224286"/>
                    </a:cubicBezTo>
                    <a:cubicBezTo>
                      <a:pt x="151346" y="232595"/>
                      <a:pt x="164906" y="230037"/>
                      <a:pt x="173532" y="232913"/>
                    </a:cubicBezTo>
                    <a:cubicBezTo>
                      <a:pt x="187909" y="230037"/>
                      <a:pt x="202351" y="227467"/>
                      <a:pt x="216664" y="224286"/>
                    </a:cubicBezTo>
                    <a:cubicBezTo>
                      <a:pt x="228238" y="221714"/>
                      <a:pt x="241912" y="223066"/>
                      <a:pt x="251170" y="215660"/>
                    </a:cubicBezTo>
                    <a:cubicBezTo>
                      <a:pt x="258270" y="209980"/>
                      <a:pt x="256921" y="198407"/>
                      <a:pt x="259796" y="189781"/>
                    </a:cubicBezTo>
                    <a:cubicBezTo>
                      <a:pt x="256921" y="166777"/>
                      <a:pt x="267563" y="137162"/>
                      <a:pt x="251170" y="120769"/>
                    </a:cubicBezTo>
                    <a:cubicBezTo>
                      <a:pt x="238115" y="107714"/>
                      <a:pt x="218277" y="176316"/>
                      <a:pt x="216664" y="181154"/>
                    </a:cubicBezTo>
                    <a:cubicBezTo>
                      <a:pt x="219540" y="189781"/>
                      <a:pt x="216321" y="205539"/>
                      <a:pt x="225291" y="207034"/>
                    </a:cubicBezTo>
                    <a:cubicBezTo>
                      <a:pt x="253298" y="211702"/>
                      <a:pt x="278313" y="179891"/>
                      <a:pt x="294302" y="163902"/>
                    </a:cubicBezTo>
                    <a:cubicBezTo>
                      <a:pt x="291427" y="138023"/>
                      <a:pt x="302822" y="105860"/>
                      <a:pt x="285676" y="86264"/>
                    </a:cubicBezTo>
                    <a:cubicBezTo>
                      <a:pt x="268548" y="66689"/>
                      <a:pt x="221881" y="102914"/>
                      <a:pt x="208038" y="112143"/>
                    </a:cubicBezTo>
                    <a:cubicBezTo>
                      <a:pt x="170592" y="168312"/>
                      <a:pt x="209874" y="122605"/>
                      <a:pt x="182159" y="94890"/>
                    </a:cubicBezTo>
                    <a:cubicBezTo>
                      <a:pt x="175729" y="88460"/>
                      <a:pt x="173532" y="129862"/>
                      <a:pt x="173532" y="120769"/>
                    </a:cubicBezTo>
                    <a:cubicBezTo>
                      <a:pt x="173532" y="108913"/>
                      <a:pt x="179283" y="97766"/>
                      <a:pt x="182159" y="86264"/>
                    </a:cubicBezTo>
                    <a:cubicBezTo>
                      <a:pt x="179283" y="71887"/>
                      <a:pt x="183900" y="53500"/>
                      <a:pt x="173532" y="43132"/>
                    </a:cubicBezTo>
                    <a:cubicBezTo>
                      <a:pt x="160673" y="30273"/>
                      <a:pt x="121774" y="25879"/>
                      <a:pt x="121774" y="25879"/>
                    </a:cubicBezTo>
                    <a:cubicBezTo>
                      <a:pt x="121774" y="25879"/>
                      <a:pt x="104028" y="21318"/>
                      <a:pt x="95895" y="17252"/>
                    </a:cubicBezTo>
                    <a:cubicBezTo>
                      <a:pt x="86622" y="12615"/>
                      <a:pt x="78642" y="5751"/>
                      <a:pt x="70015" y="0"/>
                    </a:cubicBezTo>
                    <a:cubicBezTo>
                      <a:pt x="64264" y="8626"/>
                      <a:pt x="57399" y="16606"/>
                      <a:pt x="52762" y="25879"/>
                    </a:cubicBezTo>
                    <a:cubicBezTo>
                      <a:pt x="42785" y="45833"/>
                      <a:pt x="38804" y="65327"/>
                      <a:pt x="52762" y="86264"/>
                    </a:cubicBezTo>
                    <a:cubicBezTo>
                      <a:pt x="58513" y="94891"/>
                      <a:pt x="70015" y="97766"/>
                      <a:pt x="78642" y="103517"/>
                    </a:cubicBezTo>
                    <a:cubicBezTo>
                      <a:pt x="150303" y="98004"/>
                      <a:pt x="184041" y="125003"/>
                      <a:pt x="208038" y="69011"/>
                    </a:cubicBezTo>
                    <a:cubicBezTo>
                      <a:pt x="212708" y="58114"/>
                      <a:pt x="213789" y="46007"/>
                      <a:pt x="216664" y="34505"/>
                    </a:cubicBezTo>
                    <a:cubicBezTo>
                      <a:pt x="227144" y="76423"/>
                      <a:pt x="226867" y="71414"/>
                      <a:pt x="233917" y="120769"/>
                    </a:cubicBezTo>
                    <a:cubicBezTo>
                      <a:pt x="234324" y="123616"/>
                      <a:pt x="233917" y="126520"/>
                      <a:pt x="233917" y="129396"/>
                    </a:cubicBezTo>
                  </a:path>
                </a:pathLst>
              </a:custGeom>
              <a:ln w="1905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5" name="Volný tvar 114"/>
              <p:cNvSpPr/>
              <p:nvPr/>
            </p:nvSpPr>
            <p:spPr>
              <a:xfrm rot="1809258">
                <a:off x="8347566" y="2682480"/>
                <a:ext cx="302822" cy="232913"/>
              </a:xfrm>
              <a:custGeom>
                <a:avLst/>
                <a:gdLst>
                  <a:gd name="connsiteX0" fmla="*/ 70015 w 302822"/>
                  <a:gd name="connsiteY0" fmla="*/ 146649 h 232913"/>
                  <a:gd name="connsiteX1" fmla="*/ 78642 w 302822"/>
                  <a:gd name="connsiteY1" fmla="*/ 172528 h 232913"/>
                  <a:gd name="connsiteX2" fmla="*/ 130400 w 302822"/>
                  <a:gd name="connsiteY2" fmla="*/ 198407 h 232913"/>
                  <a:gd name="connsiteX3" fmla="*/ 130400 w 302822"/>
                  <a:gd name="connsiteY3" fmla="*/ 112143 h 232913"/>
                  <a:gd name="connsiteX4" fmla="*/ 104521 w 302822"/>
                  <a:gd name="connsiteY4" fmla="*/ 120769 h 232913"/>
                  <a:gd name="connsiteX5" fmla="*/ 95895 w 302822"/>
                  <a:gd name="connsiteY5" fmla="*/ 198407 h 232913"/>
                  <a:gd name="connsiteX6" fmla="*/ 130400 w 302822"/>
                  <a:gd name="connsiteY6" fmla="*/ 215660 h 232913"/>
                  <a:gd name="connsiteX7" fmla="*/ 164906 w 302822"/>
                  <a:gd name="connsiteY7" fmla="*/ 207034 h 232913"/>
                  <a:gd name="connsiteX8" fmla="*/ 130400 w 302822"/>
                  <a:gd name="connsiteY8" fmla="*/ 120769 h 232913"/>
                  <a:gd name="connsiteX9" fmla="*/ 104521 w 302822"/>
                  <a:gd name="connsiteY9" fmla="*/ 129396 h 232913"/>
                  <a:gd name="connsiteX10" fmla="*/ 104521 w 302822"/>
                  <a:gd name="connsiteY10" fmla="*/ 189781 h 232913"/>
                  <a:gd name="connsiteX11" fmla="*/ 130400 w 302822"/>
                  <a:gd name="connsiteY11" fmla="*/ 198407 h 232913"/>
                  <a:gd name="connsiteX12" fmla="*/ 156279 w 302822"/>
                  <a:gd name="connsiteY12" fmla="*/ 215660 h 232913"/>
                  <a:gd name="connsiteX13" fmla="*/ 242544 w 302822"/>
                  <a:gd name="connsiteY13" fmla="*/ 215660 h 232913"/>
                  <a:gd name="connsiteX14" fmla="*/ 208038 w 302822"/>
                  <a:gd name="connsiteY14" fmla="*/ 129396 h 232913"/>
                  <a:gd name="connsiteX15" fmla="*/ 182159 w 302822"/>
                  <a:gd name="connsiteY15" fmla="*/ 146649 h 232913"/>
                  <a:gd name="connsiteX16" fmla="*/ 190785 w 302822"/>
                  <a:gd name="connsiteY16" fmla="*/ 181154 h 232913"/>
                  <a:gd name="connsiteX17" fmla="*/ 242544 w 302822"/>
                  <a:gd name="connsiteY17" fmla="*/ 146649 h 232913"/>
                  <a:gd name="connsiteX18" fmla="*/ 242544 w 302822"/>
                  <a:gd name="connsiteY18" fmla="*/ 94890 h 232913"/>
                  <a:gd name="connsiteX19" fmla="*/ 190785 w 302822"/>
                  <a:gd name="connsiteY19" fmla="*/ 77637 h 232913"/>
                  <a:gd name="connsiteX20" fmla="*/ 139027 w 302822"/>
                  <a:gd name="connsiteY20" fmla="*/ 103517 h 232913"/>
                  <a:gd name="connsiteX21" fmla="*/ 147653 w 302822"/>
                  <a:gd name="connsiteY21" fmla="*/ 146649 h 232913"/>
                  <a:gd name="connsiteX22" fmla="*/ 164906 w 302822"/>
                  <a:gd name="connsiteY22" fmla="*/ 120769 h 232913"/>
                  <a:gd name="connsiteX23" fmla="*/ 156279 w 302822"/>
                  <a:gd name="connsiteY23" fmla="*/ 94890 h 232913"/>
                  <a:gd name="connsiteX24" fmla="*/ 104521 w 302822"/>
                  <a:gd name="connsiteY24" fmla="*/ 69011 h 232913"/>
                  <a:gd name="connsiteX25" fmla="*/ 70015 w 302822"/>
                  <a:gd name="connsiteY25" fmla="*/ 77637 h 232913"/>
                  <a:gd name="connsiteX26" fmla="*/ 70015 w 302822"/>
                  <a:gd name="connsiteY26" fmla="*/ 146649 h 232913"/>
                  <a:gd name="connsiteX27" fmla="*/ 121774 w 302822"/>
                  <a:gd name="connsiteY27" fmla="*/ 181154 h 232913"/>
                  <a:gd name="connsiteX28" fmla="*/ 147653 w 302822"/>
                  <a:gd name="connsiteY28" fmla="*/ 172528 h 232913"/>
                  <a:gd name="connsiteX29" fmla="*/ 113147 w 302822"/>
                  <a:gd name="connsiteY29" fmla="*/ 94890 h 232913"/>
                  <a:gd name="connsiteX30" fmla="*/ 87268 w 302822"/>
                  <a:gd name="connsiteY30" fmla="*/ 86264 h 232913"/>
                  <a:gd name="connsiteX31" fmla="*/ 78642 w 302822"/>
                  <a:gd name="connsiteY31" fmla="*/ 112143 h 232913"/>
                  <a:gd name="connsiteX32" fmla="*/ 156279 w 302822"/>
                  <a:gd name="connsiteY32" fmla="*/ 77637 h 232913"/>
                  <a:gd name="connsiteX33" fmla="*/ 147653 w 302822"/>
                  <a:gd name="connsiteY33" fmla="*/ 51758 h 232913"/>
                  <a:gd name="connsiteX34" fmla="*/ 95895 w 302822"/>
                  <a:gd name="connsiteY34" fmla="*/ 25879 h 232913"/>
                  <a:gd name="connsiteX35" fmla="*/ 87268 w 302822"/>
                  <a:gd name="connsiteY35" fmla="*/ 51758 h 232913"/>
                  <a:gd name="connsiteX36" fmla="*/ 121774 w 302822"/>
                  <a:gd name="connsiteY36" fmla="*/ 103517 h 232913"/>
                  <a:gd name="connsiteX37" fmla="*/ 147653 w 302822"/>
                  <a:gd name="connsiteY37" fmla="*/ 112143 h 232913"/>
                  <a:gd name="connsiteX38" fmla="*/ 156279 w 302822"/>
                  <a:gd name="connsiteY38" fmla="*/ 86264 h 232913"/>
                  <a:gd name="connsiteX39" fmla="*/ 147653 w 302822"/>
                  <a:gd name="connsiteY39" fmla="*/ 60385 h 232913"/>
                  <a:gd name="connsiteX40" fmla="*/ 95895 w 302822"/>
                  <a:gd name="connsiteY40" fmla="*/ 34505 h 232913"/>
                  <a:gd name="connsiteX41" fmla="*/ 70015 w 302822"/>
                  <a:gd name="connsiteY41" fmla="*/ 43132 h 232913"/>
                  <a:gd name="connsiteX42" fmla="*/ 61389 w 302822"/>
                  <a:gd name="connsiteY42" fmla="*/ 69011 h 232913"/>
                  <a:gd name="connsiteX43" fmla="*/ 44136 w 302822"/>
                  <a:gd name="connsiteY43" fmla="*/ 94890 h 232913"/>
                  <a:gd name="connsiteX44" fmla="*/ 35510 w 302822"/>
                  <a:gd name="connsiteY44" fmla="*/ 120769 h 232913"/>
                  <a:gd name="connsiteX45" fmla="*/ 44136 w 302822"/>
                  <a:gd name="connsiteY45" fmla="*/ 146649 h 232913"/>
                  <a:gd name="connsiteX46" fmla="*/ 95895 w 302822"/>
                  <a:gd name="connsiteY46" fmla="*/ 172528 h 232913"/>
                  <a:gd name="connsiteX47" fmla="*/ 113147 w 302822"/>
                  <a:gd name="connsiteY47" fmla="*/ 198407 h 232913"/>
                  <a:gd name="connsiteX48" fmla="*/ 164906 w 302822"/>
                  <a:gd name="connsiteY48" fmla="*/ 215660 h 232913"/>
                  <a:gd name="connsiteX49" fmla="*/ 182159 w 302822"/>
                  <a:gd name="connsiteY49" fmla="*/ 120769 h 232913"/>
                  <a:gd name="connsiteX50" fmla="*/ 190785 w 302822"/>
                  <a:gd name="connsiteY50" fmla="*/ 181154 h 232913"/>
                  <a:gd name="connsiteX51" fmla="*/ 225291 w 302822"/>
                  <a:gd name="connsiteY51" fmla="*/ 232913 h 232913"/>
                  <a:gd name="connsiteX52" fmla="*/ 259796 w 302822"/>
                  <a:gd name="connsiteY52" fmla="*/ 224286 h 232913"/>
                  <a:gd name="connsiteX53" fmla="*/ 294302 w 302822"/>
                  <a:gd name="connsiteY53" fmla="*/ 172528 h 232913"/>
                  <a:gd name="connsiteX54" fmla="*/ 285676 w 302822"/>
                  <a:gd name="connsiteY54" fmla="*/ 94890 h 232913"/>
                  <a:gd name="connsiteX55" fmla="*/ 233917 w 302822"/>
                  <a:gd name="connsiteY55" fmla="*/ 77637 h 232913"/>
                  <a:gd name="connsiteX56" fmla="*/ 208038 w 302822"/>
                  <a:gd name="connsiteY56" fmla="*/ 86264 h 232913"/>
                  <a:gd name="connsiteX57" fmla="*/ 216664 w 302822"/>
                  <a:gd name="connsiteY57" fmla="*/ 146649 h 232913"/>
                  <a:gd name="connsiteX58" fmla="*/ 242544 w 302822"/>
                  <a:gd name="connsiteY58" fmla="*/ 163902 h 232913"/>
                  <a:gd name="connsiteX59" fmla="*/ 285676 w 302822"/>
                  <a:gd name="connsiteY59" fmla="*/ 146649 h 232913"/>
                  <a:gd name="connsiteX60" fmla="*/ 277049 w 302822"/>
                  <a:gd name="connsiteY60" fmla="*/ 103517 h 232913"/>
                  <a:gd name="connsiteX61" fmla="*/ 225291 w 302822"/>
                  <a:gd name="connsiteY61" fmla="*/ 69011 h 232913"/>
                  <a:gd name="connsiteX62" fmla="*/ 190785 w 302822"/>
                  <a:gd name="connsiteY62" fmla="*/ 51758 h 232913"/>
                  <a:gd name="connsiteX63" fmla="*/ 156279 w 302822"/>
                  <a:gd name="connsiteY63" fmla="*/ 60385 h 232913"/>
                  <a:gd name="connsiteX64" fmla="*/ 173532 w 302822"/>
                  <a:gd name="connsiteY64" fmla="*/ 86264 h 232913"/>
                  <a:gd name="connsiteX65" fmla="*/ 216664 w 302822"/>
                  <a:gd name="connsiteY65" fmla="*/ 77637 h 232913"/>
                  <a:gd name="connsiteX66" fmla="*/ 208038 w 302822"/>
                  <a:gd name="connsiteY66" fmla="*/ 34505 h 232913"/>
                  <a:gd name="connsiteX67" fmla="*/ 156279 w 302822"/>
                  <a:gd name="connsiteY67" fmla="*/ 17252 h 232913"/>
                  <a:gd name="connsiteX68" fmla="*/ 70015 w 302822"/>
                  <a:gd name="connsiteY68" fmla="*/ 60385 h 232913"/>
                  <a:gd name="connsiteX69" fmla="*/ 87268 w 302822"/>
                  <a:gd name="connsiteY69" fmla="*/ 103517 h 232913"/>
                  <a:gd name="connsiteX70" fmla="*/ 95895 w 302822"/>
                  <a:gd name="connsiteY70" fmla="*/ 69011 h 232913"/>
                  <a:gd name="connsiteX71" fmla="*/ 104521 w 302822"/>
                  <a:gd name="connsiteY71" fmla="*/ 43132 h 232913"/>
                  <a:gd name="connsiteX72" fmla="*/ 78642 w 302822"/>
                  <a:gd name="connsiteY72" fmla="*/ 34505 h 232913"/>
                  <a:gd name="connsiteX73" fmla="*/ 44136 w 302822"/>
                  <a:gd name="connsiteY73" fmla="*/ 43132 h 232913"/>
                  <a:gd name="connsiteX74" fmla="*/ 44136 w 302822"/>
                  <a:gd name="connsiteY74" fmla="*/ 94890 h 232913"/>
                  <a:gd name="connsiteX75" fmla="*/ 104521 w 302822"/>
                  <a:gd name="connsiteY75" fmla="*/ 86264 h 232913"/>
                  <a:gd name="connsiteX76" fmla="*/ 70015 w 302822"/>
                  <a:gd name="connsiteY76" fmla="*/ 8626 h 232913"/>
                  <a:gd name="connsiteX77" fmla="*/ 9630 w 302822"/>
                  <a:gd name="connsiteY77" fmla="*/ 17252 h 232913"/>
                  <a:gd name="connsiteX78" fmla="*/ 1004 w 302822"/>
                  <a:gd name="connsiteY78" fmla="*/ 43132 h 232913"/>
                  <a:gd name="connsiteX79" fmla="*/ 18257 w 302822"/>
                  <a:gd name="connsiteY79" fmla="*/ 94890 h 232913"/>
                  <a:gd name="connsiteX80" fmla="*/ 35510 w 302822"/>
                  <a:gd name="connsiteY80" fmla="*/ 69011 h 232913"/>
                  <a:gd name="connsiteX81" fmla="*/ 18257 w 302822"/>
                  <a:gd name="connsiteY81" fmla="*/ 43132 h 232913"/>
                  <a:gd name="connsiteX82" fmla="*/ 9630 w 302822"/>
                  <a:gd name="connsiteY82" fmla="*/ 69011 h 232913"/>
                  <a:gd name="connsiteX83" fmla="*/ 18257 w 302822"/>
                  <a:gd name="connsiteY83" fmla="*/ 103517 h 232913"/>
                  <a:gd name="connsiteX84" fmla="*/ 44136 w 302822"/>
                  <a:gd name="connsiteY84" fmla="*/ 129396 h 232913"/>
                  <a:gd name="connsiteX85" fmla="*/ 104521 w 302822"/>
                  <a:gd name="connsiteY85" fmla="*/ 163902 h 232913"/>
                  <a:gd name="connsiteX86" fmla="*/ 147653 w 302822"/>
                  <a:gd name="connsiteY86" fmla="*/ 224286 h 232913"/>
                  <a:gd name="connsiteX87" fmla="*/ 173532 w 302822"/>
                  <a:gd name="connsiteY87" fmla="*/ 232913 h 232913"/>
                  <a:gd name="connsiteX88" fmla="*/ 216664 w 302822"/>
                  <a:gd name="connsiteY88" fmla="*/ 224286 h 232913"/>
                  <a:gd name="connsiteX89" fmla="*/ 251170 w 302822"/>
                  <a:gd name="connsiteY89" fmla="*/ 215660 h 232913"/>
                  <a:gd name="connsiteX90" fmla="*/ 259796 w 302822"/>
                  <a:gd name="connsiteY90" fmla="*/ 189781 h 232913"/>
                  <a:gd name="connsiteX91" fmla="*/ 251170 w 302822"/>
                  <a:gd name="connsiteY91" fmla="*/ 120769 h 232913"/>
                  <a:gd name="connsiteX92" fmla="*/ 216664 w 302822"/>
                  <a:gd name="connsiteY92" fmla="*/ 181154 h 232913"/>
                  <a:gd name="connsiteX93" fmla="*/ 225291 w 302822"/>
                  <a:gd name="connsiteY93" fmla="*/ 207034 h 232913"/>
                  <a:gd name="connsiteX94" fmla="*/ 294302 w 302822"/>
                  <a:gd name="connsiteY94" fmla="*/ 163902 h 232913"/>
                  <a:gd name="connsiteX95" fmla="*/ 285676 w 302822"/>
                  <a:gd name="connsiteY95" fmla="*/ 86264 h 232913"/>
                  <a:gd name="connsiteX96" fmla="*/ 208038 w 302822"/>
                  <a:gd name="connsiteY96" fmla="*/ 112143 h 232913"/>
                  <a:gd name="connsiteX97" fmla="*/ 182159 w 302822"/>
                  <a:gd name="connsiteY97" fmla="*/ 94890 h 232913"/>
                  <a:gd name="connsiteX98" fmla="*/ 173532 w 302822"/>
                  <a:gd name="connsiteY98" fmla="*/ 120769 h 232913"/>
                  <a:gd name="connsiteX99" fmla="*/ 182159 w 302822"/>
                  <a:gd name="connsiteY99" fmla="*/ 86264 h 232913"/>
                  <a:gd name="connsiteX100" fmla="*/ 173532 w 302822"/>
                  <a:gd name="connsiteY100" fmla="*/ 43132 h 232913"/>
                  <a:gd name="connsiteX101" fmla="*/ 121774 w 302822"/>
                  <a:gd name="connsiteY101" fmla="*/ 25879 h 232913"/>
                  <a:gd name="connsiteX102" fmla="*/ 95895 w 302822"/>
                  <a:gd name="connsiteY102" fmla="*/ 17252 h 232913"/>
                  <a:gd name="connsiteX103" fmla="*/ 70015 w 302822"/>
                  <a:gd name="connsiteY103" fmla="*/ 0 h 232913"/>
                  <a:gd name="connsiteX104" fmla="*/ 52762 w 302822"/>
                  <a:gd name="connsiteY104" fmla="*/ 25879 h 232913"/>
                  <a:gd name="connsiteX105" fmla="*/ 52762 w 302822"/>
                  <a:gd name="connsiteY105" fmla="*/ 86264 h 232913"/>
                  <a:gd name="connsiteX106" fmla="*/ 78642 w 302822"/>
                  <a:gd name="connsiteY106" fmla="*/ 103517 h 232913"/>
                  <a:gd name="connsiteX107" fmla="*/ 208038 w 302822"/>
                  <a:gd name="connsiteY107" fmla="*/ 69011 h 232913"/>
                  <a:gd name="connsiteX108" fmla="*/ 216664 w 302822"/>
                  <a:gd name="connsiteY108" fmla="*/ 34505 h 232913"/>
                  <a:gd name="connsiteX109" fmla="*/ 233917 w 302822"/>
                  <a:gd name="connsiteY109" fmla="*/ 120769 h 232913"/>
                  <a:gd name="connsiteX110" fmla="*/ 233917 w 302822"/>
                  <a:gd name="connsiteY110" fmla="*/ 129396 h 2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2822" h="232913">
                    <a:moveTo>
                      <a:pt x="70015" y="146649"/>
                    </a:moveTo>
                    <a:cubicBezTo>
                      <a:pt x="72891" y="155275"/>
                      <a:pt x="72962" y="165428"/>
                      <a:pt x="78642" y="172528"/>
                    </a:cubicBezTo>
                    <a:cubicBezTo>
                      <a:pt x="90805" y="187731"/>
                      <a:pt x="113351" y="192724"/>
                      <a:pt x="130400" y="198407"/>
                    </a:cubicBezTo>
                    <a:cubicBezTo>
                      <a:pt x="140039" y="169492"/>
                      <a:pt x="152429" y="145186"/>
                      <a:pt x="130400" y="112143"/>
                    </a:cubicBezTo>
                    <a:cubicBezTo>
                      <a:pt x="125356" y="104577"/>
                      <a:pt x="113147" y="117894"/>
                      <a:pt x="104521" y="120769"/>
                    </a:cubicBezTo>
                    <a:cubicBezTo>
                      <a:pt x="98769" y="138024"/>
                      <a:pt x="74328" y="176840"/>
                      <a:pt x="95895" y="198407"/>
                    </a:cubicBezTo>
                    <a:cubicBezTo>
                      <a:pt x="104988" y="207500"/>
                      <a:pt x="118898" y="209909"/>
                      <a:pt x="130400" y="215660"/>
                    </a:cubicBezTo>
                    <a:cubicBezTo>
                      <a:pt x="141902" y="212785"/>
                      <a:pt x="161499" y="218390"/>
                      <a:pt x="164906" y="207034"/>
                    </a:cubicBezTo>
                    <a:cubicBezTo>
                      <a:pt x="187669" y="131157"/>
                      <a:pt x="169669" y="133860"/>
                      <a:pt x="130400" y="120769"/>
                    </a:cubicBezTo>
                    <a:cubicBezTo>
                      <a:pt x="121774" y="123645"/>
                      <a:pt x="110951" y="122966"/>
                      <a:pt x="104521" y="129396"/>
                    </a:cubicBezTo>
                    <a:cubicBezTo>
                      <a:pt x="91299" y="142618"/>
                      <a:pt x="94794" y="177622"/>
                      <a:pt x="104521" y="189781"/>
                    </a:cubicBezTo>
                    <a:cubicBezTo>
                      <a:pt x="110201" y="196881"/>
                      <a:pt x="121774" y="195532"/>
                      <a:pt x="130400" y="198407"/>
                    </a:cubicBezTo>
                    <a:cubicBezTo>
                      <a:pt x="139026" y="204158"/>
                      <a:pt x="147006" y="211024"/>
                      <a:pt x="156279" y="215660"/>
                    </a:cubicBezTo>
                    <a:cubicBezTo>
                      <a:pt x="189736" y="232388"/>
                      <a:pt x="199345" y="221831"/>
                      <a:pt x="242544" y="215660"/>
                    </a:cubicBezTo>
                    <a:cubicBezTo>
                      <a:pt x="241048" y="203695"/>
                      <a:pt x="249442" y="129396"/>
                      <a:pt x="208038" y="129396"/>
                    </a:cubicBezTo>
                    <a:cubicBezTo>
                      <a:pt x="197670" y="129396"/>
                      <a:pt x="190785" y="140898"/>
                      <a:pt x="182159" y="146649"/>
                    </a:cubicBezTo>
                    <a:cubicBezTo>
                      <a:pt x="185034" y="158151"/>
                      <a:pt x="180619" y="175054"/>
                      <a:pt x="190785" y="181154"/>
                    </a:cubicBezTo>
                    <a:cubicBezTo>
                      <a:pt x="217311" y="197070"/>
                      <a:pt x="234488" y="158733"/>
                      <a:pt x="242544" y="146649"/>
                    </a:cubicBezTo>
                    <a:cubicBezTo>
                      <a:pt x="246967" y="133378"/>
                      <a:pt x="261123" y="108161"/>
                      <a:pt x="242544" y="94890"/>
                    </a:cubicBezTo>
                    <a:cubicBezTo>
                      <a:pt x="227745" y="84319"/>
                      <a:pt x="190785" y="77637"/>
                      <a:pt x="190785" y="77637"/>
                    </a:cubicBezTo>
                    <a:cubicBezTo>
                      <a:pt x="181316" y="80794"/>
                      <a:pt x="142547" y="91196"/>
                      <a:pt x="139027" y="103517"/>
                    </a:cubicBezTo>
                    <a:cubicBezTo>
                      <a:pt x="134999" y="117615"/>
                      <a:pt x="144778" y="132272"/>
                      <a:pt x="147653" y="146649"/>
                    </a:cubicBezTo>
                    <a:cubicBezTo>
                      <a:pt x="153404" y="138022"/>
                      <a:pt x="163202" y="130996"/>
                      <a:pt x="164906" y="120769"/>
                    </a:cubicBezTo>
                    <a:cubicBezTo>
                      <a:pt x="166401" y="111800"/>
                      <a:pt x="161959" y="101990"/>
                      <a:pt x="156279" y="94890"/>
                    </a:cubicBezTo>
                    <a:cubicBezTo>
                      <a:pt x="144116" y="79687"/>
                      <a:pt x="121570" y="74694"/>
                      <a:pt x="104521" y="69011"/>
                    </a:cubicBezTo>
                    <a:cubicBezTo>
                      <a:pt x="93019" y="71886"/>
                      <a:pt x="79273" y="70231"/>
                      <a:pt x="70015" y="77637"/>
                    </a:cubicBezTo>
                    <a:cubicBezTo>
                      <a:pt x="54260" y="90241"/>
                      <a:pt x="63626" y="138434"/>
                      <a:pt x="70015" y="146649"/>
                    </a:cubicBezTo>
                    <a:cubicBezTo>
                      <a:pt x="82745" y="163016"/>
                      <a:pt x="121774" y="181154"/>
                      <a:pt x="121774" y="181154"/>
                    </a:cubicBezTo>
                    <a:cubicBezTo>
                      <a:pt x="130400" y="178279"/>
                      <a:pt x="145448" y="181349"/>
                      <a:pt x="147653" y="172528"/>
                    </a:cubicBezTo>
                    <a:cubicBezTo>
                      <a:pt x="159123" y="126649"/>
                      <a:pt x="144950" y="110791"/>
                      <a:pt x="113147" y="94890"/>
                    </a:cubicBezTo>
                    <a:cubicBezTo>
                      <a:pt x="105014" y="90824"/>
                      <a:pt x="95894" y="89139"/>
                      <a:pt x="87268" y="86264"/>
                    </a:cubicBezTo>
                    <a:cubicBezTo>
                      <a:pt x="84393" y="94890"/>
                      <a:pt x="70016" y="109268"/>
                      <a:pt x="78642" y="112143"/>
                    </a:cubicBezTo>
                    <a:cubicBezTo>
                      <a:pt x="130942" y="129576"/>
                      <a:pt x="137105" y="106400"/>
                      <a:pt x="156279" y="77637"/>
                    </a:cubicBezTo>
                    <a:cubicBezTo>
                      <a:pt x="153404" y="69011"/>
                      <a:pt x="153333" y="58858"/>
                      <a:pt x="147653" y="51758"/>
                    </a:cubicBezTo>
                    <a:cubicBezTo>
                      <a:pt x="135491" y="36555"/>
                      <a:pt x="112944" y="31562"/>
                      <a:pt x="95895" y="25879"/>
                    </a:cubicBezTo>
                    <a:cubicBezTo>
                      <a:pt x="93019" y="34505"/>
                      <a:pt x="87268" y="42665"/>
                      <a:pt x="87268" y="51758"/>
                    </a:cubicBezTo>
                    <a:cubicBezTo>
                      <a:pt x="87268" y="72859"/>
                      <a:pt x="106216" y="93145"/>
                      <a:pt x="121774" y="103517"/>
                    </a:cubicBezTo>
                    <a:cubicBezTo>
                      <a:pt x="129340" y="108561"/>
                      <a:pt x="139027" y="109268"/>
                      <a:pt x="147653" y="112143"/>
                    </a:cubicBezTo>
                    <a:cubicBezTo>
                      <a:pt x="150528" y="103517"/>
                      <a:pt x="156279" y="95357"/>
                      <a:pt x="156279" y="86264"/>
                    </a:cubicBezTo>
                    <a:cubicBezTo>
                      <a:pt x="156279" y="77171"/>
                      <a:pt x="153333" y="67485"/>
                      <a:pt x="147653" y="60385"/>
                    </a:cubicBezTo>
                    <a:cubicBezTo>
                      <a:pt x="135492" y="45183"/>
                      <a:pt x="112943" y="40188"/>
                      <a:pt x="95895" y="34505"/>
                    </a:cubicBezTo>
                    <a:cubicBezTo>
                      <a:pt x="87268" y="37381"/>
                      <a:pt x="76445" y="36702"/>
                      <a:pt x="70015" y="43132"/>
                    </a:cubicBezTo>
                    <a:cubicBezTo>
                      <a:pt x="63585" y="49562"/>
                      <a:pt x="65455" y="60878"/>
                      <a:pt x="61389" y="69011"/>
                    </a:cubicBezTo>
                    <a:cubicBezTo>
                      <a:pt x="56752" y="78284"/>
                      <a:pt x="49887" y="86264"/>
                      <a:pt x="44136" y="94890"/>
                    </a:cubicBezTo>
                    <a:cubicBezTo>
                      <a:pt x="41261" y="103516"/>
                      <a:pt x="35510" y="111676"/>
                      <a:pt x="35510" y="120769"/>
                    </a:cubicBezTo>
                    <a:cubicBezTo>
                      <a:pt x="35510" y="129862"/>
                      <a:pt x="38456" y="139548"/>
                      <a:pt x="44136" y="146649"/>
                    </a:cubicBezTo>
                    <a:cubicBezTo>
                      <a:pt x="56298" y="161852"/>
                      <a:pt x="78846" y="166845"/>
                      <a:pt x="95895" y="172528"/>
                    </a:cubicBezTo>
                    <a:cubicBezTo>
                      <a:pt x="101646" y="181154"/>
                      <a:pt x="104355" y="192912"/>
                      <a:pt x="113147" y="198407"/>
                    </a:cubicBezTo>
                    <a:cubicBezTo>
                      <a:pt x="128569" y="208046"/>
                      <a:pt x="164906" y="215660"/>
                      <a:pt x="164906" y="215660"/>
                    </a:cubicBezTo>
                    <a:cubicBezTo>
                      <a:pt x="221199" y="196896"/>
                      <a:pt x="182159" y="219259"/>
                      <a:pt x="182159" y="120769"/>
                    </a:cubicBezTo>
                    <a:cubicBezTo>
                      <a:pt x="182159" y="100436"/>
                      <a:pt x="183486" y="162177"/>
                      <a:pt x="190785" y="181154"/>
                    </a:cubicBezTo>
                    <a:cubicBezTo>
                      <a:pt x="198229" y="200507"/>
                      <a:pt x="225291" y="232913"/>
                      <a:pt x="225291" y="232913"/>
                    </a:cubicBezTo>
                    <a:cubicBezTo>
                      <a:pt x="236793" y="230037"/>
                      <a:pt x="249502" y="230168"/>
                      <a:pt x="259796" y="224286"/>
                    </a:cubicBezTo>
                    <a:cubicBezTo>
                      <a:pt x="286405" y="209081"/>
                      <a:pt x="286067" y="197233"/>
                      <a:pt x="294302" y="172528"/>
                    </a:cubicBezTo>
                    <a:cubicBezTo>
                      <a:pt x="291427" y="146649"/>
                      <a:pt x="299655" y="116858"/>
                      <a:pt x="285676" y="94890"/>
                    </a:cubicBezTo>
                    <a:cubicBezTo>
                      <a:pt x="275912" y="79547"/>
                      <a:pt x="233917" y="77637"/>
                      <a:pt x="233917" y="77637"/>
                    </a:cubicBezTo>
                    <a:cubicBezTo>
                      <a:pt x="225291" y="80513"/>
                      <a:pt x="214468" y="79834"/>
                      <a:pt x="208038" y="86264"/>
                    </a:cubicBezTo>
                    <a:cubicBezTo>
                      <a:pt x="189287" y="105015"/>
                      <a:pt x="203910" y="131344"/>
                      <a:pt x="216664" y="146649"/>
                    </a:cubicBezTo>
                    <a:cubicBezTo>
                      <a:pt x="223301" y="154614"/>
                      <a:pt x="233917" y="158151"/>
                      <a:pt x="242544" y="163902"/>
                    </a:cubicBezTo>
                    <a:cubicBezTo>
                      <a:pt x="256921" y="158151"/>
                      <a:pt x="277993" y="160094"/>
                      <a:pt x="285676" y="146649"/>
                    </a:cubicBezTo>
                    <a:cubicBezTo>
                      <a:pt x="292950" y="133919"/>
                      <a:pt x="283606" y="116631"/>
                      <a:pt x="277049" y="103517"/>
                    </a:cubicBezTo>
                    <a:cubicBezTo>
                      <a:pt x="262254" y="73927"/>
                      <a:pt x="249690" y="79468"/>
                      <a:pt x="225291" y="69011"/>
                    </a:cubicBezTo>
                    <a:cubicBezTo>
                      <a:pt x="213471" y="63945"/>
                      <a:pt x="202287" y="57509"/>
                      <a:pt x="190785" y="51758"/>
                    </a:cubicBezTo>
                    <a:cubicBezTo>
                      <a:pt x="179283" y="54634"/>
                      <a:pt x="161581" y="49781"/>
                      <a:pt x="156279" y="60385"/>
                    </a:cubicBezTo>
                    <a:cubicBezTo>
                      <a:pt x="151642" y="69658"/>
                      <a:pt x="163563" y="83416"/>
                      <a:pt x="173532" y="86264"/>
                    </a:cubicBezTo>
                    <a:cubicBezTo>
                      <a:pt x="187630" y="90292"/>
                      <a:pt x="202287" y="80513"/>
                      <a:pt x="216664" y="77637"/>
                    </a:cubicBezTo>
                    <a:cubicBezTo>
                      <a:pt x="213789" y="63260"/>
                      <a:pt x="218406" y="44873"/>
                      <a:pt x="208038" y="34505"/>
                    </a:cubicBezTo>
                    <a:cubicBezTo>
                      <a:pt x="195178" y="21645"/>
                      <a:pt x="156279" y="17252"/>
                      <a:pt x="156279" y="17252"/>
                    </a:cubicBezTo>
                    <a:cubicBezTo>
                      <a:pt x="147506" y="19759"/>
                      <a:pt x="73782" y="30250"/>
                      <a:pt x="70015" y="60385"/>
                    </a:cubicBezTo>
                    <a:cubicBezTo>
                      <a:pt x="68094" y="75750"/>
                      <a:pt x="81517" y="89140"/>
                      <a:pt x="87268" y="103517"/>
                    </a:cubicBezTo>
                    <a:cubicBezTo>
                      <a:pt x="90144" y="92015"/>
                      <a:pt x="92638" y="80411"/>
                      <a:pt x="95895" y="69011"/>
                    </a:cubicBezTo>
                    <a:cubicBezTo>
                      <a:pt x="98393" y="60268"/>
                      <a:pt x="108587" y="51265"/>
                      <a:pt x="104521" y="43132"/>
                    </a:cubicBezTo>
                    <a:cubicBezTo>
                      <a:pt x="100454" y="34999"/>
                      <a:pt x="87268" y="37381"/>
                      <a:pt x="78642" y="34505"/>
                    </a:cubicBezTo>
                    <a:cubicBezTo>
                      <a:pt x="67140" y="37381"/>
                      <a:pt x="53394" y="35726"/>
                      <a:pt x="44136" y="43132"/>
                    </a:cubicBezTo>
                    <a:cubicBezTo>
                      <a:pt x="25976" y="57660"/>
                      <a:pt x="39293" y="80362"/>
                      <a:pt x="44136" y="94890"/>
                    </a:cubicBezTo>
                    <a:cubicBezTo>
                      <a:pt x="64264" y="92015"/>
                      <a:pt x="93242" y="103182"/>
                      <a:pt x="104521" y="86264"/>
                    </a:cubicBezTo>
                    <a:cubicBezTo>
                      <a:pt x="145313" y="25076"/>
                      <a:pt x="98063" y="17974"/>
                      <a:pt x="70015" y="8626"/>
                    </a:cubicBezTo>
                    <a:cubicBezTo>
                      <a:pt x="49887" y="11501"/>
                      <a:pt x="27816" y="8159"/>
                      <a:pt x="9630" y="17252"/>
                    </a:cubicBezTo>
                    <a:cubicBezTo>
                      <a:pt x="1497" y="21319"/>
                      <a:pt x="0" y="34094"/>
                      <a:pt x="1004" y="43132"/>
                    </a:cubicBezTo>
                    <a:cubicBezTo>
                      <a:pt x="3012" y="61207"/>
                      <a:pt x="18257" y="94890"/>
                      <a:pt x="18257" y="94890"/>
                    </a:cubicBezTo>
                    <a:cubicBezTo>
                      <a:pt x="24008" y="86264"/>
                      <a:pt x="35510" y="79379"/>
                      <a:pt x="35510" y="69011"/>
                    </a:cubicBezTo>
                    <a:cubicBezTo>
                      <a:pt x="35510" y="58643"/>
                      <a:pt x="28625" y="43132"/>
                      <a:pt x="18257" y="43132"/>
                    </a:cubicBezTo>
                    <a:cubicBezTo>
                      <a:pt x="9164" y="43132"/>
                      <a:pt x="12506" y="60385"/>
                      <a:pt x="9630" y="69011"/>
                    </a:cubicBezTo>
                    <a:cubicBezTo>
                      <a:pt x="12506" y="80513"/>
                      <a:pt x="12375" y="93223"/>
                      <a:pt x="18257" y="103517"/>
                    </a:cubicBezTo>
                    <a:cubicBezTo>
                      <a:pt x="24310" y="114109"/>
                      <a:pt x="34873" y="121457"/>
                      <a:pt x="44136" y="129396"/>
                    </a:cubicBezTo>
                    <a:cubicBezTo>
                      <a:pt x="77369" y="157882"/>
                      <a:pt x="70408" y="152530"/>
                      <a:pt x="104521" y="163902"/>
                    </a:cubicBezTo>
                    <a:cubicBezTo>
                      <a:pt x="173394" y="146683"/>
                      <a:pt x="114334" y="149316"/>
                      <a:pt x="147653" y="224286"/>
                    </a:cubicBezTo>
                    <a:cubicBezTo>
                      <a:pt x="151346" y="232595"/>
                      <a:pt x="164906" y="230037"/>
                      <a:pt x="173532" y="232913"/>
                    </a:cubicBezTo>
                    <a:cubicBezTo>
                      <a:pt x="187909" y="230037"/>
                      <a:pt x="202351" y="227467"/>
                      <a:pt x="216664" y="224286"/>
                    </a:cubicBezTo>
                    <a:cubicBezTo>
                      <a:pt x="228238" y="221714"/>
                      <a:pt x="241912" y="223066"/>
                      <a:pt x="251170" y="215660"/>
                    </a:cubicBezTo>
                    <a:cubicBezTo>
                      <a:pt x="258270" y="209980"/>
                      <a:pt x="256921" y="198407"/>
                      <a:pt x="259796" y="189781"/>
                    </a:cubicBezTo>
                    <a:cubicBezTo>
                      <a:pt x="256921" y="166777"/>
                      <a:pt x="267563" y="137162"/>
                      <a:pt x="251170" y="120769"/>
                    </a:cubicBezTo>
                    <a:cubicBezTo>
                      <a:pt x="238115" y="107714"/>
                      <a:pt x="218277" y="176316"/>
                      <a:pt x="216664" y="181154"/>
                    </a:cubicBezTo>
                    <a:cubicBezTo>
                      <a:pt x="219540" y="189781"/>
                      <a:pt x="216321" y="205539"/>
                      <a:pt x="225291" y="207034"/>
                    </a:cubicBezTo>
                    <a:cubicBezTo>
                      <a:pt x="253298" y="211702"/>
                      <a:pt x="278313" y="179891"/>
                      <a:pt x="294302" y="163902"/>
                    </a:cubicBezTo>
                    <a:cubicBezTo>
                      <a:pt x="291427" y="138023"/>
                      <a:pt x="302822" y="105860"/>
                      <a:pt x="285676" y="86264"/>
                    </a:cubicBezTo>
                    <a:cubicBezTo>
                      <a:pt x="268548" y="66689"/>
                      <a:pt x="221881" y="102914"/>
                      <a:pt x="208038" y="112143"/>
                    </a:cubicBezTo>
                    <a:cubicBezTo>
                      <a:pt x="170592" y="168312"/>
                      <a:pt x="209874" y="122605"/>
                      <a:pt x="182159" y="94890"/>
                    </a:cubicBezTo>
                    <a:cubicBezTo>
                      <a:pt x="175729" y="88460"/>
                      <a:pt x="173532" y="129862"/>
                      <a:pt x="173532" y="120769"/>
                    </a:cubicBezTo>
                    <a:cubicBezTo>
                      <a:pt x="173532" y="108913"/>
                      <a:pt x="179283" y="97766"/>
                      <a:pt x="182159" y="86264"/>
                    </a:cubicBezTo>
                    <a:cubicBezTo>
                      <a:pt x="179283" y="71887"/>
                      <a:pt x="183900" y="53500"/>
                      <a:pt x="173532" y="43132"/>
                    </a:cubicBezTo>
                    <a:cubicBezTo>
                      <a:pt x="160673" y="30273"/>
                      <a:pt x="121774" y="25879"/>
                      <a:pt x="121774" y="25879"/>
                    </a:cubicBezTo>
                    <a:cubicBezTo>
                      <a:pt x="121774" y="25879"/>
                      <a:pt x="104028" y="21318"/>
                      <a:pt x="95895" y="17252"/>
                    </a:cubicBezTo>
                    <a:cubicBezTo>
                      <a:pt x="86622" y="12615"/>
                      <a:pt x="78642" y="5751"/>
                      <a:pt x="70015" y="0"/>
                    </a:cubicBezTo>
                    <a:cubicBezTo>
                      <a:pt x="64264" y="8626"/>
                      <a:pt x="57399" y="16606"/>
                      <a:pt x="52762" y="25879"/>
                    </a:cubicBezTo>
                    <a:cubicBezTo>
                      <a:pt x="42785" y="45833"/>
                      <a:pt x="38804" y="65327"/>
                      <a:pt x="52762" y="86264"/>
                    </a:cubicBezTo>
                    <a:cubicBezTo>
                      <a:pt x="58513" y="94891"/>
                      <a:pt x="70015" y="97766"/>
                      <a:pt x="78642" y="103517"/>
                    </a:cubicBezTo>
                    <a:cubicBezTo>
                      <a:pt x="150303" y="98004"/>
                      <a:pt x="184041" y="125003"/>
                      <a:pt x="208038" y="69011"/>
                    </a:cubicBezTo>
                    <a:cubicBezTo>
                      <a:pt x="212708" y="58114"/>
                      <a:pt x="213789" y="46007"/>
                      <a:pt x="216664" y="34505"/>
                    </a:cubicBezTo>
                    <a:cubicBezTo>
                      <a:pt x="227144" y="76423"/>
                      <a:pt x="226867" y="71414"/>
                      <a:pt x="233917" y="120769"/>
                    </a:cubicBezTo>
                    <a:cubicBezTo>
                      <a:pt x="234324" y="123616"/>
                      <a:pt x="233917" y="126520"/>
                      <a:pt x="233917" y="129396"/>
                    </a:cubicBezTo>
                  </a:path>
                </a:pathLst>
              </a:custGeom>
              <a:ln w="1905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6" name="Volný tvar 115"/>
              <p:cNvSpPr/>
              <p:nvPr/>
            </p:nvSpPr>
            <p:spPr>
              <a:xfrm rot="20372770">
                <a:off x="8490057" y="3339004"/>
                <a:ext cx="351183" cy="232913"/>
              </a:xfrm>
              <a:custGeom>
                <a:avLst/>
                <a:gdLst>
                  <a:gd name="connsiteX0" fmla="*/ 70015 w 302822"/>
                  <a:gd name="connsiteY0" fmla="*/ 146649 h 232913"/>
                  <a:gd name="connsiteX1" fmla="*/ 78642 w 302822"/>
                  <a:gd name="connsiteY1" fmla="*/ 172528 h 232913"/>
                  <a:gd name="connsiteX2" fmla="*/ 130400 w 302822"/>
                  <a:gd name="connsiteY2" fmla="*/ 198407 h 232913"/>
                  <a:gd name="connsiteX3" fmla="*/ 130400 w 302822"/>
                  <a:gd name="connsiteY3" fmla="*/ 112143 h 232913"/>
                  <a:gd name="connsiteX4" fmla="*/ 104521 w 302822"/>
                  <a:gd name="connsiteY4" fmla="*/ 120769 h 232913"/>
                  <a:gd name="connsiteX5" fmla="*/ 95895 w 302822"/>
                  <a:gd name="connsiteY5" fmla="*/ 198407 h 232913"/>
                  <a:gd name="connsiteX6" fmla="*/ 130400 w 302822"/>
                  <a:gd name="connsiteY6" fmla="*/ 215660 h 232913"/>
                  <a:gd name="connsiteX7" fmla="*/ 164906 w 302822"/>
                  <a:gd name="connsiteY7" fmla="*/ 207034 h 232913"/>
                  <a:gd name="connsiteX8" fmla="*/ 130400 w 302822"/>
                  <a:gd name="connsiteY8" fmla="*/ 120769 h 232913"/>
                  <a:gd name="connsiteX9" fmla="*/ 104521 w 302822"/>
                  <a:gd name="connsiteY9" fmla="*/ 129396 h 232913"/>
                  <a:gd name="connsiteX10" fmla="*/ 104521 w 302822"/>
                  <a:gd name="connsiteY10" fmla="*/ 189781 h 232913"/>
                  <a:gd name="connsiteX11" fmla="*/ 130400 w 302822"/>
                  <a:gd name="connsiteY11" fmla="*/ 198407 h 232913"/>
                  <a:gd name="connsiteX12" fmla="*/ 156279 w 302822"/>
                  <a:gd name="connsiteY12" fmla="*/ 215660 h 232913"/>
                  <a:gd name="connsiteX13" fmla="*/ 242544 w 302822"/>
                  <a:gd name="connsiteY13" fmla="*/ 215660 h 232913"/>
                  <a:gd name="connsiteX14" fmla="*/ 208038 w 302822"/>
                  <a:gd name="connsiteY14" fmla="*/ 129396 h 232913"/>
                  <a:gd name="connsiteX15" fmla="*/ 182159 w 302822"/>
                  <a:gd name="connsiteY15" fmla="*/ 146649 h 232913"/>
                  <a:gd name="connsiteX16" fmla="*/ 190785 w 302822"/>
                  <a:gd name="connsiteY16" fmla="*/ 181154 h 232913"/>
                  <a:gd name="connsiteX17" fmla="*/ 242544 w 302822"/>
                  <a:gd name="connsiteY17" fmla="*/ 146649 h 232913"/>
                  <a:gd name="connsiteX18" fmla="*/ 242544 w 302822"/>
                  <a:gd name="connsiteY18" fmla="*/ 94890 h 232913"/>
                  <a:gd name="connsiteX19" fmla="*/ 190785 w 302822"/>
                  <a:gd name="connsiteY19" fmla="*/ 77637 h 232913"/>
                  <a:gd name="connsiteX20" fmla="*/ 139027 w 302822"/>
                  <a:gd name="connsiteY20" fmla="*/ 103517 h 232913"/>
                  <a:gd name="connsiteX21" fmla="*/ 147653 w 302822"/>
                  <a:gd name="connsiteY21" fmla="*/ 146649 h 232913"/>
                  <a:gd name="connsiteX22" fmla="*/ 164906 w 302822"/>
                  <a:gd name="connsiteY22" fmla="*/ 120769 h 232913"/>
                  <a:gd name="connsiteX23" fmla="*/ 156279 w 302822"/>
                  <a:gd name="connsiteY23" fmla="*/ 94890 h 232913"/>
                  <a:gd name="connsiteX24" fmla="*/ 104521 w 302822"/>
                  <a:gd name="connsiteY24" fmla="*/ 69011 h 232913"/>
                  <a:gd name="connsiteX25" fmla="*/ 70015 w 302822"/>
                  <a:gd name="connsiteY25" fmla="*/ 77637 h 232913"/>
                  <a:gd name="connsiteX26" fmla="*/ 70015 w 302822"/>
                  <a:gd name="connsiteY26" fmla="*/ 146649 h 232913"/>
                  <a:gd name="connsiteX27" fmla="*/ 121774 w 302822"/>
                  <a:gd name="connsiteY27" fmla="*/ 181154 h 232913"/>
                  <a:gd name="connsiteX28" fmla="*/ 147653 w 302822"/>
                  <a:gd name="connsiteY28" fmla="*/ 172528 h 232913"/>
                  <a:gd name="connsiteX29" fmla="*/ 113147 w 302822"/>
                  <a:gd name="connsiteY29" fmla="*/ 94890 h 232913"/>
                  <a:gd name="connsiteX30" fmla="*/ 87268 w 302822"/>
                  <a:gd name="connsiteY30" fmla="*/ 86264 h 232913"/>
                  <a:gd name="connsiteX31" fmla="*/ 78642 w 302822"/>
                  <a:gd name="connsiteY31" fmla="*/ 112143 h 232913"/>
                  <a:gd name="connsiteX32" fmla="*/ 156279 w 302822"/>
                  <a:gd name="connsiteY32" fmla="*/ 77637 h 232913"/>
                  <a:gd name="connsiteX33" fmla="*/ 147653 w 302822"/>
                  <a:gd name="connsiteY33" fmla="*/ 51758 h 232913"/>
                  <a:gd name="connsiteX34" fmla="*/ 95895 w 302822"/>
                  <a:gd name="connsiteY34" fmla="*/ 25879 h 232913"/>
                  <a:gd name="connsiteX35" fmla="*/ 87268 w 302822"/>
                  <a:gd name="connsiteY35" fmla="*/ 51758 h 232913"/>
                  <a:gd name="connsiteX36" fmla="*/ 121774 w 302822"/>
                  <a:gd name="connsiteY36" fmla="*/ 103517 h 232913"/>
                  <a:gd name="connsiteX37" fmla="*/ 147653 w 302822"/>
                  <a:gd name="connsiteY37" fmla="*/ 112143 h 232913"/>
                  <a:gd name="connsiteX38" fmla="*/ 156279 w 302822"/>
                  <a:gd name="connsiteY38" fmla="*/ 86264 h 232913"/>
                  <a:gd name="connsiteX39" fmla="*/ 147653 w 302822"/>
                  <a:gd name="connsiteY39" fmla="*/ 60385 h 232913"/>
                  <a:gd name="connsiteX40" fmla="*/ 95895 w 302822"/>
                  <a:gd name="connsiteY40" fmla="*/ 34505 h 232913"/>
                  <a:gd name="connsiteX41" fmla="*/ 70015 w 302822"/>
                  <a:gd name="connsiteY41" fmla="*/ 43132 h 232913"/>
                  <a:gd name="connsiteX42" fmla="*/ 61389 w 302822"/>
                  <a:gd name="connsiteY42" fmla="*/ 69011 h 232913"/>
                  <a:gd name="connsiteX43" fmla="*/ 44136 w 302822"/>
                  <a:gd name="connsiteY43" fmla="*/ 94890 h 232913"/>
                  <a:gd name="connsiteX44" fmla="*/ 35510 w 302822"/>
                  <a:gd name="connsiteY44" fmla="*/ 120769 h 232913"/>
                  <a:gd name="connsiteX45" fmla="*/ 44136 w 302822"/>
                  <a:gd name="connsiteY45" fmla="*/ 146649 h 232913"/>
                  <a:gd name="connsiteX46" fmla="*/ 95895 w 302822"/>
                  <a:gd name="connsiteY46" fmla="*/ 172528 h 232913"/>
                  <a:gd name="connsiteX47" fmla="*/ 113147 w 302822"/>
                  <a:gd name="connsiteY47" fmla="*/ 198407 h 232913"/>
                  <a:gd name="connsiteX48" fmla="*/ 164906 w 302822"/>
                  <a:gd name="connsiteY48" fmla="*/ 215660 h 232913"/>
                  <a:gd name="connsiteX49" fmla="*/ 182159 w 302822"/>
                  <a:gd name="connsiteY49" fmla="*/ 120769 h 232913"/>
                  <a:gd name="connsiteX50" fmla="*/ 190785 w 302822"/>
                  <a:gd name="connsiteY50" fmla="*/ 181154 h 232913"/>
                  <a:gd name="connsiteX51" fmla="*/ 225291 w 302822"/>
                  <a:gd name="connsiteY51" fmla="*/ 232913 h 232913"/>
                  <a:gd name="connsiteX52" fmla="*/ 259796 w 302822"/>
                  <a:gd name="connsiteY52" fmla="*/ 224286 h 232913"/>
                  <a:gd name="connsiteX53" fmla="*/ 294302 w 302822"/>
                  <a:gd name="connsiteY53" fmla="*/ 172528 h 232913"/>
                  <a:gd name="connsiteX54" fmla="*/ 285676 w 302822"/>
                  <a:gd name="connsiteY54" fmla="*/ 94890 h 232913"/>
                  <a:gd name="connsiteX55" fmla="*/ 233917 w 302822"/>
                  <a:gd name="connsiteY55" fmla="*/ 77637 h 232913"/>
                  <a:gd name="connsiteX56" fmla="*/ 208038 w 302822"/>
                  <a:gd name="connsiteY56" fmla="*/ 86264 h 232913"/>
                  <a:gd name="connsiteX57" fmla="*/ 216664 w 302822"/>
                  <a:gd name="connsiteY57" fmla="*/ 146649 h 232913"/>
                  <a:gd name="connsiteX58" fmla="*/ 242544 w 302822"/>
                  <a:gd name="connsiteY58" fmla="*/ 163902 h 232913"/>
                  <a:gd name="connsiteX59" fmla="*/ 285676 w 302822"/>
                  <a:gd name="connsiteY59" fmla="*/ 146649 h 232913"/>
                  <a:gd name="connsiteX60" fmla="*/ 277049 w 302822"/>
                  <a:gd name="connsiteY60" fmla="*/ 103517 h 232913"/>
                  <a:gd name="connsiteX61" fmla="*/ 225291 w 302822"/>
                  <a:gd name="connsiteY61" fmla="*/ 69011 h 232913"/>
                  <a:gd name="connsiteX62" fmla="*/ 190785 w 302822"/>
                  <a:gd name="connsiteY62" fmla="*/ 51758 h 232913"/>
                  <a:gd name="connsiteX63" fmla="*/ 156279 w 302822"/>
                  <a:gd name="connsiteY63" fmla="*/ 60385 h 232913"/>
                  <a:gd name="connsiteX64" fmla="*/ 173532 w 302822"/>
                  <a:gd name="connsiteY64" fmla="*/ 86264 h 232913"/>
                  <a:gd name="connsiteX65" fmla="*/ 216664 w 302822"/>
                  <a:gd name="connsiteY65" fmla="*/ 77637 h 232913"/>
                  <a:gd name="connsiteX66" fmla="*/ 208038 w 302822"/>
                  <a:gd name="connsiteY66" fmla="*/ 34505 h 232913"/>
                  <a:gd name="connsiteX67" fmla="*/ 156279 w 302822"/>
                  <a:gd name="connsiteY67" fmla="*/ 17252 h 232913"/>
                  <a:gd name="connsiteX68" fmla="*/ 70015 w 302822"/>
                  <a:gd name="connsiteY68" fmla="*/ 60385 h 232913"/>
                  <a:gd name="connsiteX69" fmla="*/ 87268 w 302822"/>
                  <a:gd name="connsiteY69" fmla="*/ 103517 h 232913"/>
                  <a:gd name="connsiteX70" fmla="*/ 95895 w 302822"/>
                  <a:gd name="connsiteY70" fmla="*/ 69011 h 232913"/>
                  <a:gd name="connsiteX71" fmla="*/ 104521 w 302822"/>
                  <a:gd name="connsiteY71" fmla="*/ 43132 h 232913"/>
                  <a:gd name="connsiteX72" fmla="*/ 78642 w 302822"/>
                  <a:gd name="connsiteY72" fmla="*/ 34505 h 232913"/>
                  <a:gd name="connsiteX73" fmla="*/ 44136 w 302822"/>
                  <a:gd name="connsiteY73" fmla="*/ 43132 h 232913"/>
                  <a:gd name="connsiteX74" fmla="*/ 44136 w 302822"/>
                  <a:gd name="connsiteY74" fmla="*/ 94890 h 232913"/>
                  <a:gd name="connsiteX75" fmla="*/ 104521 w 302822"/>
                  <a:gd name="connsiteY75" fmla="*/ 86264 h 232913"/>
                  <a:gd name="connsiteX76" fmla="*/ 70015 w 302822"/>
                  <a:gd name="connsiteY76" fmla="*/ 8626 h 232913"/>
                  <a:gd name="connsiteX77" fmla="*/ 9630 w 302822"/>
                  <a:gd name="connsiteY77" fmla="*/ 17252 h 232913"/>
                  <a:gd name="connsiteX78" fmla="*/ 1004 w 302822"/>
                  <a:gd name="connsiteY78" fmla="*/ 43132 h 232913"/>
                  <a:gd name="connsiteX79" fmla="*/ 18257 w 302822"/>
                  <a:gd name="connsiteY79" fmla="*/ 94890 h 232913"/>
                  <a:gd name="connsiteX80" fmla="*/ 35510 w 302822"/>
                  <a:gd name="connsiteY80" fmla="*/ 69011 h 232913"/>
                  <a:gd name="connsiteX81" fmla="*/ 18257 w 302822"/>
                  <a:gd name="connsiteY81" fmla="*/ 43132 h 232913"/>
                  <a:gd name="connsiteX82" fmla="*/ 9630 w 302822"/>
                  <a:gd name="connsiteY82" fmla="*/ 69011 h 232913"/>
                  <a:gd name="connsiteX83" fmla="*/ 18257 w 302822"/>
                  <a:gd name="connsiteY83" fmla="*/ 103517 h 232913"/>
                  <a:gd name="connsiteX84" fmla="*/ 44136 w 302822"/>
                  <a:gd name="connsiteY84" fmla="*/ 129396 h 232913"/>
                  <a:gd name="connsiteX85" fmla="*/ 104521 w 302822"/>
                  <a:gd name="connsiteY85" fmla="*/ 163902 h 232913"/>
                  <a:gd name="connsiteX86" fmla="*/ 147653 w 302822"/>
                  <a:gd name="connsiteY86" fmla="*/ 224286 h 232913"/>
                  <a:gd name="connsiteX87" fmla="*/ 173532 w 302822"/>
                  <a:gd name="connsiteY87" fmla="*/ 232913 h 232913"/>
                  <a:gd name="connsiteX88" fmla="*/ 216664 w 302822"/>
                  <a:gd name="connsiteY88" fmla="*/ 224286 h 232913"/>
                  <a:gd name="connsiteX89" fmla="*/ 251170 w 302822"/>
                  <a:gd name="connsiteY89" fmla="*/ 215660 h 232913"/>
                  <a:gd name="connsiteX90" fmla="*/ 259796 w 302822"/>
                  <a:gd name="connsiteY90" fmla="*/ 189781 h 232913"/>
                  <a:gd name="connsiteX91" fmla="*/ 251170 w 302822"/>
                  <a:gd name="connsiteY91" fmla="*/ 120769 h 232913"/>
                  <a:gd name="connsiteX92" fmla="*/ 216664 w 302822"/>
                  <a:gd name="connsiteY92" fmla="*/ 181154 h 232913"/>
                  <a:gd name="connsiteX93" fmla="*/ 225291 w 302822"/>
                  <a:gd name="connsiteY93" fmla="*/ 207034 h 232913"/>
                  <a:gd name="connsiteX94" fmla="*/ 294302 w 302822"/>
                  <a:gd name="connsiteY94" fmla="*/ 163902 h 232913"/>
                  <a:gd name="connsiteX95" fmla="*/ 285676 w 302822"/>
                  <a:gd name="connsiteY95" fmla="*/ 86264 h 232913"/>
                  <a:gd name="connsiteX96" fmla="*/ 208038 w 302822"/>
                  <a:gd name="connsiteY96" fmla="*/ 112143 h 232913"/>
                  <a:gd name="connsiteX97" fmla="*/ 182159 w 302822"/>
                  <a:gd name="connsiteY97" fmla="*/ 94890 h 232913"/>
                  <a:gd name="connsiteX98" fmla="*/ 173532 w 302822"/>
                  <a:gd name="connsiteY98" fmla="*/ 120769 h 232913"/>
                  <a:gd name="connsiteX99" fmla="*/ 182159 w 302822"/>
                  <a:gd name="connsiteY99" fmla="*/ 86264 h 232913"/>
                  <a:gd name="connsiteX100" fmla="*/ 173532 w 302822"/>
                  <a:gd name="connsiteY100" fmla="*/ 43132 h 232913"/>
                  <a:gd name="connsiteX101" fmla="*/ 121774 w 302822"/>
                  <a:gd name="connsiteY101" fmla="*/ 25879 h 232913"/>
                  <a:gd name="connsiteX102" fmla="*/ 95895 w 302822"/>
                  <a:gd name="connsiteY102" fmla="*/ 17252 h 232913"/>
                  <a:gd name="connsiteX103" fmla="*/ 70015 w 302822"/>
                  <a:gd name="connsiteY103" fmla="*/ 0 h 232913"/>
                  <a:gd name="connsiteX104" fmla="*/ 52762 w 302822"/>
                  <a:gd name="connsiteY104" fmla="*/ 25879 h 232913"/>
                  <a:gd name="connsiteX105" fmla="*/ 52762 w 302822"/>
                  <a:gd name="connsiteY105" fmla="*/ 86264 h 232913"/>
                  <a:gd name="connsiteX106" fmla="*/ 78642 w 302822"/>
                  <a:gd name="connsiteY106" fmla="*/ 103517 h 232913"/>
                  <a:gd name="connsiteX107" fmla="*/ 208038 w 302822"/>
                  <a:gd name="connsiteY107" fmla="*/ 69011 h 232913"/>
                  <a:gd name="connsiteX108" fmla="*/ 216664 w 302822"/>
                  <a:gd name="connsiteY108" fmla="*/ 34505 h 232913"/>
                  <a:gd name="connsiteX109" fmla="*/ 233917 w 302822"/>
                  <a:gd name="connsiteY109" fmla="*/ 120769 h 232913"/>
                  <a:gd name="connsiteX110" fmla="*/ 233917 w 302822"/>
                  <a:gd name="connsiteY110" fmla="*/ 129396 h 2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2822" h="232913">
                    <a:moveTo>
                      <a:pt x="70015" y="146649"/>
                    </a:moveTo>
                    <a:cubicBezTo>
                      <a:pt x="72891" y="155275"/>
                      <a:pt x="72962" y="165428"/>
                      <a:pt x="78642" y="172528"/>
                    </a:cubicBezTo>
                    <a:cubicBezTo>
                      <a:pt x="90805" y="187731"/>
                      <a:pt x="113351" y="192724"/>
                      <a:pt x="130400" y="198407"/>
                    </a:cubicBezTo>
                    <a:cubicBezTo>
                      <a:pt x="140039" y="169492"/>
                      <a:pt x="152429" y="145186"/>
                      <a:pt x="130400" y="112143"/>
                    </a:cubicBezTo>
                    <a:cubicBezTo>
                      <a:pt x="125356" y="104577"/>
                      <a:pt x="113147" y="117894"/>
                      <a:pt x="104521" y="120769"/>
                    </a:cubicBezTo>
                    <a:cubicBezTo>
                      <a:pt x="98769" y="138024"/>
                      <a:pt x="74328" y="176840"/>
                      <a:pt x="95895" y="198407"/>
                    </a:cubicBezTo>
                    <a:cubicBezTo>
                      <a:pt x="104988" y="207500"/>
                      <a:pt x="118898" y="209909"/>
                      <a:pt x="130400" y="215660"/>
                    </a:cubicBezTo>
                    <a:cubicBezTo>
                      <a:pt x="141902" y="212785"/>
                      <a:pt x="161499" y="218390"/>
                      <a:pt x="164906" y="207034"/>
                    </a:cubicBezTo>
                    <a:cubicBezTo>
                      <a:pt x="187669" y="131157"/>
                      <a:pt x="169669" y="133860"/>
                      <a:pt x="130400" y="120769"/>
                    </a:cubicBezTo>
                    <a:cubicBezTo>
                      <a:pt x="121774" y="123645"/>
                      <a:pt x="110951" y="122966"/>
                      <a:pt x="104521" y="129396"/>
                    </a:cubicBezTo>
                    <a:cubicBezTo>
                      <a:pt x="91299" y="142618"/>
                      <a:pt x="94794" y="177622"/>
                      <a:pt x="104521" y="189781"/>
                    </a:cubicBezTo>
                    <a:cubicBezTo>
                      <a:pt x="110201" y="196881"/>
                      <a:pt x="121774" y="195532"/>
                      <a:pt x="130400" y="198407"/>
                    </a:cubicBezTo>
                    <a:cubicBezTo>
                      <a:pt x="139026" y="204158"/>
                      <a:pt x="147006" y="211024"/>
                      <a:pt x="156279" y="215660"/>
                    </a:cubicBezTo>
                    <a:cubicBezTo>
                      <a:pt x="189736" y="232388"/>
                      <a:pt x="199345" y="221831"/>
                      <a:pt x="242544" y="215660"/>
                    </a:cubicBezTo>
                    <a:cubicBezTo>
                      <a:pt x="241048" y="203695"/>
                      <a:pt x="249442" y="129396"/>
                      <a:pt x="208038" y="129396"/>
                    </a:cubicBezTo>
                    <a:cubicBezTo>
                      <a:pt x="197670" y="129396"/>
                      <a:pt x="190785" y="140898"/>
                      <a:pt x="182159" y="146649"/>
                    </a:cubicBezTo>
                    <a:cubicBezTo>
                      <a:pt x="185034" y="158151"/>
                      <a:pt x="180619" y="175054"/>
                      <a:pt x="190785" y="181154"/>
                    </a:cubicBezTo>
                    <a:cubicBezTo>
                      <a:pt x="217311" y="197070"/>
                      <a:pt x="234488" y="158733"/>
                      <a:pt x="242544" y="146649"/>
                    </a:cubicBezTo>
                    <a:cubicBezTo>
                      <a:pt x="246967" y="133378"/>
                      <a:pt x="261123" y="108161"/>
                      <a:pt x="242544" y="94890"/>
                    </a:cubicBezTo>
                    <a:cubicBezTo>
                      <a:pt x="227745" y="84319"/>
                      <a:pt x="190785" y="77637"/>
                      <a:pt x="190785" y="77637"/>
                    </a:cubicBezTo>
                    <a:cubicBezTo>
                      <a:pt x="181316" y="80794"/>
                      <a:pt x="142547" y="91196"/>
                      <a:pt x="139027" y="103517"/>
                    </a:cubicBezTo>
                    <a:cubicBezTo>
                      <a:pt x="134999" y="117615"/>
                      <a:pt x="144778" y="132272"/>
                      <a:pt x="147653" y="146649"/>
                    </a:cubicBezTo>
                    <a:cubicBezTo>
                      <a:pt x="153404" y="138022"/>
                      <a:pt x="163202" y="130996"/>
                      <a:pt x="164906" y="120769"/>
                    </a:cubicBezTo>
                    <a:cubicBezTo>
                      <a:pt x="166401" y="111800"/>
                      <a:pt x="161959" y="101990"/>
                      <a:pt x="156279" y="94890"/>
                    </a:cubicBezTo>
                    <a:cubicBezTo>
                      <a:pt x="144116" y="79687"/>
                      <a:pt x="121570" y="74694"/>
                      <a:pt x="104521" y="69011"/>
                    </a:cubicBezTo>
                    <a:cubicBezTo>
                      <a:pt x="93019" y="71886"/>
                      <a:pt x="79273" y="70231"/>
                      <a:pt x="70015" y="77637"/>
                    </a:cubicBezTo>
                    <a:cubicBezTo>
                      <a:pt x="54260" y="90241"/>
                      <a:pt x="63626" y="138434"/>
                      <a:pt x="70015" y="146649"/>
                    </a:cubicBezTo>
                    <a:cubicBezTo>
                      <a:pt x="82745" y="163016"/>
                      <a:pt x="121774" y="181154"/>
                      <a:pt x="121774" y="181154"/>
                    </a:cubicBezTo>
                    <a:cubicBezTo>
                      <a:pt x="130400" y="178279"/>
                      <a:pt x="145448" y="181349"/>
                      <a:pt x="147653" y="172528"/>
                    </a:cubicBezTo>
                    <a:cubicBezTo>
                      <a:pt x="159123" y="126649"/>
                      <a:pt x="144950" y="110791"/>
                      <a:pt x="113147" y="94890"/>
                    </a:cubicBezTo>
                    <a:cubicBezTo>
                      <a:pt x="105014" y="90824"/>
                      <a:pt x="95894" y="89139"/>
                      <a:pt x="87268" y="86264"/>
                    </a:cubicBezTo>
                    <a:cubicBezTo>
                      <a:pt x="84393" y="94890"/>
                      <a:pt x="70016" y="109268"/>
                      <a:pt x="78642" y="112143"/>
                    </a:cubicBezTo>
                    <a:cubicBezTo>
                      <a:pt x="130942" y="129576"/>
                      <a:pt x="137105" y="106400"/>
                      <a:pt x="156279" y="77637"/>
                    </a:cubicBezTo>
                    <a:cubicBezTo>
                      <a:pt x="153404" y="69011"/>
                      <a:pt x="153333" y="58858"/>
                      <a:pt x="147653" y="51758"/>
                    </a:cubicBezTo>
                    <a:cubicBezTo>
                      <a:pt x="135491" y="36555"/>
                      <a:pt x="112944" y="31562"/>
                      <a:pt x="95895" y="25879"/>
                    </a:cubicBezTo>
                    <a:cubicBezTo>
                      <a:pt x="93019" y="34505"/>
                      <a:pt x="87268" y="42665"/>
                      <a:pt x="87268" y="51758"/>
                    </a:cubicBezTo>
                    <a:cubicBezTo>
                      <a:pt x="87268" y="72859"/>
                      <a:pt x="106216" y="93145"/>
                      <a:pt x="121774" y="103517"/>
                    </a:cubicBezTo>
                    <a:cubicBezTo>
                      <a:pt x="129340" y="108561"/>
                      <a:pt x="139027" y="109268"/>
                      <a:pt x="147653" y="112143"/>
                    </a:cubicBezTo>
                    <a:cubicBezTo>
                      <a:pt x="150528" y="103517"/>
                      <a:pt x="156279" y="95357"/>
                      <a:pt x="156279" y="86264"/>
                    </a:cubicBezTo>
                    <a:cubicBezTo>
                      <a:pt x="156279" y="77171"/>
                      <a:pt x="153333" y="67485"/>
                      <a:pt x="147653" y="60385"/>
                    </a:cubicBezTo>
                    <a:cubicBezTo>
                      <a:pt x="135492" y="45183"/>
                      <a:pt x="112943" y="40188"/>
                      <a:pt x="95895" y="34505"/>
                    </a:cubicBezTo>
                    <a:cubicBezTo>
                      <a:pt x="87268" y="37381"/>
                      <a:pt x="76445" y="36702"/>
                      <a:pt x="70015" y="43132"/>
                    </a:cubicBezTo>
                    <a:cubicBezTo>
                      <a:pt x="63585" y="49562"/>
                      <a:pt x="65455" y="60878"/>
                      <a:pt x="61389" y="69011"/>
                    </a:cubicBezTo>
                    <a:cubicBezTo>
                      <a:pt x="56752" y="78284"/>
                      <a:pt x="49887" y="86264"/>
                      <a:pt x="44136" y="94890"/>
                    </a:cubicBezTo>
                    <a:cubicBezTo>
                      <a:pt x="41261" y="103516"/>
                      <a:pt x="35510" y="111676"/>
                      <a:pt x="35510" y="120769"/>
                    </a:cubicBezTo>
                    <a:cubicBezTo>
                      <a:pt x="35510" y="129862"/>
                      <a:pt x="38456" y="139548"/>
                      <a:pt x="44136" y="146649"/>
                    </a:cubicBezTo>
                    <a:cubicBezTo>
                      <a:pt x="56298" y="161852"/>
                      <a:pt x="78846" y="166845"/>
                      <a:pt x="95895" y="172528"/>
                    </a:cubicBezTo>
                    <a:cubicBezTo>
                      <a:pt x="101646" y="181154"/>
                      <a:pt x="104355" y="192912"/>
                      <a:pt x="113147" y="198407"/>
                    </a:cubicBezTo>
                    <a:cubicBezTo>
                      <a:pt x="128569" y="208046"/>
                      <a:pt x="164906" y="215660"/>
                      <a:pt x="164906" y="215660"/>
                    </a:cubicBezTo>
                    <a:cubicBezTo>
                      <a:pt x="221199" y="196896"/>
                      <a:pt x="182159" y="219259"/>
                      <a:pt x="182159" y="120769"/>
                    </a:cubicBezTo>
                    <a:cubicBezTo>
                      <a:pt x="182159" y="100436"/>
                      <a:pt x="183486" y="162177"/>
                      <a:pt x="190785" y="181154"/>
                    </a:cubicBezTo>
                    <a:cubicBezTo>
                      <a:pt x="198229" y="200507"/>
                      <a:pt x="225291" y="232913"/>
                      <a:pt x="225291" y="232913"/>
                    </a:cubicBezTo>
                    <a:cubicBezTo>
                      <a:pt x="236793" y="230037"/>
                      <a:pt x="249502" y="230168"/>
                      <a:pt x="259796" y="224286"/>
                    </a:cubicBezTo>
                    <a:cubicBezTo>
                      <a:pt x="286405" y="209081"/>
                      <a:pt x="286067" y="197233"/>
                      <a:pt x="294302" y="172528"/>
                    </a:cubicBezTo>
                    <a:cubicBezTo>
                      <a:pt x="291427" y="146649"/>
                      <a:pt x="299655" y="116858"/>
                      <a:pt x="285676" y="94890"/>
                    </a:cubicBezTo>
                    <a:cubicBezTo>
                      <a:pt x="275912" y="79547"/>
                      <a:pt x="233917" y="77637"/>
                      <a:pt x="233917" y="77637"/>
                    </a:cubicBezTo>
                    <a:cubicBezTo>
                      <a:pt x="225291" y="80513"/>
                      <a:pt x="214468" y="79834"/>
                      <a:pt x="208038" y="86264"/>
                    </a:cubicBezTo>
                    <a:cubicBezTo>
                      <a:pt x="189287" y="105015"/>
                      <a:pt x="203910" y="131344"/>
                      <a:pt x="216664" y="146649"/>
                    </a:cubicBezTo>
                    <a:cubicBezTo>
                      <a:pt x="223301" y="154614"/>
                      <a:pt x="233917" y="158151"/>
                      <a:pt x="242544" y="163902"/>
                    </a:cubicBezTo>
                    <a:cubicBezTo>
                      <a:pt x="256921" y="158151"/>
                      <a:pt x="277993" y="160094"/>
                      <a:pt x="285676" y="146649"/>
                    </a:cubicBezTo>
                    <a:cubicBezTo>
                      <a:pt x="292950" y="133919"/>
                      <a:pt x="283606" y="116631"/>
                      <a:pt x="277049" y="103517"/>
                    </a:cubicBezTo>
                    <a:cubicBezTo>
                      <a:pt x="262254" y="73927"/>
                      <a:pt x="249690" y="79468"/>
                      <a:pt x="225291" y="69011"/>
                    </a:cubicBezTo>
                    <a:cubicBezTo>
                      <a:pt x="213471" y="63945"/>
                      <a:pt x="202287" y="57509"/>
                      <a:pt x="190785" y="51758"/>
                    </a:cubicBezTo>
                    <a:cubicBezTo>
                      <a:pt x="179283" y="54634"/>
                      <a:pt x="161581" y="49781"/>
                      <a:pt x="156279" y="60385"/>
                    </a:cubicBezTo>
                    <a:cubicBezTo>
                      <a:pt x="151642" y="69658"/>
                      <a:pt x="163563" y="83416"/>
                      <a:pt x="173532" y="86264"/>
                    </a:cubicBezTo>
                    <a:cubicBezTo>
                      <a:pt x="187630" y="90292"/>
                      <a:pt x="202287" y="80513"/>
                      <a:pt x="216664" y="77637"/>
                    </a:cubicBezTo>
                    <a:cubicBezTo>
                      <a:pt x="213789" y="63260"/>
                      <a:pt x="218406" y="44873"/>
                      <a:pt x="208038" y="34505"/>
                    </a:cubicBezTo>
                    <a:cubicBezTo>
                      <a:pt x="195178" y="21645"/>
                      <a:pt x="156279" y="17252"/>
                      <a:pt x="156279" y="17252"/>
                    </a:cubicBezTo>
                    <a:cubicBezTo>
                      <a:pt x="147506" y="19759"/>
                      <a:pt x="73782" y="30250"/>
                      <a:pt x="70015" y="60385"/>
                    </a:cubicBezTo>
                    <a:cubicBezTo>
                      <a:pt x="68094" y="75750"/>
                      <a:pt x="81517" y="89140"/>
                      <a:pt x="87268" y="103517"/>
                    </a:cubicBezTo>
                    <a:cubicBezTo>
                      <a:pt x="90144" y="92015"/>
                      <a:pt x="92638" y="80411"/>
                      <a:pt x="95895" y="69011"/>
                    </a:cubicBezTo>
                    <a:cubicBezTo>
                      <a:pt x="98393" y="60268"/>
                      <a:pt x="108587" y="51265"/>
                      <a:pt x="104521" y="43132"/>
                    </a:cubicBezTo>
                    <a:cubicBezTo>
                      <a:pt x="100454" y="34999"/>
                      <a:pt x="87268" y="37381"/>
                      <a:pt x="78642" y="34505"/>
                    </a:cubicBezTo>
                    <a:cubicBezTo>
                      <a:pt x="67140" y="37381"/>
                      <a:pt x="53394" y="35726"/>
                      <a:pt x="44136" y="43132"/>
                    </a:cubicBezTo>
                    <a:cubicBezTo>
                      <a:pt x="25976" y="57660"/>
                      <a:pt x="39293" y="80362"/>
                      <a:pt x="44136" y="94890"/>
                    </a:cubicBezTo>
                    <a:cubicBezTo>
                      <a:pt x="64264" y="92015"/>
                      <a:pt x="93242" y="103182"/>
                      <a:pt x="104521" y="86264"/>
                    </a:cubicBezTo>
                    <a:cubicBezTo>
                      <a:pt x="145313" y="25076"/>
                      <a:pt x="98063" y="17974"/>
                      <a:pt x="70015" y="8626"/>
                    </a:cubicBezTo>
                    <a:cubicBezTo>
                      <a:pt x="49887" y="11501"/>
                      <a:pt x="27816" y="8159"/>
                      <a:pt x="9630" y="17252"/>
                    </a:cubicBezTo>
                    <a:cubicBezTo>
                      <a:pt x="1497" y="21319"/>
                      <a:pt x="0" y="34094"/>
                      <a:pt x="1004" y="43132"/>
                    </a:cubicBezTo>
                    <a:cubicBezTo>
                      <a:pt x="3012" y="61207"/>
                      <a:pt x="18257" y="94890"/>
                      <a:pt x="18257" y="94890"/>
                    </a:cubicBezTo>
                    <a:cubicBezTo>
                      <a:pt x="24008" y="86264"/>
                      <a:pt x="35510" y="79379"/>
                      <a:pt x="35510" y="69011"/>
                    </a:cubicBezTo>
                    <a:cubicBezTo>
                      <a:pt x="35510" y="58643"/>
                      <a:pt x="28625" y="43132"/>
                      <a:pt x="18257" y="43132"/>
                    </a:cubicBezTo>
                    <a:cubicBezTo>
                      <a:pt x="9164" y="43132"/>
                      <a:pt x="12506" y="60385"/>
                      <a:pt x="9630" y="69011"/>
                    </a:cubicBezTo>
                    <a:cubicBezTo>
                      <a:pt x="12506" y="80513"/>
                      <a:pt x="12375" y="93223"/>
                      <a:pt x="18257" y="103517"/>
                    </a:cubicBezTo>
                    <a:cubicBezTo>
                      <a:pt x="24310" y="114109"/>
                      <a:pt x="34873" y="121457"/>
                      <a:pt x="44136" y="129396"/>
                    </a:cubicBezTo>
                    <a:cubicBezTo>
                      <a:pt x="77369" y="157882"/>
                      <a:pt x="70408" y="152530"/>
                      <a:pt x="104521" y="163902"/>
                    </a:cubicBezTo>
                    <a:cubicBezTo>
                      <a:pt x="173394" y="146683"/>
                      <a:pt x="114334" y="149316"/>
                      <a:pt x="147653" y="224286"/>
                    </a:cubicBezTo>
                    <a:cubicBezTo>
                      <a:pt x="151346" y="232595"/>
                      <a:pt x="164906" y="230037"/>
                      <a:pt x="173532" y="232913"/>
                    </a:cubicBezTo>
                    <a:cubicBezTo>
                      <a:pt x="187909" y="230037"/>
                      <a:pt x="202351" y="227467"/>
                      <a:pt x="216664" y="224286"/>
                    </a:cubicBezTo>
                    <a:cubicBezTo>
                      <a:pt x="228238" y="221714"/>
                      <a:pt x="241912" y="223066"/>
                      <a:pt x="251170" y="215660"/>
                    </a:cubicBezTo>
                    <a:cubicBezTo>
                      <a:pt x="258270" y="209980"/>
                      <a:pt x="256921" y="198407"/>
                      <a:pt x="259796" y="189781"/>
                    </a:cubicBezTo>
                    <a:cubicBezTo>
                      <a:pt x="256921" y="166777"/>
                      <a:pt x="267563" y="137162"/>
                      <a:pt x="251170" y="120769"/>
                    </a:cubicBezTo>
                    <a:cubicBezTo>
                      <a:pt x="238115" y="107714"/>
                      <a:pt x="218277" y="176316"/>
                      <a:pt x="216664" y="181154"/>
                    </a:cubicBezTo>
                    <a:cubicBezTo>
                      <a:pt x="219540" y="189781"/>
                      <a:pt x="216321" y="205539"/>
                      <a:pt x="225291" y="207034"/>
                    </a:cubicBezTo>
                    <a:cubicBezTo>
                      <a:pt x="253298" y="211702"/>
                      <a:pt x="278313" y="179891"/>
                      <a:pt x="294302" y="163902"/>
                    </a:cubicBezTo>
                    <a:cubicBezTo>
                      <a:pt x="291427" y="138023"/>
                      <a:pt x="302822" y="105860"/>
                      <a:pt x="285676" y="86264"/>
                    </a:cubicBezTo>
                    <a:cubicBezTo>
                      <a:pt x="268548" y="66689"/>
                      <a:pt x="221881" y="102914"/>
                      <a:pt x="208038" y="112143"/>
                    </a:cubicBezTo>
                    <a:cubicBezTo>
                      <a:pt x="170592" y="168312"/>
                      <a:pt x="209874" y="122605"/>
                      <a:pt x="182159" y="94890"/>
                    </a:cubicBezTo>
                    <a:cubicBezTo>
                      <a:pt x="175729" y="88460"/>
                      <a:pt x="173532" y="129862"/>
                      <a:pt x="173532" y="120769"/>
                    </a:cubicBezTo>
                    <a:cubicBezTo>
                      <a:pt x="173532" y="108913"/>
                      <a:pt x="179283" y="97766"/>
                      <a:pt x="182159" y="86264"/>
                    </a:cubicBezTo>
                    <a:cubicBezTo>
                      <a:pt x="179283" y="71887"/>
                      <a:pt x="183900" y="53500"/>
                      <a:pt x="173532" y="43132"/>
                    </a:cubicBezTo>
                    <a:cubicBezTo>
                      <a:pt x="160673" y="30273"/>
                      <a:pt x="121774" y="25879"/>
                      <a:pt x="121774" y="25879"/>
                    </a:cubicBezTo>
                    <a:cubicBezTo>
                      <a:pt x="121774" y="25879"/>
                      <a:pt x="104028" y="21318"/>
                      <a:pt x="95895" y="17252"/>
                    </a:cubicBezTo>
                    <a:cubicBezTo>
                      <a:pt x="86622" y="12615"/>
                      <a:pt x="78642" y="5751"/>
                      <a:pt x="70015" y="0"/>
                    </a:cubicBezTo>
                    <a:cubicBezTo>
                      <a:pt x="64264" y="8626"/>
                      <a:pt x="57399" y="16606"/>
                      <a:pt x="52762" y="25879"/>
                    </a:cubicBezTo>
                    <a:cubicBezTo>
                      <a:pt x="42785" y="45833"/>
                      <a:pt x="38804" y="65327"/>
                      <a:pt x="52762" y="86264"/>
                    </a:cubicBezTo>
                    <a:cubicBezTo>
                      <a:pt x="58513" y="94891"/>
                      <a:pt x="70015" y="97766"/>
                      <a:pt x="78642" y="103517"/>
                    </a:cubicBezTo>
                    <a:cubicBezTo>
                      <a:pt x="150303" y="98004"/>
                      <a:pt x="184041" y="125003"/>
                      <a:pt x="208038" y="69011"/>
                    </a:cubicBezTo>
                    <a:cubicBezTo>
                      <a:pt x="212708" y="58114"/>
                      <a:pt x="213789" y="46007"/>
                      <a:pt x="216664" y="34505"/>
                    </a:cubicBezTo>
                    <a:cubicBezTo>
                      <a:pt x="227144" y="76423"/>
                      <a:pt x="226867" y="71414"/>
                      <a:pt x="233917" y="120769"/>
                    </a:cubicBezTo>
                    <a:cubicBezTo>
                      <a:pt x="234324" y="123616"/>
                      <a:pt x="233917" y="126520"/>
                      <a:pt x="233917" y="129396"/>
                    </a:cubicBezTo>
                  </a:path>
                </a:pathLst>
              </a:custGeom>
              <a:ln w="1905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7" name="Volný tvar 116"/>
              <p:cNvSpPr/>
              <p:nvPr/>
            </p:nvSpPr>
            <p:spPr>
              <a:xfrm rot="17450802">
                <a:off x="8399729" y="4143558"/>
                <a:ext cx="302822" cy="232913"/>
              </a:xfrm>
              <a:custGeom>
                <a:avLst/>
                <a:gdLst>
                  <a:gd name="connsiteX0" fmla="*/ 70015 w 302822"/>
                  <a:gd name="connsiteY0" fmla="*/ 146649 h 232913"/>
                  <a:gd name="connsiteX1" fmla="*/ 78642 w 302822"/>
                  <a:gd name="connsiteY1" fmla="*/ 172528 h 232913"/>
                  <a:gd name="connsiteX2" fmla="*/ 130400 w 302822"/>
                  <a:gd name="connsiteY2" fmla="*/ 198407 h 232913"/>
                  <a:gd name="connsiteX3" fmla="*/ 130400 w 302822"/>
                  <a:gd name="connsiteY3" fmla="*/ 112143 h 232913"/>
                  <a:gd name="connsiteX4" fmla="*/ 104521 w 302822"/>
                  <a:gd name="connsiteY4" fmla="*/ 120769 h 232913"/>
                  <a:gd name="connsiteX5" fmla="*/ 95895 w 302822"/>
                  <a:gd name="connsiteY5" fmla="*/ 198407 h 232913"/>
                  <a:gd name="connsiteX6" fmla="*/ 130400 w 302822"/>
                  <a:gd name="connsiteY6" fmla="*/ 215660 h 232913"/>
                  <a:gd name="connsiteX7" fmla="*/ 164906 w 302822"/>
                  <a:gd name="connsiteY7" fmla="*/ 207034 h 232913"/>
                  <a:gd name="connsiteX8" fmla="*/ 130400 w 302822"/>
                  <a:gd name="connsiteY8" fmla="*/ 120769 h 232913"/>
                  <a:gd name="connsiteX9" fmla="*/ 104521 w 302822"/>
                  <a:gd name="connsiteY9" fmla="*/ 129396 h 232913"/>
                  <a:gd name="connsiteX10" fmla="*/ 104521 w 302822"/>
                  <a:gd name="connsiteY10" fmla="*/ 189781 h 232913"/>
                  <a:gd name="connsiteX11" fmla="*/ 130400 w 302822"/>
                  <a:gd name="connsiteY11" fmla="*/ 198407 h 232913"/>
                  <a:gd name="connsiteX12" fmla="*/ 156279 w 302822"/>
                  <a:gd name="connsiteY12" fmla="*/ 215660 h 232913"/>
                  <a:gd name="connsiteX13" fmla="*/ 242544 w 302822"/>
                  <a:gd name="connsiteY13" fmla="*/ 215660 h 232913"/>
                  <a:gd name="connsiteX14" fmla="*/ 208038 w 302822"/>
                  <a:gd name="connsiteY14" fmla="*/ 129396 h 232913"/>
                  <a:gd name="connsiteX15" fmla="*/ 182159 w 302822"/>
                  <a:gd name="connsiteY15" fmla="*/ 146649 h 232913"/>
                  <a:gd name="connsiteX16" fmla="*/ 190785 w 302822"/>
                  <a:gd name="connsiteY16" fmla="*/ 181154 h 232913"/>
                  <a:gd name="connsiteX17" fmla="*/ 242544 w 302822"/>
                  <a:gd name="connsiteY17" fmla="*/ 146649 h 232913"/>
                  <a:gd name="connsiteX18" fmla="*/ 242544 w 302822"/>
                  <a:gd name="connsiteY18" fmla="*/ 94890 h 232913"/>
                  <a:gd name="connsiteX19" fmla="*/ 190785 w 302822"/>
                  <a:gd name="connsiteY19" fmla="*/ 77637 h 232913"/>
                  <a:gd name="connsiteX20" fmla="*/ 139027 w 302822"/>
                  <a:gd name="connsiteY20" fmla="*/ 103517 h 232913"/>
                  <a:gd name="connsiteX21" fmla="*/ 147653 w 302822"/>
                  <a:gd name="connsiteY21" fmla="*/ 146649 h 232913"/>
                  <a:gd name="connsiteX22" fmla="*/ 164906 w 302822"/>
                  <a:gd name="connsiteY22" fmla="*/ 120769 h 232913"/>
                  <a:gd name="connsiteX23" fmla="*/ 156279 w 302822"/>
                  <a:gd name="connsiteY23" fmla="*/ 94890 h 232913"/>
                  <a:gd name="connsiteX24" fmla="*/ 104521 w 302822"/>
                  <a:gd name="connsiteY24" fmla="*/ 69011 h 232913"/>
                  <a:gd name="connsiteX25" fmla="*/ 70015 w 302822"/>
                  <a:gd name="connsiteY25" fmla="*/ 77637 h 232913"/>
                  <a:gd name="connsiteX26" fmla="*/ 70015 w 302822"/>
                  <a:gd name="connsiteY26" fmla="*/ 146649 h 232913"/>
                  <a:gd name="connsiteX27" fmla="*/ 121774 w 302822"/>
                  <a:gd name="connsiteY27" fmla="*/ 181154 h 232913"/>
                  <a:gd name="connsiteX28" fmla="*/ 147653 w 302822"/>
                  <a:gd name="connsiteY28" fmla="*/ 172528 h 232913"/>
                  <a:gd name="connsiteX29" fmla="*/ 113147 w 302822"/>
                  <a:gd name="connsiteY29" fmla="*/ 94890 h 232913"/>
                  <a:gd name="connsiteX30" fmla="*/ 87268 w 302822"/>
                  <a:gd name="connsiteY30" fmla="*/ 86264 h 232913"/>
                  <a:gd name="connsiteX31" fmla="*/ 78642 w 302822"/>
                  <a:gd name="connsiteY31" fmla="*/ 112143 h 232913"/>
                  <a:gd name="connsiteX32" fmla="*/ 156279 w 302822"/>
                  <a:gd name="connsiteY32" fmla="*/ 77637 h 232913"/>
                  <a:gd name="connsiteX33" fmla="*/ 147653 w 302822"/>
                  <a:gd name="connsiteY33" fmla="*/ 51758 h 232913"/>
                  <a:gd name="connsiteX34" fmla="*/ 95895 w 302822"/>
                  <a:gd name="connsiteY34" fmla="*/ 25879 h 232913"/>
                  <a:gd name="connsiteX35" fmla="*/ 87268 w 302822"/>
                  <a:gd name="connsiteY35" fmla="*/ 51758 h 232913"/>
                  <a:gd name="connsiteX36" fmla="*/ 121774 w 302822"/>
                  <a:gd name="connsiteY36" fmla="*/ 103517 h 232913"/>
                  <a:gd name="connsiteX37" fmla="*/ 147653 w 302822"/>
                  <a:gd name="connsiteY37" fmla="*/ 112143 h 232913"/>
                  <a:gd name="connsiteX38" fmla="*/ 156279 w 302822"/>
                  <a:gd name="connsiteY38" fmla="*/ 86264 h 232913"/>
                  <a:gd name="connsiteX39" fmla="*/ 147653 w 302822"/>
                  <a:gd name="connsiteY39" fmla="*/ 60385 h 232913"/>
                  <a:gd name="connsiteX40" fmla="*/ 95895 w 302822"/>
                  <a:gd name="connsiteY40" fmla="*/ 34505 h 232913"/>
                  <a:gd name="connsiteX41" fmla="*/ 70015 w 302822"/>
                  <a:gd name="connsiteY41" fmla="*/ 43132 h 232913"/>
                  <a:gd name="connsiteX42" fmla="*/ 61389 w 302822"/>
                  <a:gd name="connsiteY42" fmla="*/ 69011 h 232913"/>
                  <a:gd name="connsiteX43" fmla="*/ 44136 w 302822"/>
                  <a:gd name="connsiteY43" fmla="*/ 94890 h 232913"/>
                  <a:gd name="connsiteX44" fmla="*/ 35510 w 302822"/>
                  <a:gd name="connsiteY44" fmla="*/ 120769 h 232913"/>
                  <a:gd name="connsiteX45" fmla="*/ 44136 w 302822"/>
                  <a:gd name="connsiteY45" fmla="*/ 146649 h 232913"/>
                  <a:gd name="connsiteX46" fmla="*/ 95895 w 302822"/>
                  <a:gd name="connsiteY46" fmla="*/ 172528 h 232913"/>
                  <a:gd name="connsiteX47" fmla="*/ 113147 w 302822"/>
                  <a:gd name="connsiteY47" fmla="*/ 198407 h 232913"/>
                  <a:gd name="connsiteX48" fmla="*/ 164906 w 302822"/>
                  <a:gd name="connsiteY48" fmla="*/ 215660 h 232913"/>
                  <a:gd name="connsiteX49" fmla="*/ 182159 w 302822"/>
                  <a:gd name="connsiteY49" fmla="*/ 120769 h 232913"/>
                  <a:gd name="connsiteX50" fmla="*/ 190785 w 302822"/>
                  <a:gd name="connsiteY50" fmla="*/ 181154 h 232913"/>
                  <a:gd name="connsiteX51" fmla="*/ 225291 w 302822"/>
                  <a:gd name="connsiteY51" fmla="*/ 232913 h 232913"/>
                  <a:gd name="connsiteX52" fmla="*/ 259796 w 302822"/>
                  <a:gd name="connsiteY52" fmla="*/ 224286 h 232913"/>
                  <a:gd name="connsiteX53" fmla="*/ 294302 w 302822"/>
                  <a:gd name="connsiteY53" fmla="*/ 172528 h 232913"/>
                  <a:gd name="connsiteX54" fmla="*/ 285676 w 302822"/>
                  <a:gd name="connsiteY54" fmla="*/ 94890 h 232913"/>
                  <a:gd name="connsiteX55" fmla="*/ 233917 w 302822"/>
                  <a:gd name="connsiteY55" fmla="*/ 77637 h 232913"/>
                  <a:gd name="connsiteX56" fmla="*/ 208038 w 302822"/>
                  <a:gd name="connsiteY56" fmla="*/ 86264 h 232913"/>
                  <a:gd name="connsiteX57" fmla="*/ 216664 w 302822"/>
                  <a:gd name="connsiteY57" fmla="*/ 146649 h 232913"/>
                  <a:gd name="connsiteX58" fmla="*/ 242544 w 302822"/>
                  <a:gd name="connsiteY58" fmla="*/ 163902 h 232913"/>
                  <a:gd name="connsiteX59" fmla="*/ 285676 w 302822"/>
                  <a:gd name="connsiteY59" fmla="*/ 146649 h 232913"/>
                  <a:gd name="connsiteX60" fmla="*/ 277049 w 302822"/>
                  <a:gd name="connsiteY60" fmla="*/ 103517 h 232913"/>
                  <a:gd name="connsiteX61" fmla="*/ 225291 w 302822"/>
                  <a:gd name="connsiteY61" fmla="*/ 69011 h 232913"/>
                  <a:gd name="connsiteX62" fmla="*/ 190785 w 302822"/>
                  <a:gd name="connsiteY62" fmla="*/ 51758 h 232913"/>
                  <a:gd name="connsiteX63" fmla="*/ 156279 w 302822"/>
                  <a:gd name="connsiteY63" fmla="*/ 60385 h 232913"/>
                  <a:gd name="connsiteX64" fmla="*/ 173532 w 302822"/>
                  <a:gd name="connsiteY64" fmla="*/ 86264 h 232913"/>
                  <a:gd name="connsiteX65" fmla="*/ 216664 w 302822"/>
                  <a:gd name="connsiteY65" fmla="*/ 77637 h 232913"/>
                  <a:gd name="connsiteX66" fmla="*/ 208038 w 302822"/>
                  <a:gd name="connsiteY66" fmla="*/ 34505 h 232913"/>
                  <a:gd name="connsiteX67" fmla="*/ 156279 w 302822"/>
                  <a:gd name="connsiteY67" fmla="*/ 17252 h 232913"/>
                  <a:gd name="connsiteX68" fmla="*/ 70015 w 302822"/>
                  <a:gd name="connsiteY68" fmla="*/ 60385 h 232913"/>
                  <a:gd name="connsiteX69" fmla="*/ 87268 w 302822"/>
                  <a:gd name="connsiteY69" fmla="*/ 103517 h 232913"/>
                  <a:gd name="connsiteX70" fmla="*/ 95895 w 302822"/>
                  <a:gd name="connsiteY70" fmla="*/ 69011 h 232913"/>
                  <a:gd name="connsiteX71" fmla="*/ 104521 w 302822"/>
                  <a:gd name="connsiteY71" fmla="*/ 43132 h 232913"/>
                  <a:gd name="connsiteX72" fmla="*/ 78642 w 302822"/>
                  <a:gd name="connsiteY72" fmla="*/ 34505 h 232913"/>
                  <a:gd name="connsiteX73" fmla="*/ 44136 w 302822"/>
                  <a:gd name="connsiteY73" fmla="*/ 43132 h 232913"/>
                  <a:gd name="connsiteX74" fmla="*/ 44136 w 302822"/>
                  <a:gd name="connsiteY74" fmla="*/ 94890 h 232913"/>
                  <a:gd name="connsiteX75" fmla="*/ 104521 w 302822"/>
                  <a:gd name="connsiteY75" fmla="*/ 86264 h 232913"/>
                  <a:gd name="connsiteX76" fmla="*/ 70015 w 302822"/>
                  <a:gd name="connsiteY76" fmla="*/ 8626 h 232913"/>
                  <a:gd name="connsiteX77" fmla="*/ 9630 w 302822"/>
                  <a:gd name="connsiteY77" fmla="*/ 17252 h 232913"/>
                  <a:gd name="connsiteX78" fmla="*/ 1004 w 302822"/>
                  <a:gd name="connsiteY78" fmla="*/ 43132 h 232913"/>
                  <a:gd name="connsiteX79" fmla="*/ 18257 w 302822"/>
                  <a:gd name="connsiteY79" fmla="*/ 94890 h 232913"/>
                  <a:gd name="connsiteX80" fmla="*/ 35510 w 302822"/>
                  <a:gd name="connsiteY80" fmla="*/ 69011 h 232913"/>
                  <a:gd name="connsiteX81" fmla="*/ 18257 w 302822"/>
                  <a:gd name="connsiteY81" fmla="*/ 43132 h 232913"/>
                  <a:gd name="connsiteX82" fmla="*/ 9630 w 302822"/>
                  <a:gd name="connsiteY82" fmla="*/ 69011 h 232913"/>
                  <a:gd name="connsiteX83" fmla="*/ 18257 w 302822"/>
                  <a:gd name="connsiteY83" fmla="*/ 103517 h 232913"/>
                  <a:gd name="connsiteX84" fmla="*/ 44136 w 302822"/>
                  <a:gd name="connsiteY84" fmla="*/ 129396 h 232913"/>
                  <a:gd name="connsiteX85" fmla="*/ 104521 w 302822"/>
                  <a:gd name="connsiteY85" fmla="*/ 163902 h 232913"/>
                  <a:gd name="connsiteX86" fmla="*/ 147653 w 302822"/>
                  <a:gd name="connsiteY86" fmla="*/ 224286 h 232913"/>
                  <a:gd name="connsiteX87" fmla="*/ 173532 w 302822"/>
                  <a:gd name="connsiteY87" fmla="*/ 232913 h 232913"/>
                  <a:gd name="connsiteX88" fmla="*/ 216664 w 302822"/>
                  <a:gd name="connsiteY88" fmla="*/ 224286 h 232913"/>
                  <a:gd name="connsiteX89" fmla="*/ 251170 w 302822"/>
                  <a:gd name="connsiteY89" fmla="*/ 215660 h 232913"/>
                  <a:gd name="connsiteX90" fmla="*/ 259796 w 302822"/>
                  <a:gd name="connsiteY90" fmla="*/ 189781 h 232913"/>
                  <a:gd name="connsiteX91" fmla="*/ 251170 w 302822"/>
                  <a:gd name="connsiteY91" fmla="*/ 120769 h 232913"/>
                  <a:gd name="connsiteX92" fmla="*/ 216664 w 302822"/>
                  <a:gd name="connsiteY92" fmla="*/ 181154 h 232913"/>
                  <a:gd name="connsiteX93" fmla="*/ 225291 w 302822"/>
                  <a:gd name="connsiteY93" fmla="*/ 207034 h 232913"/>
                  <a:gd name="connsiteX94" fmla="*/ 294302 w 302822"/>
                  <a:gd name="connsiteY94" fmla="*/ 163902 h 232913"/>
                  <a:gd name="connsiteX95" fmla="*/ 285676 w 302822"/>
                  <a:gd name="connsiteY95" fmla="*/ 86264 h 232913"/>
                  <a:gd name="connsiteX96" fmla="*/ 208038 w 302822"/>
                  <a:gd name="connsiteY96" fmla="*/ 112143 h 232913"/>
                  <a:gd name="connsiteX97" fmla="*/ 182159 w 302822"/>
                  <a:gd name="connsiteY97" fmla="*/ 94890 h 232913"/>
                  <a:gd name="connsiteX98" fmla="*/ 173532 w 302822"/>
                  <a:gd name="connsiteY98" fmla="*/ 120769 h 232913"/>
                  <a:gd name="connsiteX99" fmla="*/ 182159 w 302822"/>
                  <a:gd name="connsiteY99" fmla="*/ 86264 h 232913"/>
                  <a:gd name="connsiteX100" fmla="*/ 173532 w 302822"/>
                  <a:gd name="connsiteY100" fmla="*/ 43132 h 232913"/>
                  <a:gd name="connsiteX101" fmla="*/ 121774 w 302822"/>
                  <a:gd name="connsiteY101" fmla="*/ 25879 h 232913"/>
                  <a:gd name="connsiteX102" fmla="*/ 95895 w 302822"/>
                  <a:gd name="connsiteY102" fmla="*/ 17252 h 232913"/>
                  <a:gd name="connsiteX103" fmla="*/ 70015 w 302822"/>
                  <a:gd name="connsiteY103" fmla="*/ 0 h 232913"/>
                  <a:gd name="connsiteX104" fmla="*/ 52762 w 302822"/>
                  <a:gd name="connsiteY104" fmla="*/ 25879 h 232913"/>
                  <a:gd name="connsiteX105" fmla="*/ 52762 w 302822"/>
                  <a:gd name="connsiteY105" fmla="*/ 86264 h 232913"/>
                  <a:gd name="connsiteX106" fmla="*/ 78642 w 302822"/>
                  <a:gd name="connsiteY106" fmla="*/ 103517 h 232913"/>
                  <a:gd name="connsiteX107" fmla="*/ 208038 w 302822"/>
                  <a:gd name="connsiteY107" fmla="*/ 69011 h 232913"/>
                  <a:gd name="connsiteX108" fmla="*/ 216664 w 302822"/>
                  <a:gd name="connsiteY108" fmla="*/ 34505 h 232913"/>
                  <a:gd name="connsiteX109" fmla="*/ 233917 w 302822"/>
                  <a:gd name="connsiteY109" fmla="*/ 120769 h 232913"/>
                  <a:gd name="connsiteX110" fmla="*/ 233917 w 302822"/>
                  <a:gd name="connsiteY110" fmla="*/ 129396 h 2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2822" h="232913">
                    <a:moveTo>
                      <a:pt x="70015" y="146649"/>
                    </a:moveTo>
                    <a:cubicBezTo>
                      <a:pt x="72891" y="155275"/>
                      <a:pt x="72962" y="165428"/>
                      <a:pt x="78642" y="172528"/>
                    </a:cubicBezTo>
                    <a:cubicBezTo>
                      <a:pt x="90805" y="187731"/>
                      <a:pt x="113351" y="192724"/>
                      <a:pt x="130400" y="198407"/>
                    </a:cubicBezTo>
                    <a:cubicBezTo>
                      <a:pt x="140039" y="169492"/>
                      <a:pt x="152429" y="145186"/>
                      <a:pt x="130400" y="112143"/>
                    </a:cubicBezTo>
                    <a:cubicBezTo>
                      <a:pt x="125356" y="104577"/>
                      <a:pt x="113147" y="117894"/>
                      <a:pt x="104521" y="120769"/>
                    </a:cubicBezTo>
                    <a:cubicBezTo>
                      <a:pt x="98769" y="138024"/>
                      <a:pt x="74328" y="176840"/>
                      <a:pt x="95895" y="198407"/>
                    </a:cubicBezTo>
                    <a:cubicBezTo>
                      <a:pt x="104988" y="207500"/>
                      <a:pt x="118898" y="209909"/>
                      <a:pt x="130400" y="215660"/>
                    </a:cubicBezTo>
                    <a:cubicBezTo>
                      <a:pt x="141902" y="212785"/>
                      <a:pt x="161499" y="218390"/>
                      <a:pt x="164906" y="207034"/>
                    </a:cubicBezTo>
                    <a:cubicBezTo>
                      <a:pt x="187669" y="131157"/>
                      <a:pt x="169669" y="133860"/>
                      <a:pt x="130400" y="120769"/>
                    </a:cubicBezTo>
                    <a:cubicBezTo>
                      <a:pt x="121774" y="123645"/>
                      <a:pt x="110951" y="122966"/>
                      <a:pt x="104521" y="129396"/>
                    </a:cubicBezTo>
                    <a:cubicBezTo>
                      <a:pt x="91299" y="142618"/>
                      <a:pt x="94794" y="177622"/>
                      <a:pt x="104521" y="189781"/>
                    </a:cubicBezTo>
                    <a:cubicBezTo>
                      <a:pt x="110201" y="196881"/>
                      <a:pt x="121774" y="195532"/>
                      <a:pt x="130400" y="198407"/>
                    </a:cubicBezTo>
                    <a:cubicBezTo>
                      <a:pt x="139026" y="204158"/>
                      <a:pt x="147006" y="211024"/>
                      <a:pt x="156279" y="215660"/>
                    </a:cubicBezTo>
                    <a:cubicBezTo>
                      <a:pt x="189736" y="232388"/>
                      <a:pt x="199345" y="221831"/>
                      <a:pt x="242544" y="215660"/>
                    </a:cubicBezTo>
                    <a:cubicBezTo>
                      <a:pt x="241048" y="203695"/>
                      <a:pt x="249442" y="129396"/>
                      <a:pt x="208038" y="129396"/>
                    </a:cubicBezTo>
                    <a:cubicBezTo>
                      <a:pt x="197670" y="129396"/>
                      <a:pt x="190785" y="140898"/>
                      <a:pt x="182159" y="146649"/>
                    </a:cubicBezTo>
                    <a:cubicBezTo>
                      <a:pt x="185034" y="158151"/>
                      <a:pt x="180619" y="175054"/>
                      <a:pt x="190785" y="181154"/>
                    </a:cubicBezTo>
                    <a:cubicBezTo>
                      <a:pt x="217311" y="197070"/>
                      <a:pt x="234488" y="158733"/>
                      <a:pt x="242544" y="146649"/>
                    </a:cubicBezTo>
                    <a:cubicBezTo>
                      <a:pt x="246967" y="133378"/>
                      <a:pt x="261123" y="108161"/>
                      <a:pt x="242544" y="94890"/>
                    </a:cubicBezTo>
                    <a:cubicBezTo>
                      <a:pt x="227745" y="84319"/>
                      <a:pt x="190785" y="77637"/>
                      <a:pt x="190785" y="77637"/>
                    </a:cubicBezTo>
                    <a:cubicBezTo>
                      <a:pt x="181316" y="80794"/>
                      <a:pt x="142547" y="91196"/>
                      <a:pt x="139027" y="103517"/>
                    </a:cubicBezTo>
                    <a:cubicBezTo>
                      <a:pt x="134999" y="117615"/>
                      <a:pt x="144778" y="132272"/>
                      <a:pt x="147653" y="146649"/>
                    </a:cubicBezTo>
                    <a:cubicBezTo>
                      <a:pt x="153404" y="138022"/>
                      <a:pt x="163202" y="130996"/>
                      <a:pt x="164906" y="120769"/>
                    </a:cubicBezTo>
                    <a:cubicBezTo>
                      <a:pt x="166401" y="111800"/>
                      <a:pt x="161959" y="101990"/>
                      <a:pt x="156279" y="94890"/>
                    </a:cubicBezTo>
                    <a:cubicBezTo>
                      <a:pt x="144116" y="79687"/>
                      <a:pt x="121570" y="74694"/>
                      <a:pt x="104521" y="69011"/>
                    </a:cubicBezTo>
                    <a:cubicBezTo>
                      <a:pt x="93019" y="71886"/>
                      <a:pt x="79273" y="70231"/>
                      <a:pt x="70015" y="77637"/>
                    </a:cubicBezTo>
                    <a:cubicBezTo>
                      <a:pt x="54260" y="90241"/>
                      <a:pt x="63626" y="138434"/>
                      <a:pt x="70015" y="146649"/>
                    </a:cubicBezTo>
                    <a:cubicBezTo>
                      <a:pt x="82745" y="163016"/>
                      <a:pt x="121774" y="181154"/>
                      <a:pt x="121774" y="181154"/>
                    </a:cubicBezTo>
                    <a:cubicBezTo>
                      <a:pt x="130400" y="178279"/>
                      <a:pt x="145448" y="181349"/>
                      <a:pt x="147653" y="172528"/>
                    </a:cubicBezTo>
                    <a:cubicBezTo>
                      <a:pt x="159123" y="126649"/>
                      <a:pt x="144950" y="110791"/>
                      <a:pt x="113147" y="94890"/>
                    </a:cubicBezTo>
                    <a:cubicBezTo>
                      <a:pt x="105014" y="90824"/>
                      <a:pt x="95894" y="89139"/>
                      <a:pt x="87268" y="86264"/>
                    </a:cubicBezTo>
                    <a:cubicBezTo>
                      <a:pt x="84393" y="94890"/>
                      <a:pt x="70016" y="109268"/>
                      <a:pt x="78642" y="112143"/>
                    </a:cubicBezTo>
                    <a:cubicBezTo>
                      <a:pt x="130942" y="129576"/>
                      <a:pt x="137105" y="106400"/>
                      <a:pt x="156279" y="77637"/>
                    </a:cubicBezTo>
                    <a:cubicBezTo>
                      <a:pt x="153404" y="69011"/>
                      <a:pt x="153333" y="58858"/>
                      <a:pt x="147653" y="51758"/>
                    </a:cubicBezTo>
                    <a:cubicBezTo>
                      <a:pt x="135491" y="36555"/>
                      <a:pt x="112944" y="31562"/>
                      <a:pt x="95895" y="25879"/>
                    </a:cubicBezTo>
                    <a:cubicBezTo>
                      <a:pt x="93019" y="34505"/>
                      <a:pt x="87268" y="42665"/>
                      <a:pt x="87268" y="51758"/>
                    </a:cubicBezTo>
                    <a:cubicBezTo>
                      <a:pt x="87268" y="72859"/>
                      <a:pt x="106216" y="93145"/>
                      <a:pt x="121774" y="103517"/>
                    </a:cubicBezTo>
                    <a:cubicBezTo>
                      <a:pt x="129340" y="108561"/>
                      <a:pt x="139027" y="109268"/>
                      <a:pt x="147653" y="112143"/>
                    </a:cubicBezTo>
                    <a:cubicBezTo>
                      <a:pt x="150528" y="103517"/>
                      <a:pt x="156279" y="95357"/>
                      <a:pt x="156279" y="86264"/>
                    </a:cubicBezTo>
                    <a:cubicBezTo>
                      <a:pt x="156279" y="77171"/>
                      <a:pt x="153333" y="67485"/>
                      <a:pt x="147653" y="60385"/>
                    </a:cubicBezTo>
                    <a:cubicBezTo>
                      <a:pt x="135492" y="45183"/>
                      <a:pt x="112943" y="40188"/>
                      <a:pt x="95895" y="34505"/>
                    </a:cubicBezTo>
                    <a:cubicBezTo>
                      <a:pt x="87268" y="37381"/>
                      <a:pt x="76445" y="36702"/>
                      <a:pt x="70015" y="43132"/>
                    </a:cubicBezTo>
                    <a:cubicBezTo>
                      <a:pt x="63585" y="49562"/>
                      <a:pt x="65455" y="60878"/>
                      <a:pt x="61389" y="69011"/>
                    </a:cubicBezTo>
                    <a:cubicBezTo>
                      <a:pt x="56752" y="78284"/>
                      <a:pt x="49887" y="86264"/>
                      <a:pt x="44136" y="94890"/>
                    </a:cubicBezTo>
                    <a:cubicBezTo>
                      <a:pt x="41261" y="103516"/>
                      <a:pt x="35510" y="111676"/>
                      <a:pt x="35510" y="120769"/>
                    </a:cubicBezTo>
                    <a:cubicBezTo>
                      <a:pt x="35510" y="129862"/>
                      <a:pt x="38456" y="139548"/>
                      <a:pt x="44136" y="146649"/>
                    </a:cubicBezTo>
                    <a:cubicBezTo>
                      <a:pt x="56298" y="161852"/>
                      <a:pt x="78846" y="166845"/>
                      <a:pt x="95895" y="172528"/>
                    </a:cubicBezTo>
                    <a:cubicBezTo>
                      <a:pt x="101646" y="181154"/>
                      <a:pt x="104355" y="192912"/>
                      <a:pt x="113147" y="198407"/>
                    </a:cubicBezTo>
                    <a:cubicBezTo>
                      <a:pt x="128569" y="208046"/>
                      <a:pt x="164906" y="215660"/>
                      <a:pt x="164906" y="215660"/>
                    </a:cubicBezTo>
                    <a:cubicBezTo>
                      <a:pt x="221199" y="196896"/>
                      <a:pt x="182159" y="219259"/>
                      <a:pt x="182159" y="120769"/>
                    </a:cubicBezTo>
                    <a:cubicBezTo>
                      <a:pt x="182159" y="100436"/>
                      <a:pt x="183486" y="162177"/>
                      <a:pt x="190785" y="181154"/>
                    </a:cubicBezTo>
                    <a:cubicBezTo>
                      <a:pt x="198229" y="200507"/>
                      <a:pt x="225291" y="232913"/>
                      <a:pt x="225291" y="232913"/>
                    </a:cubicBezTo>
                    <a:cubicBezTo>
                      <a:pt x="236793" y="230037"/>
                      <a:pt x="249502" y="230168"/>
                      <a:pt x="259796" y="224286"/>
                    </a:cubicBezTo>
                    <a:cubicBezTo>
                      <a:pt x="286405" y="209081"/>
                      <a:pt x="286067" y="197233"/>
                      <a:pt x="294302" y="172528"/>
                    </a:cubicBezTo>
                    <a:cubicBezTo>
                      <a:pt x="291427" y="146649"/>
                      <a:pt x="299655" y="116858"/>
                      <a:pt x="285676" y="94890"/>
                    </a:cubicBezTo>
                    <a:cubicBezTo>
                      <a:pt x="275912" y="79547"/>
                      <a:pt x="233917" y="77637"/>
                      <a:pt x="233917" y="77637"/>
                    </a:cubicBezTo>
                    <a:cubicBezTo>
                      <a:pt x="225291" y="80513"/>
                      <a:pt x="214468" y="79834"/>
                      <a:pt x="208038" y="86264"/>
                    </a:cubicBezTo>
                    <a:cubicBezTo>
                      <a:pt x="189287" y="105015"/>
                      <a:pt x="203910" y="131344"/>
                      <a:pt x="216664" y="146649"/>
                    </a:cubicBezTo>
                    <a:cubicBezTo>
                      <a:pt x="223301" y="154614"/>
                      <a:pt x="233917" y="158151"/>
                      <a:pt x="242544" y="163902"/>
                    </a:cubicBezTo>
                    <a:cubicBezTo>
                      <a:pt x="256921" y="158151"/>
                      <a:pt x="277993" y="160094"/>
                      <a:pt x="285676" y="146649"/>
                    </a:cubicBezTo>
                    <a:cubicBezTo>
                      <a:pt x="292950" y="133919"/>
                      <a:pt x="283606" y="116631"/>
                      <a:pt x="277049" y="103517"/>
                    </a:cubicBezTo>
                    <a:cubicBezTo>
                      <a:pt x="262254" y="73927"/>
                      <a:pt x="249690" y="79468"/>
                      <a:pt x="225291" y="69011"/>
                    </a:cubicBezTo>
                    <a:cubicBezTo>
                      <a:pt x="213471" y="63945"/>
                      <a:pt x="202287" y="57509"/>
                      <a:pt x="190785" y="51758"/>
                    </a:cubicBezTo>
                    <a:cubicBezTo>
                      <a:pt x="179283" y="54634"/>
                      <a:pt x="161581" y="49781"/>
                      <a:pt x="156279" y="60385"/>
                    </a:cubicBezTo>
                    <a:cubicBezTo>
                      <a:pt x="151642" y="69658"/>
                      <a:pt x="163563" y="83416"/>
                      <a:pt x="173532" y="86264"/>
                    </a:cubicBezTo>
                    <a:cubicBezTo>
                      <a:pt x="187630" y="90292"/>
                      <a:pt x="202287" y="80513"/>
                      <a:pt x="216664" y="77637"/>
                    </a:cubicBezTo>
                    <a:cubicBezTo>
                      <a:pt x="213789" y="63260"/>
                      <a:pt x="218406" y="44873"/>
                      <a:pt x="208038" y="34505"/>
                    </a:cubicBezTo>
                    <a:cubicBezTo>
                      <a:pt x="195178" y="21645"/>
                      <a:pt x="156279" y="17252"/>
                      <a:pt x="156279" y="17252"/>
                    </a:cubicBezTo>
                    <a:cubicBezTo>
                      <a:pt x="147506" y="19759"/>
                      <a:pt x="73782" y="30250"/>
                      <a:pt x="70015" y="60385"/>
                    </a:cubicBezTo>
                    <a:cubicBezTo>
                      <a:pt x="68094" y="75750"/>
                      <a:pt x="81517" y="89140"/>
                      <a:pt x="87268" y="103517"/>
                    </a:cubicBezTo>
                    <a:cubicBezTo>
                      <a:pt x="90144" y="92015"/>
                      <a:pt x="92638" y="80411"/>
                      <a:pt x="95895" y="69011"/>
                    </a:cubicBezTo>
                    <a:cubicBezTo>
                      <a:pt x="98393" y="60268"/>
                      <a:pt x="108587" y="51265"/>
                      <a:pt x="104521" y="43132"/>
                    </a:cubicBezTo>
                    <a:cubicBezTo>
                      <a:pt x="100454" y="34999"/>
                      <a:pt x="87268" y="37381"/>
                      <a:pt x="78642" y="34505"/>
                    </a:cubicBezTo>
                    <a:cubicBezTo>
                      <a:pt x="67140" y="37381"/>
                      <a:pt x="53394" y="35726"/>
                      <a:pt x="44136" y="43132"/>
                    </a:cubicBezTo>
                    <a:cubicBezTo>
                      <a:pt x="25976" y="57660"/>
                      <a:pt x="39293" y="80362"/>
                      <a:pt x="44136" y="94890"/>
                    </a:cubicBezTo>
                    <a:cubicBezTo>
                      <a:pt x="64264" y="92015"/>
                      <a:pt x="93242" y="103182"/>
                      <a:pt x="104521" y="86264"/>
                    </a:cubicBezTo>
                    <a:cubicBezTo>
                      <a:pt x="145313" y="25076"/>
                      <a:pt x="98063" y="17974"/>
                      <a:pt x="70015" y="8626"/>
                    </a:cubicBezTo>
                    <a:cubicBezTo>
                      <a:pt x="49887" y="11501"/>
                      <a:pt x="27816" y="8159"/>
                      <a:pt x="9630" y="17252"/>
                    </a:cubicBezTo>
                    <a:cubicBezTo>
                      <a:pt x="1497" y="21319"/>
                      <a:pt x="0" y="34094"/>
                      <a:pt x="1004" y="43132"/>
                    </a:cubicBezTo>
                    <a:cubicBezTo>
                      <a:pt x="3012" y="61207"/>
                      <a:pt x="18257" y="94890"/>
                      <a:pt x="18257" y="94890"/>
                    </a:cubicBezTo>
                    <a:cubicBezTo>
                      <a:pt x="24008" y="86264"/>
                      <a:pt x="35510" y="79379"/>
                      <a:pt x="35510" y="69011"/>
                    </a:cubicBezTo>
                    <a:cubicBezTo>
                      <a:pt x="35510" y="58643"/>
                      <a:pt x="28625" y="43132"/>
                      <a:pt x="18257" y="43132"/>
                    </a:cubicBezTo>
                    <a:cubicBezTo>
                      <a:pt x="9164" y="43132"/>
                      <a:pt x="12506" y="60385"/>
                      <a:pt x="9630" y="69011"/>
                    </a:cubicBezTo>
                    <a:cubicBezTo>
                      <a:pt x="12506" y="80513"/>
                      <a:pt x="12375" y="93223"/>
                      <a:pt x="18257" y="103517"/>
                    </a:cubicBezTo>
                    <a:cubicBezTo>
                      <a:pt x="24310" y="114109"/>
                      <a:pt x="34873" y="121457"/>
                      <a:pt x="44136" y="129396"/>
                    </a:cubicBezTo>
                    <a:cubicBezTo>
                      <a:pt x="77369" y="157882"/>
                      <a:pt x="70408" y="152530"/>
                      <a:pt x="104521" y="163902"/>
                    </a:cubicBezTo>
                    <a:cubicBezTo>
                      <a:pt x="173394" y="146683"/>
                      <a:pt x="114334" y="149316"/>
                      <a:pt x="147653" y="224286"/>
                    </a:cubicBezTo>
                    <a:cubicBezTo>
                      <a:pt x="151346" y="232595"/>
                      <a:pt x="164906" y="230037"/>
                      <a:pt x="173532" y="232913"/>
                    </a:cubicBezTo>
                    <a:cubicBezTo>
                      <a:pt x="187909" y="230037"/>
                      <a:pt x="202351" y="227467"/>
                      <a:pt x="216664" y="224286"/>
                    </a:cubicBezTo>
                    <a:cubicBezTo>
                      <a:pt x="228238" y="221714"/>
                      <a:pt x="241912" y="223066"/>
                      <a:pt x="251170" y="215660"/>
                    </a:cubicBezTo>
                    <a:cubicBezTo>
                      <a:pt x="258270" y="209980"/>
                      <a:pt x="256921" y="198407"/>
                      <a:pt x="259796" y="189781"/>
                    </a:cubicBezTo>
                    <a:cubicBezTo>
                      <a:pt x="256921" y="166777"/>
                      <a:pt x="267563" y="137162"/>
                      <a:pt x="251170" y="120769"/>
                    </a:cubicBezTo>
                    <a:cubicBezTo>
                      <a:pt x="238115" y="107714"/>
                      <a:pt x="218277" y="176316"/>
                      <a:pt x="216664" y="181154"/>
                    </a:cubicBezTo>
                    <a:cubicBezTo>
                      <a:pt x="219540" y="189781"/>
                      <a:pt x="216321" y="205539"/>
                      <a:pt x="225291" y="207034"/>
                    </a:cubicBezTo>
                    <a:cubicBezTo>
                      <a:pt x="253298" y="211702"/>
                      <a:pt x="278313" y="179891"/>
                      <a:pt x="294302" y="163902"/>
                    </a:cubicBezTo>
                    <a:cubicBezTo>
                      <a:pt x="291427" y="138023"/>
                      <a:pt x="302822" y="105860"/>
                      <a:pt x="285676" y="86264"/>
                    </a:cubicBezTo>
                    <a:cubicBezTo>
                      <a:pt x="268548" y="66689"/>
                      <a:pt x="221881" y="102914"/>
                      <a:pt x="208038" y="112143"/>
                    </a:cubicBezTo>
                    <a:cubicBezTo>
                      <a:pt x="170592" y="168312"/>
                      <a:pt x="209874" y="122605"/>
                      <a:pt x="182159" y="94890"/>
                    </a:cubicBezTo>
                    <a:cubicBezTo>
                      <a:pt x="175729" y="88460"/>
                      <a:pt x="173532" y="129862"/>
                      <a:pt x="173532" y="120769"/>
                    </a:cubicBezTo>
                    <a:cubicBezTo>
                      <a:pt x="173532" y="108913"/>
                      <a:pt x="179283" y="97766"/>
                      <a:pt x="182159" y="86264"/>
                    </a:cubicBezTo>
                    <a:cubicBezTo>
                      <a:pt x="179283" y="71887"/>
                      <a:pt x="183900" y="53500"/>
                      <a:pt x="173532" y="43132"/>
                    </a:cubicBezTo>
                    <a:cubicBezTo>
                      <a:pt x="160673" y="30273"/>
                      <a:pt x="121774" y="25879"/>
                      <a:pt x="121774" y="25879"/>
                    </a:cubicBezTo>
                    <a:cubicBezTo>
                      <a:pt x="121774" y="25879"/>
                      <a:pt x="104028" y="21318"/>
                      <a:pt x="95895" y="17252"/>
                    </a:cubicBezTo>
                    <a:cubicBezTo>
                      <a:pt x="86622" y="12615"/>
                      <a:pt x="78642" y="5751"/>
                      <a:pt x="70015" y="0"/>
                    </a:cubicBezTo>
                    <a:cubicBezTo>
                      <a:pt x="64264" y="8626"/>
                      <a:pt x="57399" y="16606"/>
                      <a:pt x="52762" y="25879"/>
                    </a:cubicBezTo>
                    <a:cubicBezTo>
                      <a:pt x="42785" y="45833"/>
                      <a:pt x="38804" y="65327"/>
                      <a:pt x="52762" y="86264"/>
                    </a:cubicBezTo>
                    <a:cubicBezTo>
                      <a:pt x="58513" y="94891"/>
                      <a:pt x="70015" y="97766"/>
                      <a:pt x="78642" y="103517"/>
                    </a:cubicBezTo>
                    <a:cubicBezTo>
                      <a:pt x="150303" y="98004"/>
                      <a:pt x="184041" y="125003"/>
                      <a:pt x="208038" y="69011"/>
                    </a:cubicBezTo>
                    <a:cubicBezTo>
                      <a:pt x="212708" y="58114"/>
                      <a:pt x="213789" y="46007"/>
                      <a:pt x="216664" y="34505"/>
                    </a:cubicBezTo>
                    <a:cubicBezTo>
                      <a:pt x="227144" y="76423"/>
                      <a:pt x="226867" y="71414"/>
                      <a:pt x="233917" y="120769"/>
                    </a:cubicBezTo>
                    <a:cubicBezTo>
                      <a:pt x="234324" y="123616"/>
                      <a:pt x="233917" y="126520"/>
                      <a:pt x="233917" y="129396"/>
                    </a:cubicBezTo>
                  </a:path>
                </a:pathLst>
              </a:custGeom>
              <a:ln w="1905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8" name="Volný tvar 117"/>
              <p:cNvSpPr/>
              <p:nvPr/>
            </p:nvSpPr>
            <p:spPr>
              <a:xfrm rot="20372770">
                <a:off x="8131542" y="4410673"/>
                <a:ext cx="302822" cy="232913"/>
              </a:xfrm>
              <a:custGeom>
                <a:avLst/>
                <a:gdLst>
                  <a:gd name="connsiteX0" fmla="*/ 70015 w 302822"/>
                  <a:gd name="connsiteY0" fmla="*/ 146649 h 232913"/>
                  <a:gd name="connsiteX1" fmla="*/ 78642 w 302822"/>
                  <a:gd name="connsiteY1" fmla="*/ 172528 h 232913"/>
                  <a:gd name="connsiteX2" fmla="*/ 130400 w 302822"/>
                  <a:gd name="connsiteY2" fmla="*/ 198407 h 232913"/>
                  <a:gd name="connsiteX3" fmla="*/ 130400 w 302822"/>
                  <a:gd name="connsiteY3" fmla="*/ 112143 h 232913"/>
                  <a:gd name="connsiteX4" fmla="*/ 104521 w 302822"/>
                  <a:gd name="connsiteY4" fmla="*/ 120769 h 232913"/>
                  <a:gd name="connsiteX5" fmla="*/ 95895 w 302822"/>
                  <a:gd name="connsiteY5" fmla="*/ 198407 h 232913"/>
                  <a:gd name="connsiteX6" fmla="*/ 130400 w 302822"/>
                  <a:gd name="connsiteY6" fmla="*/ 215660 h 232913"/>
                  <a:gd name="connsiteX7" fmla="*/ 164906 w 302822"/>
                  <a:gd name="connsiteY7" fmla="*/ 207034 h 232913"/>
                  <a:gd name="connsiteX8" fmla="*/ 130400 w 302822"/>
                  <a:gd name="connsiteY8" fmla="*/ 120769 h 232913"/>
                  <a:gd name="connsiteX9" fmla="*/ 104521 w 302822"/>
                  <a:gd name="connsiteY9" fmla="*/ 129396 h 232913"/>
                  <a:gd name="connsiteX10" fmla="*/ 104521 w 302822"/>
                  <a:gd name="connsiteY10" fmla="*/ 189781 h 232913"/>
                  <a:gd name="connsiteX11" fmla="*/ 130400 w 302822"/>
                  <a:gd name="connsiteY11" fmla="*/ 198407 h 232913"/>
                  <a:gd name="connsiteX12" fmla="*/ 156279 w 302822"/>
                  <a:gd name="connsiteY12" fmla="*/ 215660 h 232913"/>
                  <a:gd name="connsiteX13" fmla="*/ 242544 w 302822"/>
                  <a:gd name="connsiteY13" fmla="*/ 215660 h 232913"/>
                  <a:gd name="connsiteX14" fmla="*/ 208038 w 302822"/>
                  <a:gd name="connsiteY14" fmla="*/ 129396 h 232913"/>
                  <a:gd name="connsiteX15" fmla="*/ 182159 w 302822"/>
                  <a:gd name="connsiteY15" fmla="*/ 146649 h 232913"/>
                  <a:gd name="connsiteX16" fmla="*/ 190785 w 302822"/>
                  <a:gd name="connsiteY16" fmla="*/ 181154 h 232913"/>
                  <a:gd name="connsiteX17" fmla="*/ 242544 w 302822"/>
                  <a:gd name="connsiteY17" fmla="*/ 146649 h 232913"/>
                  <a:gd name="connsiteX18" fmla="*/ 242544 w 302822"/>
                  <a:gd name="connsiteY18" fmla="*/ 94890 h 232913"/>
                  <a:gd name="connsiteX19" fmla="*/ 190785 w 302822"/>
                  <a:gd name="connsiteY19" fmla="*/ 77637 h 232913"/>
                  <a:gd name="connsiteX20" fmla="*/ 139027 w 302822"/>
                  <a:gd name="connsiteY20" fmla="*/ 103517 h 232913"/>
                  <a:gd name="connsiteX21" fmla="*/ 147653 w 302822"/>
                  <a:gd name="connsiteY21" fmla="*/ 146649 h 232913"/>
                  <a:gd name="connsiteX22" fmla="*/ 164906 w 302822"/>
                  <a:gd name="connsiteY22" fmla="*/ 120769 h 232913"/>
                  <a:gd name="connsiteX23" fmla="*/ 156279 w 302822"/>
                  <a:gd name="connsiteY23" fmla="*/ 94890 h 232913"/>
                  <a:gd name="connsiteX24" fmla="*/ 104521 w 302822"/>
                  <a:gd name="connsiteY24" fmla="*/ 69011 h 232913"/>
                  <a:gd name="connsiteX25" fmla="*/ 70015 w 302822"/>
                  <a:gd name="connsiteY25" fmla="*/ 77637 h 232913"/>
                  <a:gd name="connsiteX26" fmla="*/ 70015 w 302822"/>
                  <a:gd name="connsiteY26" fmla="*/ 146649 h 232913"/>
                  <a:gd name="connsiteX27" fmla="*/ 121774 w 302822"/>
                  <a:gd name="connsiteY27" fmla="*/ 181154 h 232913"/>
                  <a:gd name="connsiteX28" fmla="*/ 147653 w 302822"/>
                  <a:gd name="connsiteY28" fmla="*/ 172528 h 232913"/>
                  <a:gd name="connsiteX29" fmla="*/ 113147 w 302822"/>
                  <a:gd name="connsiteY29" fmla="*/ 94890 h 232913"/>
                  <a:gd name="connsiteX30" fmla="*/ 87268 w 302822"/>
                  <a:gd name="connsiteY30" fmla="*/ 86264 h 232913"/>
                  <a:gd name="connsiteX31" fmla="*/ 78642 w 302822"/>
                  <a:gd name="connsiteY31" fmla="*/ 112143 h 232913"/>
                  <a:gd name="connsiteX32" fmla="*/ 156279 w 302822"/>
                  <a:gd name="connsiteY32" fmla="*/ 77637 h 232913"/>
                  <a:gd name="connsiteX33" fmla="*/ 147653 w 302822"/>
                  <a:gd name="connsiteY33" fmla="*/ 51758 h 232913"/>
                  <a:gd name="connsiteX34" fmla="*/ 95895 w 302822"/>
                  <a:gd name="connsiteY34" fmla="*/ 25879 h 232913"/>
                  <a:gd name="connsiteX35" fmla="*/ 87268 w 302822"/>
                  <a:gd name="connsiteY35" fmla="*/ 51758 h 232913"/>
                  <a:gd name="connsiteX36" fmla="*/ 121774 w 302822"/>
                  <a:gd name="connsiteY36" fmla="*/ 103517 h 232913"/>
                  <a:gd name="connsiteX37" fmla="*/ 147653 w 302822"/>
                  <a:gd name="connsiteY37" fmla="*/ 112143 h 232913"/>
                  <a:gd name="connsiteX38" fmla="*/ 156279 w 302822"/>
                  <a:gd name="connsiteY38" fmla="*/ 86264 h 232913"/>
                  <a:gd name="connsiteX39" fmla="*/ 147653 w 302822"/>
                  <a:gd name="connsiteY39" fmla="*/ 60385 h 232913"/>
                  <a:gd name="connsiteX40" fmla="*/ 95895 w 302822"/>
                  <a:gd name="connsiteY40" fmla="*/ 34505 h 232913"/>
                  <a:gd name="connsiteX41" fmla="*/ 70015 w 302822"/>
                  <a:gd name="connsiteY41" fmla="*/ 43132 h 232913"/>
                  <a:gd name="connsiteX42" fmla="*/ 61389 w 302822"/>
                  <a:gd name="connsiteY42" fmla="*/ 69011 h 232913"/>
                  <a:gd name="connsiteX43" fmla="*/ 44136 w 302822"/>
                  <a:gd name="connsiteY43" fmla="*/ 94890 h 232913"/>
                  <a:gd name="connsiteX44" fmla="*/ 35510 w 302822"/>
                  <a:gd name="connsiteY44" fmla="*/ 120769 h 232913"/>
                  <a:gd name="connsiteX45" fmla="*/ 44136 w 302822"/>
                  <a:gd name="connsiteY45" fmla="*/ 146649 h 232913"/>
                  <a:gd name="connsiteX46" fmla="*/ 95895 w 302822"/>
                  <a:gd name="connsiteY46" fmla="*/ 172528 h 232913"/>
                  <a:gd name="connsiteX47" fmla="*/ 113147 w 302822"/>
                  <a:gd name="connsiteY47" fmla="*/ 198407 h 232913"/>
                  <a:gd name="connsiteX48" fmla="*/ 164906 w 302822"/>
                  <a:gd name="connsiteY48" fmla="*/ 215660 h 232913"/>
                  <a:gd name="connsiteX49" fmla="*/ 182159 w 302822"/>
                  <a:gd name="connsiteY49" fmla="*/ 120769 h 232913"/>
                  <a:gd name="connsiteX50" fmla="*/ 190785 w 302822"/>
                  <a:gd name="connsiteY50" fmla="*/ 181154 h 232913"/>
                  <a:gd name="connsiteX51" fmla="*/ 225291 w 302822"/>
                  <a:gd name="connsiteY51" fmla="*/ 232913 h 232913"/>
                  <a:gd name="connsiteX52" fmla="*/ 259796 w 302822"/>
                  <a:gd name="connsiteY52" fmla="*/ 224286 h 232913"/>
                  <a:gd name="connsiteX53" fmla="*/ 294302 w 302822"/>
                  <a:gd name="connsiteY53" fmla="*/ 172528 h 232913"/>
                  <a:gd name="connsiteX54" fmla="*/ 285676 w 302822"/>
                  <a:gd name="connsiteY54" fmla="*/ 94890 h 232913"/>
                  <a:gd name="connsiteX55" fmla="*/ 233917 w 302822"/>
                  <a:gd name="connsiteY55" fmla="*/ 77637 h 232913"/>
                  <a:gd name="connsiteX56" fmla="*/ 208038 w 302822"/>
                  <a:gd name="connsiteY56" fmla="*/ 86264 h 232913"/>
                  <a:gd name="connsiteX57" fmla="*/ 216664 w 302822"/>
                  <a:gd name="connsiteY57" fmla="*/ 146649 h 232913"/>
                  <a:gd name="connsiteX58" fmla="*/ 242544 w 302822"/>
                  <a:gd name="connsiteY58" fmla="*/ 163902 h 232913"/>
                  <a:gd name="connsiteX59" fmla="*/ 285676 w 302822"/>
                  <a:gd name="connsiteY59" fmla="*/ 146649 h 232913"/>
                  <a:gd name="connsiteX60" fmla="*/ 277049 w 302822"/>
                  <a:gd name="connsiteY60" fmla="*/ 103517 h 232913"/>
                  <a:gd name="connsiteX61" fmla="*/ 225291 w 302822"/>
                  <a:gd name="connsiteY61" fmla="*/ 69011 h 232913"/>
                  <a:gd name="connsiteX62" fmla="*/ 190785 w 302822"/>
                  <a:gd name="connsiteY62" fmla="*/ 51758 h 232913"/>
                  <a:gd name="connsiteX63" fmla="*/ 156279 w 302822"/>
                  <a:gd name="connsiteY63" fmla="*/ 60385 h 232913"/>
                  <a:gd name="connsiteX64" fmla="*/ 173532 w 302822"/>
                  <a:gd name="connsiteY64" fmla="*/ 86264 h 232913"/>
                  <a:gd name="connsiteX65" fmla="*/ 216664 w 302822"/>
                  <a:gd name="connsiteY65" fmla="*/ 77637 h 232913"/>
                  <a:gd name="connsiteX66" fmla="*/ 208038 w 302822"/>
                  <a:gd name="connsiteY66" fmla="*/ 34505 h 232913"/>
                  <a:gd name="connsiteX67" fmla="*/ 156279 w 302822"/>
                  <a:gd name="connsiteY67" fmla="*/ 17252 h 232913"/>
                  <a:gd name="connsiteX68" fmla="*/ 70015 w 302822"/>
                  <a:gd name="connsiteY68" fmla="*/ 60385 h 232913"/>
                  <a:gd name="connsiteX69" fmla="*/ 87268 w 302822"/>
                  <a:gd name="connsiteY69" fmla="*/ 103517 h 232913"/>
                  <a:gd name="connsiteX70" fmla="*/ 95895 w 302822"/>
                  <a:gd name="connsiteY70" fmla="*/ 69011 h 232913"/>
                  <a:gd name="connsiteX71" fmla="*/ 104521 w 302822"/>
                  <a:gd name="connsiteY71" fmla="*/ 43132 h 232913"/>
                  <a:gd name="connsiteX72" fmla="*/ 78642 w 302822"/>
                  <a:gd name="connsiteY72" fmla="*/ 34505 h 232913"/>
                  <a:gd name="connsiteX73" fmla="*/ 44136 w 302822"/>
                  <a:gd name="connsiteY73" fmla="*/ 43132 h 232913"/>
                  <a:gd name="connsiteX74" fmla="*/ 44136 w 302822"/>
                  <a:gd name="connsiteY74" fmla="*/ 94890 h 232913"/>
                  <a:gd name="connsiteX75" fmla="*/ 104521 w 302822"/>
                  <a:gd name="connsiteY75" fmla="*/ 86264 h 232913"/>
                  <a:gd name="connsiteX76" fmla="*/ 70015 w 302822"/>
                  <a:gd name="connsiteY76" fmla="*/ 8626 h 232913"/>
                  <a:gd name="connsiteX77" fmla="*/ 9630 w 302822"/>
                  <a:gd name="connsiteY77" fmla="*/ 17252 h 232913"/>
                  <a:gd name="connsiteX78" fmla="*/ 1004 w 302822"/>
                  <a:gd name="connsiteY78" fmla="*/ 43132 h 232913"/>
                  <a:gd name="connsiteX79" fmla="*/ 18257 w 302822"/>
                  <a:gd name="connsiteY79" fmla="*/ 94890 h 232913"/>
                  <a:gd name="connsiteX80" fmla="*/ 35510 w 302822"/>
                  <a:gd name="connsiteY80" fmla="*/ 69011 h 232913"/>
                  <a:gd name="connsiteX81" fmla="*/ 18257 w 302822"/>
                  <a:gd name="connsiteY81" fmla="*/ 43132 h 232913"/>
                  <a:gd name="connsiteX82" fmla="*/ 9630 w 302822"/>
                  <a:gd name="connsiteY82" fmla="*/ 69011 h 232913"/>
                  <a:gd name="connsiteX83" fmla="*/ 18257 w 302822"/>
                  <a:gd name="connsiteY83" fmla="*/ 103517 h 232913"/>
                  <a:gd name="connsiteX84" fmla="*/ 44136 w 302822"/>
                  <a:gd name="connsiteY84" fmla="*/ 129396 h 232913"/>
                  <a:gd name="connsiteX85" fmla="*/ 104521 w 302822"/>
                  <a:gd name="connsiteY85" fmla="*/ 163902 h 232913"/>
                  <a:gd name="connsiteX86" fmla="*/ 147653 w 302822"/>
                  <a:gd name="connsiteY86" fmla="*/ 224286 h 232913"/>
                  <a:gd name="connsiteX87" fmla="*/ 173532 w 302822"/>
                  <a:gd name="connsiteY87" fmla="*/ 232913 h 232913"/>
                  <a:gd name="connsiteX88" fmla="*/ 216664 w 302822"/>
                  <a:gd name="connsiteY88" fmla="*/ 224286 h 232913"/>
                  <a:gd name="connsiteX89" fmla="*/ 251170 w 302822"/>
                  <a:gd name="connsiteY89" fmla="*/ 215660 h 232913"/>
                  <a:gd name="connsiteX90" fmla="*/ 259796 w 302822"/>
                  <a:gd name="connsiteY90" fmla="*/ 189781 h 232913"/>
                  <a:gd name="connsiteX91" fmla="*/ 251170 w 302822"/>
                  <a:gd name="connsiteY91" fmla="*/ 120769 h 232913"/>
                  <a:gd name="connsiteX92" fmla="*/ 216664 w 302822"/>
                  <a:gd name="connsiteY92" fmla="*/ 181154 h 232913"/>
                  <a:gd name="connsiteX93" fmla="*/ 225291 w 302822"/>
                  <a:gd name="connsiteY93" fmla="*/ 207034 h 232913"/>
                  <a:gd name="connsiteX94" fmla="*/ 294302 w 302822"/>
                  <a:gd name="connsiteY94" fmla="*/ 163902 h 232913"/>
                  <a:gd name="connsiteX95" fmla="*/ 285676 w 302822"/>
                  <a:gd name="connsiteY95" fmla="*/ 86264 h 232913"/>
                  <a:gd name="connsiteX96" fmla="*/ 208038 w 302822"/>
                  <a:gd name="connsiteY96" fmla="*/ 112143 h 232913"/>
                  <a:gd name="connsiteX97" fmla="*/ 182159 w 302822"/>
                  <a:gd name="connsiteY97" fmla="*/ 94890 h 232913"/>
                  <a:gd name="connsiteX98" fmla="*/ 173532 w 302822"/>
                  <a:gd name="connsiteY98" fmla="*/ 120769 h 232913"/>
                  <a:gd name="connsiteX99" fmla="*/ 182159 w 302822"/>
                  <a:gd name="connsiteY99" fmla="*/ 86264 h 232913"/>
                  <a:gd name="connsiteX100" fmla="*/ 173532 w 302822"/>
                  <a:gd name="connsiteY100" fmla="*/ 43132 h 232913"/>
                  <a:gd name="connsiteX101" fmla="*/ 121774 w 302822"/>
                  <a:gd name="connsiteY101" fmla="*/ 25879 h 232913"/>
                  <a:gd name="connsiteX102" fmla="*/ 95895 w 302822"/>
                  <a:gd name="connsiteY102" fmla="*/ 17252 h 232913"/>
                  <a:gd name="connsiteX103" fmla="*/ 70015 w 302822"/>
                  <a:gd name="connsiteY103" fmla="*/ 0 h 232913"/>
                  <a:gd name="connsiteX104" fmla="*/ 52762 w 302822"/>
                  <a:gd name="connsiteY104" fmla="*/ 25879 h 232913"/>
                  <a:gd name="connsiteX105" fmla="*/ 52762 w 302822"/>
                  <a:gd name="connsiteY105" fmla="*/ 86264 h 232913"/>
                  <a:gd name="connsiteX106" fmla="*/ 78642 w 302822"/>
                  <a:gd name="connsiteY106" fmla="*/ 103517 h 232913"/>
                  <a:gd name="connsiteX107" fmla="*/ 208038 w 302822"/>
                  <a:gd name="connsiteY107" fmla="*/ 69011 h 232913"/>
                  <a:gd name="connsiteX108" fmla="*/ 216664 w 302822"/>
                  <a:gd name="connsiteY108" fmla="*/ 34505 h 232913"/>
                  <a:gd name="connsiteX109" fmla="*/ 233917 w 302822"/>
                  <a:gd name="connsiteY109" fmla="*/ 120769 h 232913"/>
                  <a:gd name="connsiteX110" fmla="*/ 233917 w 302822"/>
                  <a:gd name="connsiteY110" fmla="*/ 129396 h 2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2822" h="232913">
                    <a:moveTo>
                      <a:pt x="70015" y="146649"/>
                    </a:moveTo>
                    <a:cubicBezTo>
                      <a:pt x="72891" y="155275"/>
                      <a:pt x="72962" y="165428"/>
                      <a:pt x="78642" y="172528"/>
                    </a:cubicBezTo>
                    <a:cubicBezTo>
                      <a:pt x="90805" y="187731"/>
                      <a:pt x="113351" y="192724"/>
                      <a:pt x="130400" y="198407"/>
                    </a:cubicBezTo>
                    <a:cubicBezTo>
                      <a:pt x="140039" y="169492"/>
                      <a:pt x="152429" y="145186"/>
                      <a:pt x="130400" y="112143"/>
                    </a:cubicBezTo>
                    <a:cubicBezTo>
                      <a:pt x="125356" y="104577"/>
                      <a:pt x="113147" y="117894"/>
                      <a:pt x="104521" y="120769"/>
                    </a:cubicBezTo>
                    <a:cubicBezTo>
                      <a:pt x="98769" y="138024"/>
                      <a:pt x="74328" y="176840"/>
                      <a:pt x="95895" y="198407"/>
                    </a:cubicBezTo>
                    <a:cubicBezTo>
                      <a:pt x="104988" y="207500"/>
                      <a:pt x="118898" y="209909"/>
                      <a:pt x="130400" y="215660"/>
                    </a:cubicBezTo>
                    <a:cubicBezTo>
                      <a:pt x="141902" y="212785"/>
                      <a:pt x="161499" y="218390"/>
                      <a:pt x="164906" y="207034"/>
                    </a:cubicBezTo>
                    <a:cubicBezTo>
                      <a:pt x="187669" y="131157"/>
                      <a:pt x="169669" y="133860"/>
                      <a:pt x="130400" y="120769"/>
                    </a:cubicBezTo>
                    <a:cubicBezTo>
                      <a:pt x="121774" y="123645"/>
                      <a:pt x="110951" y="122966"/>
                      <a:pt x="104521" y="129396"/>
                    </a:cubicBezTo>
                    <a:cubicBezTo>
                      <a:pt x="91299" y="142618"/>
                      <a:pt x="94794" y="177622"/>
                      <a:pt x="104521" y="189781"/>
                    </a:cubicBezTo>
                    <a:cubicBezTo>
                      <a:pt x="110201" y="196881"/>
                      <a:pt x="121774" y="195532"/>
                      <a:pt x="130400" y="198407"/>
                    </a:cubicBezTo>
                    <a:cubicBezTo>
                      <a:pt x="139026" y="204158"/>
                      <a:pt x="147006" y="211024"/>
                      <a:pt x="156279" y="215660"/>
                    </a:cubicBezTo>
                    <a:cubicBezTo>
                      <a:pt x="189736" y="232388"/>
                      <a:pt x="199345" y="221831"/>
                      <a:pt x="242544" y="215660"/>
                    </a:cubicBezTo>
                    <a:cubicBezTo>
                      <a:pt x="241048" y="203695"/>
                      <a:pt x="249442" y="129396"/>
                      <a:pt x="208038" y="129396"/>
                    </a:cubicBezTo>
                    <a:cubicBezTo>
                      <a:pt x="197670" y="129396"/>
                      <a:pt x="190785" y="140898"/>
                      <a:pt x="182159" y="146649"/>
                    </a:cubicBezTo>
                    <a:cubicBezTo>
                      <a:pt x="185034" y="158151"/>
                      <a:pt x="180619" y="175054"/>
                      <a:pt x="190785" y="181154"/>
                    </a:cubicBezTo>
                    <a:cubicBezTo>
                      <a:pt x="217311" y="197070"/>
                      <a:pt x="234488" y="158733"/>
                      <a:pt x="242544" y="146649"/>
                    </a:cubicBezTo>
                    <a:cubicBezTo>
                      <a:pt x="246967" y="133378"/>
                      <a:pt x="261123" y="108161"/>
                      <a:pt x="242544" y="94890"/>
                    </a:cubicBezTo>
                    <a:cubicBezTo>
                      <a:pt x="227745" y="84319"/>
                      <a:pt x="190785" y="77637"/>
                      <a:pt x="190785" y="77637"/>
                    </a:cubicBezTo>
                    <a:cubicBezTo>
                      <a:pt x="181316" y="80794"/>
                      <a:pt x="142547" y="91196"/>
                      <a:pt x="139027" y="103517"/>
                    </a:cubicBezTo>
                    <a:cubicBezTo>
                      <a:pt x="134999" y="117615"/>
                      <a:pt x="144778" y="132272"/>
                      <a:pt x="147653" y="146649"/>
                    </a:cubicBezTo>
                    <a:cubicBezTo>
                      <a:pt x="153404" y="138022"/>
                      <a:pt x="163202" y="130996"/>
                      <a:pt x="164906" y="120769"/>
                    </a:cubicBezTo>
                    <a:cubicBezTo>
                      <a:pt x="166401" y="111800"/>
                      <a:pt x="161959" y="101990"/>
                      <a:pt x="156279" y="94890"/>
                    </a:cubicBezTo>
                    <a:cubicBezTo>
                      <a:pt x="144116" y="79687"/>
                      <a:pt x="121570" y="74694"/>
                      <a:pt x="104521" y="69011"/>
                    </a:cubicBezTo>
                    <a:cubicBezTo>
                      <a:pt x="93019" y="71886"/>
                      <a:pt x="79273" y="70231"/>
                      <a:pt x="70015" y="77637"/>
                    </a:cubicBezTo>
                    <a:cubicBezTo>
                      <a:pt x="54260" y="90241"/>
                      <a:pt x="63626" y="138434"/>
                      <a:pt x="70015" y="146649"/>
                    </a:cubicBezTo>
                    <a:cubicBezTo>
                      <a:pt x="82745" y="163016"/>
                      <a:pt x="121774" y="181154"/>
                      <a:pt x="121774" y="181154"/>
                    </a:cubicBezTo>
                    <a:cubicBezTo>
                      <a:pt x="130400" y="178279"/>
                      <a:pt x="145448" y="181349"/>
                      <a:pt x="147653" y="172528"/>
                    </a:cubicBezTo>
                    <a:cubicBezTo>
                      <a:pt x="159123" y="126649"/>
                      <a:pt x="144950" y="110791"/>
                      <a:pt x="113147" y="94890"/>
                    </a:cubicBezTo>
                    <a:cubicBezTo>
                      <a:pt x="105014" y="90824"/>
                      <a:pt x="95894" y="89139"/>
                      <a:pt x="87268" y="86264"/>
                    </a:cubicBezTo>
                    <a:cubicBezTo>
                      <a:pt x="84393" y="94890"/>
                      <a:pt x="70016" y="109268"/>
                      <a:pt x="78642" y="112143"/>
                    </a:cubicBezTo>
                    <a:cubicBezTo>
                      <a:pt x="130942" y="129576"/>
                      <a:pt x="137105" y="106400"/>
                      <a:pt x="156279" y="77637"/>
                    </a:cubicBezTo>
                    <a:cubicBezTo>
                      <a:pt x="153404" y="69011"/>
                      <a:pt x="153333" y="58858"/>
                      <a:pt x="147653" y="51758"/>
                    </a:cubicBezTo>
                    <a:cubicBezTo>
                      <a:pt x="135491" y="36555"/>
                      <a:pt x="112944" y="31562"/>
                      <a:pt x="95895" y="25879"/>
                    </a:cubicBezTo>
                    <a:cubicBezTo>
                      <a:pt x="93019" y="34505"/>
                      <a:pt x="87268" y="42665"/>
                      <a:pt x="87268" y="51758"/>
                    </a:cubicBezTo>
                    <a:cubicBezTo>
                      <a:pt x="87268" y="72859"/>
                      <a:pt x="106216" y="93145"/>
                      <a:pt x="121774" y="103517"/>
                    </a:cubicBezTo>
                    <a:cubicBezTo>
                      <a:pt x="129340" y="108561"/>
                      <a:pt x="139027" y="109268"/>
                      <a:pt x="147653" y="112143"/>
                    </a:cubicBezTo>
                    <a:cubicBezTo>
                      <a:pt x="150528" y="103517"/>
                      <a:pt x="156279" y="95357"/>
                      <a:pt x="156279" y="86264"/>
                    </a:cubicBezTo>
                    <a:cubicBezTo>
                      <a:pt x="156279" y="77171"/>
                      <a:pt x="153333" y="67485"/>
                      <a:pt x="147653" y="60385"/>
                    </a:cubicBezTo>
                    <a:cubicBezTo>
                      <a:pt x="135492" y="45183"/>
                      <a:pt x="112943" y="40188"/>
                      <a:pt x="95895" y="34505"/>
                    </a:cubicBezTo>
                    <a:cubicBezTo>
                      <a:pt x="87268" y="37381"/>
                      <a:pt x="76445" y="36702"/>
                      <a:pt x="70015" y="43132"/>
                    </a:cubicBezTo>
                    <a:cubicBezTo>
                      <a:pt x="63585" y="49562"/>
                      <a:pt x="65455" y="60878"/>
                      <a:pt x="61389" y="69011"/>
                    </a:cubicBezTo>
                    <a:cubicBezTo>
                      <a:pt x="56752" y="78284"/>
                      <a:pt x="49887" y="86264"/>
                      <a:pt x="44136" y="94890"/>
                    </a:cubicBezTo>
                    <a:cubicBezTo>
                      <a:pt x="41261" y="103516"/>
                      <a:pt x="35510" y="111676"/>
                      <a:pt x="35510" y="120769"/>
                    </a:cubicBezTo>
                    <a:cubicBezTo>
                      <a:pt x="35510" y="129862"/>
                      <a:pt x="38456" y="139548"/>
                      <a:pt x="44136" y="146649"/>
                    </a:cubicBezTo>
                    <a:cubicBezTo>
                      <a:pt x="56298" y="161852"/>
                      <a:pt x="78846" y="166845"/>
                      <a:pt x="95895" y="172528"/>
                    </a:cubicBezTo>
                    <a:cubicBezTo>
                      <a:pt x="101646" y="181154"/>
                      <a:pt x="104355" y="192912"/>
                      <a:pt x="113147" y="198407"/>
                    </a:cubicBezTo>
                    <a:cubicBezTo>
                      <a:pt x="128569" y="208046"/>
                      <a:pt x="164906" y="215660"/>
                      <a:pt x="164906" y="215660"/>
                    </a:cubicBezTo>
                    <a:cubicBezTo>
                      <a:pt x="221199" y="196896"/>
                      <a:pt x="182159" y="219259"/>
                      <a:pt x="182159" y="120769"/>
                    </a:cubicBezTo>
                    <a:cubicBezTo>
                      <a:pt x="182159" y="100436"/>
                      <a:pt x="183486" y="162177"/>
                      <a:pt x="190785" y="181154"/>
                    </a:cubicBezTo>
                    <a:cubicBezTo>
                      <a:pt x="198229" y="200507"/>
                      <a:pt x="225291" y="232913"/>
                      <a:pt x="225291" y="232913"/>
                    </a:cubicBezTo>
                    <a:cubicBezTo>
                      <a:pt x="236793" y="230037"/>
                      <a:pt x="249502" y="230168"/>
                      <a:pt x="259796" y="224286"/>
                    </a:cubicBezTo>
                    <a:cubicBezTo>
                      <a:pt x="286405" y="209081"/>
                      <a:pt x="286067" y="197233"/>
                      <a:pt x="294302" y="172528"/>
                    </a:cubicBezTo>
                    <a:cubicBezTo>
                      <a:pt x="291427" y="146649"/>
                      <a:pt x="299655" y="116858"/>
                      <a:pt x="285676" y="94890"/>
                    </a:cubicBezTo>
                    <a:cubicBezTo>
                      <a:pt x="275912" y="79547"/>
                      <a:pt x="233917" y="77637"/>
                      <a:pt x="233917" y="77637"/>
                    </a:cubicBezTo>
                    <a:cubicBezTo>
                      <a:pt x="225291" y="80513"/>
                      <a:pt x="214468" y="79834"/>
                      <a:pt x="208038" y="86264"/>
                    </a:cubicBezTo>
                    <a:cubicBezTo>
                      <a:pt x="189287" y="105015"/>
                      <a:pt x="203910" y="131344"/>
                      <a:pt x="216664" y="146649"/>
                    </a:cubicBezTo>
                    <a:cubicBezTo>
                      <a:pt x="223301" y="154614"/>
                      <a:pt x="233917" y="158151"/>
                      <a:pt x="242544" y="163902"/>
                    </a:cubicBezTo>
                    <a:cubicBezTo>
                      <a:pt x="256921" y="158151"/>
                      <a:pt x="277993" y="160094"/>
                      <a:pt x="285676" y="146649"/>
                    </a:cubicBezTo>
                    <a:cubicBezTo>
                      <a:pt x="292950" y="133919"/>
                      <a:pt x="283606" y="116631"/>
                      <a:pt x="277049" y="103517"/>
                    </a:cubicBezTo>
                    <a:cubicBezTo>
                      <a:pt x="262254" y="73927"/>
                      <a:pt x="249690" y="79468"/>
                      <a:pt x="225291" y="69011"/>
                    </a:cubicBezTo>
                    <a:cubicBezTo>
                      <a:pt x="213471" y="63945"/>
                      <a:pt x="202287" y="57509"/>
                      <a:pt x="190785" y="51758"/>
                    </a:cubicBezTo>
                    <a:cubicBezTo>
                      <a:pt x="179283" y="54634"/>
                      <a:pt x="161581" y="49781"/>
                      <a:pt x="156279" y="60385"/>
                    </a:cubicBezTo>
                    <a:cubicBezTo>
                      <a:pt x="151642" y="69658"/>
                      <a:pt x="163563" y="83416"/>
                      <a:pt x="173532" y="86264"/>
                    </a:cubicBezTo>
                    <a:cubicBezTo>
                      <a:pt x="187630" y="90292"/>
                      <a:pt x="202287" y="80513"/>
                      <a:pt x="216664" y="77637"/>
                    </a:cubicBezTo>
                    <a:cubicBezTo>
                      <a:pt x="213789" y="63260"/>
                      <a:pt x="218406" y="44873"/>
                      <a:pt x="208038" y="34505"/>
                    </a:cubicBezTo>
                    <a:cubicBezTo>
                      <a:pt x="195178" y="21645"/>
                      <a:pt x="156279" y="17252"/>
                      <a:pt x="156279" y="17252"/>
                    </a:cubicBezTo>
                    <a:cubicBezTo>
                      <a:pt x="147506" y="19759"/>
                      <a:pt x="73782" y="30250"/>
                      <a:pt x="70015" y="60385"/>
                    </a:cubicBezTo>
                    <a:cubicBezTo>
                      <a:pt x="68094" y="75750"/>
                      <a:pt x="81517" y="89140"/>
                      <a:pt x="87268" y="103517"/>
                    </a:cubicBezTo>
                    <a:cubicBezTo>
                      <a:pt x="90144" y="92015"/>
                      <a:pt x="92638" y="80411"/>
                      <a:pt x="95895" y="69011"/>
                    </a:cubicBezTo>
                    <a:cubicBezTo>
                      <a:pt x="98393" y="60268"/>
                      <a:pt x="108587" y="51265"/>
                      <a:pt x="104521" y="43132"/>
                    </a:cubicBezTo>
                    <a:cubicBezTo>
                      <a:pt x="100454" y="34999"/>
                      <a:pt x="87268" y="37381"/>
                      <a:pt x="78642" y="34505"/>
                    </a:cubicBezTo>
                    <a:cubicBezTo>
                      <a:pt x="67140" y="37381"/>
                      <a:pt x="53394" y="35726"/>
                      <a:pt x="44136" y="43132"/>
                    </a:cubicBezTo>
                    <a:cubicBezTo>
                      <a:pt x="25976" y="57660"/>
                      <a:pt x="39293" y="80362"/>
                      <a:pt x="44136" y="94890"/>
                    </a:cubicBezTo>
                    <a:cubicBezTo>
                      <a:pt x="64264" y="92015"/>
                      <a:pt x="93242" y="103182"/>
                      <a:pt x="104521" y="86264"/>
                    </a:cubicBezTo>
                    <a:cubicBezTo>
                      <a:pt x="145313" y="25076"/>
                      <a:pt x="98063" y="17974"/>
                      <a:pt x="70015" y="8626"/>
                    </a:cubicBezTo>
                    <a:cubicBezTo>
                      <a:pt x="49887" y="11501"/>
                      <a:pt x="27816" y="8159"/>
                      <a:pt x="9630" y="17252"/>
                    </a:cubicBezTo>
                    <a:cubicBezTo>
                      <a:pt x="1497" y="21319"/>
                      <a:pt x="0" y="34094"/>
                      <a:pt x="1004" y="43132"/>
                    </a:cubicBezTo>
                    <a:cubicBezTo>
                      <a:pt x="3012" y="61207"/>
                      <a:pt x="18257" y="94890"/>
                      <a:pt x="18257" y="94890"/>
                    </a:cubicBezTo>
                    <a:cubicBezTo>
                      <a:pt x="24008" y="86264"/>
                      <a:pt x="35510" y="79379"/>
                      <a:pt x="35510" y="69011"/>
                    </a:cubicBezTo>
                    <a:cubicBezTo>
                      <a:pt x="35510" y="58643"/>
                      <a:pt x="28625" y="43132"/>
                      <a:pt x="18257" y="43132"/>
                    </a:cubicBezTo>
                    <a:cubicBezTo>
                      <a:pt x="9164" y="43132"/>
                      <a:pt x="12506" y="60385"/>
                      <a:pt x="9630" y="69011"/>
                    </a:cubicBezTo>
                    <a:cubicBezTo>
                      <a:pt x="12506" y="80513"/>
                      <a:pt x="12375" y="93223"/>
                      <a:pt x="18257" y="103517"/>
                    </a:cubicBezTo>
                    <a:cubicBezTo>
                      <a:pt x="24310" y="114109"/>
                      <a:pt x="34873" y="121457"/>
                      <a:pt x="44136" y="129396"/>
                    </a:cubicBezTo>
                    <a:cubicBezTo>
                      <a:pt x="77369" y="157882"/>
                      <a:pt x="70408" y="152530"/>
                      <a:pt x="104521" y="163902"/>
                    </a:cubicBezTo>
                    <a:cubicBezTo>
                      <a:pt x="173394" y="146683"/>
                      <a:pt x="114334" y="149316"/>
                      <a:pt x="147653" y="224286"/>
                    </a:cubicBezTo>
                    <a:cubicBezTo>
                      <a:pt x="151346" y="232595"/>
                      <a:pt x="164906" y="230037"/>
                      <a:pt x="173532" y="232913"/>
                    </a:cubicBezTo>
                    <a:cubicBezTo>
                      <a:pt x="187909" y="230037"/>
                      <a:pt x="202351" y="227467"/>
                      <a:pt x="216664" y="224286"/>
                    </a:cubicBezTo>
                    <a:cubicBezTo>
                      <a:pt x="228238" y="221714"/>
                      <a:pt x="241912" y="223066"/>
                      <a:pt x="251170" y="215660"/>
                    </a:cubicBezTo>
                    <a:cubicBezTo>
                      <a:pt x="258270" y="209980"/>
                      <a:pt x="256921" y="198407"/>
                      <a:pt x="259796" y="189781"/>
                    </a:cubicBezTo>
                    <a:cubicBezTo>
                      <a:pt x="256921" y="166777"/>
                      <a:pt x="267563" y="137162"/>
                      <a:pt x="251170" y="120769"/>
                    </a:cubicBezTo>
                    <a:cubicBezTo>
                      <a:pt x="238115" y="107714"/>
                      <a:pt x="218277" y="176316"/>
                      <a:pt x="216664" y="181154"/>
                    </a:cubicBezTo>
                    <a:cubicBezTo>
                      <a:pt x="219540" y="189781"/>
                      <a:pt x="216321" y="205539"/>
                      <a:pt x="225291" y="207034"/>
                    </a:cubicBezTo>
                    <a:cubicBezTo>
                      <a:pt x="253298" y="211702"/>
                      <a:pt x="278313" y="179891"/>
                      <a:pt x="294302" y="163902"/>
                    </a:cubicBezTo>
                    <a:cubicBezTo>
                      <a:pt x="291427" y="138023"/>
                      <a:pt x="302822" y="105860"/>
                      <a:pt x="285676" y="86264"/>
                    </a:cubicBezTo>
                    <a:cubicBezTo>
                      <a:pt x="268548" y="66689"/>
                      <a:pt x="221881" y="102914"/>
                      <a:pt x="208038" y="112143"/>
                    </a:cubicBezTo>
                    <a:cubicBezTo>
                      <a:pt x="170592" y="168312"/>
                      <a:pt x="209874" y="122605"/>
                      <a:pt x="182159" y="94890"/>
                    </a:cubicBezTo>
                    <a:cubicBezTo>
                      <a:pt x="175729" y="88460"/>
                      <a:pt x="173532" y="129862"/>
                      <a:pt x="173532" y="120769"/>
                    </a:cubicBezTo>
                    <a:cubicBezTo>
                      <a:pt x="173532" y="108913"/>
                      <a:pt x="179283" y="97766"/>
                      <a:pt x="182159" y="86264"/>
                    </a:cubicBezTo>
                    <a:cubicBezTo>
                      <a:pt x="179283" y="71887"/>
                      <a:pt x="183900" y="53500"/>
                      <a:pt x="173532" y="43132"/>
                    </a:cubicBezTo>
                    <a:cubicBezTo>
                      <a:pt x="160673" y="30273"/>
                      <a:pt x="121774" y="25879"/>
                      <a:pt x="121774" y="25879"/>
                    </a:cubicBezTo>
                    <a:cubicBezTo>
                      <a:pt x="121774" y="25879"/>
                      <a:pt x="104028" y="21318"/>
                      <a:pt x="95895" y="17252"/>
                    </a:cubicBezTo>
                    <a:cubicBezTo>
                      <a:pt x="86622" y="12615"/>
                      <a:pt x="78642" y="5751"/>
                      <a:pt x="70015" y="0"/>
                    </a:cubicBezTo>
                    <a:cubicBezTo>
                      <a:pt x="64264" y="8626"/>
                      <a:pt x="57399" y="16606"/>
                      <a:pt x="52762" y="25879"/>
                    </a:cubicBezTo>
                    <a:cubicBezTo>
                      <a:pt x="42785" y="45833"/>
                      <a:pt x="38804" y="65327"/>
                      <a:pt x="52762" y="86264"/>
                    </a:cubicBezTo>
                    <a:cubicBezTo>
                      <a:pt x="58513" y="94891"/>
                      <a:pt x="70015" y="97766"/>
                      <a:pt x="78642" y="103517"/>
                    </a:cubicBezTo>
                    <a:cubicBezTo>
                      <a:pt x="150303" y="98004"/>
                      <a:pt x="184041" y="125003"/>
                      <a:pt x="208038" y="69011"/>
                    </a:cubicBezTo>
                    <a:cubicBezTo>
                      <a:pt x="212708" y="58114"/>
                      <a:pt x="213789" y="46007"/>
                      <a:pt x="216664" y="34505"/>
                    </a:cubicBezTo>
                    <a:cubicBezTo>
                      <a:pt x="227144" y="76423"/>
                      <a:pt x="226867" y="71414"/>
                      <a:pt x="233917" y="120769"/>
                    </a:cubicBezTo>
                    <a:cubicBezTo>
                      <a:pt x="234324" y="123616"/>
                      <a:pt x="233917" y="126520"/>
                      <a:pt x="233917" y="129396"/>
                    </a:cubicBezTo>
                  </a:path>
                </a:pathLst>
              </a:custGeom>
              <a:ln w="1905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9" name="Volný tvar 118"/>
              <p:cNvSpPr/>
              <p:nvPr/>
            </p:nvSpPr>
            <p:spPr>
              <a:xfrm rot="20372770">
                <a:off x="8316936" y="4789230"/>
                <a:ext cx="408799" cy="232913"/>
              </a:xfrm>
              <a:custGeom>
                <a:avLst/>
                <a:gdLst>
                  <a:gd name="connsiteX0" fmla="*/ 70015 w 302822"/>
                  <a:gd name="connsiteY0" fmla="*/ 146649 h 232913"/>
                  <a:gd name="connsiteX1" fmla="*/ 78642 w 302822"/>
                  <a:gd name="connsiteY1" fmla="*/ 172528 h 232913"/>
                  <a:gd name="connsiteX2" fmla="*/ 130400 w 302822"/>
                  <a:gd name="connsiteY2" fmla="*/ 198407 h 232913"/>
                  <a:gd name="connsiteX3" fmla="*/ 130400 w 302822"/>
                  <a:gd name="connsiteY3" fmla="*/ 112143 h 232913"/>
                  <a:gd name="connsiteX4" fmla="*/ 104521 w 302822"/>
                  <a:gd name="connsiteY4" fmla="*/ 120769 h 232913"/>
                  <a:gd name="connsiteX5" fmla="*/ 95895 w 302822"/>
                  <a:gd name="connsiteY5" fmla="*/ 198407 h 232913"/>
                  <a:gd name="connsiteX6" fmla="*/ 130400 w 302822"/>
                  <a:gd name="connsiteY6" fmla="*/ 215660 h 232913"/>
                  <a:gd name="connsiteX7" fmla="*/ 164906 w 302822"/>
                  <a:gd name="connsiteY7" fmla="*/ 207034 h 232913"/>
                  <a:gd name="connsiteX8" fmla="*/ 130400 w 302822"/>
                  <a:gd name="connsiteY8" fmla="*/ 120769 h 232913"/>
                  <a:gd name="connsiteX9" fmla="*/ 104521 w 302822"/>
                  <a:gd name="connsiteY9" fmla="*/ 129396 h 232913"/>
                  <a:gd name="connsiteX10" fmla="*/ 104521 w 302822"/>
                  <a:gd name="connsiteY10" fmla="*/ 189781 h 232913"/>
                  <a:gd name="connsiteX11" fmla="*/ 130400 w 302822"/>
                  <a:gd name="connsiteY11" fmla="*/ 198407 h 232913"/>
                  <a:gd name="connsiteX12" fmla="*/ 156279 w 302822"/>
                  <a:gd name="connsiteY12" fmla="*/ 215660 h 232913"/>
                  <a:gd name="connsiteX13" fmla="*/ 242544 w 302822"/>
                  <a:gd name="connsiteY13" fmla="*/ 215660 h 232913"/>
                  <a:gd name="connsiteX14" fmla="*/ 208038 w 302822"/>
                  <a:gd name="connsiteY14" fmla="*/ 129396 h 232913"/>
                  <a:gd name="connsiteX15" fmla="*/ 182159 w 302822"/>
                  <a:gd name="connsiteY15" fmla="*/ 146649 h 232913"/>
                  <a:gd name="connsiteX16" fmla="*/ 190785 w 302822"/>
                  <a:gd name="connsiteY16" fmla="*/ 181154 h 232913"/>
                  <a:gd name="connsiteX17" fmla="*/ 242544 w 302822"/>
                  <a:gd name="connsiteY17" fmla="*/ 146649 h 232913"/>
                  <a:gd name="connsiteX18" fmla="*/ 242544 w 302822"/>
                  <a:gd name="connsiteY18" fmla="*/ 94890 h 232913"/>
                  <a:gd name="connsiteX19" fmla="*/ 190785 w 302822"/>
                  <a:gd name="connsiteY19" fmla="*/ 77637 h 232913"/>
                  <a:gd name="connsiteX20" fmla="*/ 139027 w 302822"/>
                  <a:gd name="connsiteY20" fmla="*/ 103517 h 232913"/>
                  <a:gd name="connsiteX21" fmla="*/ 147653 w 302822"/>
                  <a:gd name="connsiteY21" fmla="*/ 146649 h 232913"/>
                  <a:gd name="connsiteX22" fmla="*/ 164906 w 302822"/>
                  <a:gd name="connsiteY22" fmla="*/ 120769 h 232913"/>
                  <a:gd name="connsiteX23" fmla="*/ 156279 w 302822"/>
                  <a:gd name="connsiteY23" fmla="*/ 94890 h 232913"/>
                  <a:gd name="connsiteX24" fmla="*/ 104521 w 302822"/>
                  <a:gd name="connsiteY24" fmla="*/ 69011 h 232913"/>
                  <a:gd name="connsiteX25" fmla="*/ 70015 w 302822"/>
                  <a:gd name="connsiteY25" fmla="*/ 77637 h 232913"/>
                  <a:gd name="connsiteX26" fmla="*/ 70015 w 302822"/>
                  <a:gd name="connsiteY26" fmla="*/ 146649 h 232913"/>
                  <a:gd name="connsiteX27" fmla="*/ 121774 w 302822"/>
                  <a:gd name="connsiteY27" fmla="*/ 181154 h 232913"/>
                  <a:gd name="connsiteX28" fmla="*/ 147653 w 302822"/>
                  <a:gd name="connsiteY28" fmla="*/ 172528 h 232913"/>
                  <a:gd name="connsiteX29" fmla="*/ 113147 w 302822"/>
                  <a:gd name="connsiteY29" fmla="*/ 94890 h 232913"/>
                  <a:gd name="connsiteX30" fmla="*/ 87268 w 302822"/>
                  <a:gd name="connsiteY30" fmla="*/ 86264 h 232913"/>
                  <a:gd name="connsiteX31" fmla="*/ 78642 w 302822"/>
                  <a:gd name="connsiteY31" fmla="*/ 112143 h 232913"/>
                  <a:gd name="connsiteX32" fmla="*/ 156279 w 302822"/>
                  <a:gd name="connsiteY32" fmla="*/ 77637 h 232913"/>
                  <a:gd name="connsiteX33" fmla="*/ 147653 w 302822"/>
                  <a:gd name="connsiteY33" fmla="*/ 51758 h 232913"/>
                  <a:gd name="connsiteX34" fmla="*/ 95895 w 302822"/>
                  <a:gd name="connsiteY34" fmla="*/ 25879 h 232913"/>
                  <a:gd name="connsiteX35" fmla="*/ 87268 w 302822"/>
                  <a:gd name="connsiteY35" fmla="*/ 51758 h 232913"/>
                  <a:gd name="connsiteX36" fmla="*/ 121774 w 302822"/>
                  <a:gd name="connsiteY36" fmla="*/ 103517 h 232913"/>
                  <a:gd name="connsiteX37" fmla="*/ 147653 w 302822"/>
                  <a:gd name="connsiteY37" fmla="*/ 112143 h 232913"/>
                  <a:gd name="connsiteX38" fmla="*/ 156279 w 302822"/>
                  <a:gd name="connsiteY38" fmla="*/ 86264 h 232913"/>
                  <a:gd name="connsiteX39" fmla="*/ 147653 w 302822"/>
                  <a:gd name="connsiteY39" fmla="*/ 60385 h 232913"/>
                  <a:gd name="connsiteX40" fmla="*/ 95895 w 302822"/>
                  <a:gd name="connsiteY40" fmla="*/ 34505 h 232913"/>
                  <a:gd name="connsiteX41" fmla="*/ 70015 w 302822"/>
                  <a:gd name="connsiteY41" fmla="*/ 43132 h 232913"/>
                  <a:gd name="connsiteX42" fmla="*/ 61389 w 302822"/>
                  <a:gd name="connsiteY42" fmla="*/ 69011 h 232913"/>
                  <a:gd name="connsiteX43" fmla="*/ 44136 w 302822"/>
                  <a:gd name="connsiteY43" fmla="*/ 94890 h 232913"/>
                  <a:gd name="connsiteX44" fmla="*/ 35510 w 302822"/>
                  <a:gd name="connsiteY44" fmla="*/ 120769 h 232913"/>
                  <a:gd name="connsiteX45" fmla="*/ 44136 w 302822"/>
                  <a:gd name="connsiteY45" fmla="*/ 146649 h 232913"/>
                  <a:gd name="connsiteX46" fmla="*/ 95895 w 302822"/>
                  <a:gd name="connsiteY46" fmla="*/ 172528 h 232913"/>
                  <a:gd name="connsiteX47" fmla="*/ 113147 w 302822"/>
                  <a:gd name="connsiteY47" fmla="*/ 198407 h 232913"/>
                  <a:gd name="connsiteX48" fmla="*/ 164906 w 302822"/>
                  <a:gd name="connsiteY48" fmla="*/ 215660 h 232913"/>
                  <a:gd name="connsiteX49" fmla="*/ 182159 w 302822"/>
                  <a:gd name="connsiteY49" fmla="*/ 120769 h 232913"/>
                  <a:gd name="connsiteX50" fmla="*/ 190785 w 302822"/>
                  <a:gd name="connsiteY50" fmla="*/ 181154 h 232913"/>
                  <a:gd name="connsiteX51" fmla="*/ 225291 w 302822"/>
                  <a:gd name="connsiteY51" fmla="*/ 232913 h 232913"/>
                  <a:gd name="connsiteX52" fmla="*/ 259796 w 302822"/>
                  <a:gd name="connsiteY52" fmla="*/ 224286 h 232913"/>
                  <a:gd name="connsiteX53" fmla="*/ 294302 w 302822"/>
                  <a:gd name="connsiteY53" fmla="*/ 172528 h 232913"/>
                  <a:gd name="connsiteX54" fmla="*/ 285676 w 302822"/>
                  <a:gd name="connsiteY54" fmla="*/ 94890 h 232913"/>
                  <a:gd name="connsiteX55" fmla="*/ 233917 w 302822"/>
                  <a:gd name="connsiteY55" fmla="*/ 77637 h 232913"/>
                  <a:gd name="connsiteX56" fmla="*/ 208038 w 302822"/>
                  <a:gd name="connsiteY56" fmla="*/ 86264 h 232913"/>
                  <a:gd name="connsiteX57" fmla="*/ 216664 w 302822"/>
                  <a:gd name="connsiteY57" fmla="*/ 146649 h 232913"/>
                  <a:gd name="connsiteX58" fmla="*/ 242544 w 302822"/>
                  <a:gd name="connsiteY58" fmla="*/ 163902 h 232913"/>
                  <a:gd name="connsiteX59" fmla="*/ 285676 w 302822"/>
                  <a:gd name="connsiteY59" fmla="*/ 146649 h 232913"/>
                  <a:gd name="connsiteX60" fmla="*/ 277049 w 302822"/>
                  <a:gd name="connsiteY60" fmla="*/ 103517 h 232913"/>
                  <a:gd name="connsiteX61" fmla="*/ 225291 w 302822"/>
                  <a:gd name="connsiteY61" fmla="*/ 69011 h 232913"/>
                  <a:gd name="connsiteX62" fmla="*/ 190785 w 302822"/>
                  <a:gd name="connsiteY62" fmla="*/ 51758 h 232913"/>
                  <a:gd name="connsiteX63" fmla="*/ 156279 w 302822"/>
                  <a:gd name="connsiteY63" fmla="*/ 60385 h 232913"/>
                  <a:gd name="connsiteX64" fmla="*/ 173532 w 302822"/>
                  <a:gd name="connsiteY64" fmla="*/ 86264 h 232913"/>
                  <a:gd name="connsiteX65" fmla="*/ 216664 w 302822"/>
                  <a:gd name="connsiteY65" fmla="*/ 77637 h 232913"/>
                  <a:gd name="connsiteX66" fmla="*/ 208038 w 302822"/>
                  <a:gd name="connsiteY66" fmla="*/ 34505 h 232913"/>
                  <a:gd name="connsiteX67" fmla="*/ 156279 w 302822"/>
                  <a:gd name="connsiteY67" fmla="*/ 17252 h 232913"/>
                  <a:gd name="connsiteX68" fmla="*/ 70015 w 302822"/>
                  <a:gd name="connsiteY68" fmla="*/ 60385 h 232913"/>
                  <a:gd name="connsiteX69" fmla="*/ 87268 w 302822"/>
                  <a:gd name="connsiteY69" fmla="*/ 103517 h 232913"/>
                  <a:gd name="connsiteX70" fmla="*/ 95895 w 302822"/>
                  <a:gd name="connsiteY70" fmla="*/ 69011 h 232913"/>
                  <a:gd name="connsiteX71" fmla="*/ 104521 w 302822"/>
                  <a:gd name="connsiteY71" fmla="*/ 43132 h 232913"/>
                  <a:gd name="connsiteX72" fmla="*/ 78642 w 302822"/>
                  <a:gd name="connsiteY72" fmla="*/ 34505 h 232913"/>
                  <a:gd name="connsiteX73" fmla="*/ 44136 w 302822"/>
                  <a:gd name="connsiteY73" fmla="*/ 43132 h 232913"/>
                  <a:gd name="connsiteX74" fmla="*/ 44136 w 302822"/>
                  <a:gd name="connsiteY74" fmla="*/ 94890 h 232913"/>
                  <a:gd name="connsiteX75" fmla="*/ 104521 w 302822"/>
                  <a:gd name="connsiteY75" fmla="*/ 86264 h 232913"/>
                  <a:gd name="connsiteX76" fmla="*/ 70015 w 302822"/>
                  <a:gd name="connsiteY76" fmla="*/ 8626 h 232913"/>
                  <a:gd name="connsiteX77" fmla="*/ 9630 w 302822"/>
                  <a:gd name="connsiteY77" fmla="*/ 17252 h 232913"/>
                  <a:gd name="connsiteX78" fmla="*/ 1004 w 302822"/>
                  <a:gd name="connsiteY78" fmla="*/ 43132 h 232913"/>
                  <a:gd name="connsiteX79" fmla="*/ 18257 w 302822"/>
                  <a:gd name="connsiteY79" fmla="*/ 94890 h 232913"/>
                  <a:gd name="connsiteX80" fmla="*/ 35510 w 302822"/>
                  <a:gd name="connsiteY80" fmla="*/ 69011 h 232913"/>
                  <a:gd name="connsiteX81" fmla="*/ 18257 w 302822"/>
                  <a:gd name="connsiteY81" fmla="*/ 43132 h 232913"/>
                  <a:gd name="connsiteX82" fmla="*/ 9630 w 302822"/>
                  <a:gd name="connsiteY82" fmla="*/ 69011 h 232913"/>
                  <a:gd name="connsiteX83" fmla="*/ 18257 w 302822"/>
                  <a:gd name="connsiteY83" fmla="*/ 103517 h 232913"/>
                  <a:gd name="connsiteX84" fmla="*/ 44136 w 302822"/>
                  <a:gd name="connsiteY84" fmla="*/ 129396 h 232913"/>
                  <a:gd name="connsiteX85" fmla="*/ 104521 w 302822"/>
                  <a:gd name="connsiteY85" fmla="*/ 163902 h 232913"/>
                  <a:gd name="connsiteX86" fmla="*/ 147653 w 302822"/>
                  <a:gd name="connsiteY86" fmla="*/ 224286 h 232913"/>
                  <a:gd name="connsiteX87" fmla="*/ 173532 w 302822"/>
                  <a:gd name="connsiteY87" fmla="*/ 232913 h 232913"/>
                  <a:gd name="connsiteX88" fmla="*/ 216664 w 302822"/>
                  <a:gd name="connsiteY88" fmla="*/ 224286 h 232913"/>
                  <a:gd name="connsiteX89" fmla="*/ 251170 w 302822"/>
                  <a:gd name="connsiteY89" fmla="*/ 215660 h 232913"/>
                  <a:gd name="connsiteX90" fmla="*/ 259796 w 302822"/>
                  <a:gd name="connsiteY90" fmla="*/ 189781 h 232913"/>
                  <a:gd name="connsiteX91" fmla="*/ 251170 w 302822"/>
                  <a:gd name="connsiteY91" fmla="*/ 120769 h 232913"/>
                  <a:gd name="connsiteX92" fmla="*/ 216664 w 302822"/>
                  <a:gd name="connsiteY92" fmla="*/ 181154 h 232913"/>
                  <a:gd name="connsiteX93" fmla="*/ 225291 w 302822"/>
                  <a:gd name="connsiteY93" fmla="*/ 207034 h 232913"/>
                  <a:gd name="connsiteX94" fmla="*/ 294302 w 302822"/>
                  <a:gd name="connsiteY94" fmla="*/ 163902 h 232913"/>
                  <a:gd name="connsiteX95" fmla="*/ 285676 w 302822"/>
                  <a:gd name="connsiteY95" fmla="*/ 86264 h 232913"/>
                  <a:gd name="connsiteX96" fmla="*/ 208038 w 302822"/>
                  <a:gd name="connsiteY96" fmla="*/ 112143 h 232913"/>
                  <a:gd name="connsiteX97" fmla="*/ 182159 w 302822"/>
                  <a:gd name="connsiteY97" fmla="*/ 94890 h 232913"/>
                  <a:gd name="connsiteX98" fmla="*/ 173532 w 302822"/>
                  <a:gd name="connsiteY98" fmla="*/ 120769 h 232913"/>
                  <a:gd name="connsiteX99" fmla="*/ 182159 w 302822"/>
                  <a:gd name="connsiteY99" fmla="*/ 86264 h 232913"/>
                  <a:gd name="connsiteX100" fmla="*/ 173532 w 302822"/>
                  <a:gd name="connsiteY100" fmla="*/ 43132 h 232913"/>
                  <a:gd name="connsiteX101" fmla="*/ 121774 w 302822"/>
                  <a:gd name="connsiteY101" fmla="*/ 25879 h 232913"/>
                  <a:gd name="connsiteX102" fmla="*/ 95895 w 302822"/>
                  <a:gd name="connsiteY102" fmla="*/ 17252 h 232913"/>
                  <a:gd name="connsiteX103" fmla="*/ 70015 w 302822"/>
                  <a:gd name="connsiteY103" fmla="*/ 0 h 232913"/>
                  <a:gd name="connsiteX104" fmla="*/ 52762 w 302822"/>
                  <a:gd name="connsiteY104" fmla="*/ 25879 h 232913"/>
                  <a:gd name="connsiteX105" fmla="*/ 52762 w 302822"/>
                  <a:gd name="connsiteY105" fmla="*/ 86264 h 232913"/>
                  <a:gd name="connsiteX106" fmla="*/ 78642 w 302822"/>
                  <a:gd name="connsiteY106" fmla="*/ 103517 h 232913"/>
                  <a:gd name="connsiteX107" fmla="*/ 208038 w 302822"/>
                  <a:gd name="connsiteY107" fmla="*/ 69011 h 232913"/>
                  <a:gd name="connsiteX108" fmla="*/ 216664 w 302822"/>
                  <a:gd name="connsiteY108" fmla="*/ 34505 h 232913"/>
                  <a:gd name="connsiteX109" fmla="*/ 233917 w 302822"/>
                  <a:gd name="connsiteY109" fmla="*/ 120769 h 232913"/>
                  <a:gd name="connsiteX110" fmla="*/ 233917 w 302822"/>
                  <a:gd name="connsiteY110" fmla="*/ 129396 h 2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2822" h="232913">
                    <a:moveTo>
                      <a:pt x="70015" y="146649"/>
                    </a:moveTo>
                    <a:cubicBezTo>
                      <a:pt x="72891" y="155275"/>
                      <a:pt x="72962" y="165428"/>
                      <a:pt x="78642" y="172528"/>
                    </a:cubicBezTo>
                    <a:cubicBezTo>
                      <a:pt x="90805" y="187731"/>
                      <a:pt x="113351" y="192724"/>
                      <a:pt x="130400" y="198407"/>
                    </a:cubicBezTo>
                    <a:cubicBezTo>
                      <a:pt x="140039" y="169492"/>
                      <a:pt x="152429" y="145186"/>
                      <a:pt x="130400" y="112143"/>
                    </a:cubicBezTo>
                    <a:cubicBezTo>
                      <a:pt x="125356" y="104577"/>
                      <a:pt x="113147" y="117894"/>
                      <a:pt x="104521" y="120769"/>
                    </a:cubicBezTo>
                    <a:cubicBezTo>
                      <a:pt x="98769" y="138024"/>
                      <a:pt x="74328" y="176840"/>
                      <a:pt x="95895" y="198407"/>
                    </a:cubicBezTo>
                    <a:cubicBezTo>
                      <a:pt x="104988" y="207500"/>
                      <a:pt x="118898" y="209909"/>
                      <a:pt x="130400" y="215660"/>
                    </a:cubicBezTo>
                    <a:cubicBezTo>
                      <a:pt x="141902" y="212785"/>
                      <a:pt x="161499" y="218390"/>
                      <a:pt x="164906" y="207034"/>
                    </a:cubicBezTo>
                    <a:cubicBezTo>
                      <a:pt x="187669" y="131157"/>
                      <a:pt x="169669" y="133860"/>
                      <a:pt x="130400" y="120769"/>
                    </a:cubicBezTo>
                    <a:cubicBezTo>
                      <a:pt x="121774" y="123645"/>
                      <a:pt x="110951" y="122966"/>
                      <a:pt x="104521" y="129396"/>
                    </a:cubicBezTo>
                    <a:cubicBezTo>
                      <a:pt x="91299" y="142618"/>
                      <a:pt x="94794" y="177622"/>
                      <a:pt x="104521" y="189781"/>
                    </a:cubicBezTo>
                    <a:cubicBezTo>
                      <a:pt x="110201" y="196881"/>
                      <a:pt x="121774" y="195532"/>
                      <a:pt x="130400" y="198407"/>
                    </a:cubicBezTo>
                    <a:cubicBezTo>
                      <a:pt x="139026" y="204158"/>
                      <a:pt x="147006" y="211024"/>
                      <a:pt x="156279" y="215660"/>
                    </a:cubicBezTo>
                    <a:cubicBezTo>
                      <a:pt x="189736" y="232388"/>
                      <a:pt x="199345" y="221831"/>
                      <a:pt x="242544" y="215660"/>
                    </a:cubicBezTo>
                    <a:cubicBezTo>
                      <a:pt x="241048" y="203695"/>
                      <a:pt x="249442" y="129396"/>
                      <a:pt x="208038" y="129396"/>
                    </a:cubicBezTo>
                    <a:cubicBezTo>
                      <a:pt x="197670" y="129396"/>
                      <a:pt x="190785" y="140898"/>
                      <a:pt x="182159" y="146649"/>
                    </a:cubicBezTo>
                    <a:cubicBezTo>
                      <a:pt x="185034" y="158151"/>
                      <a:pt x="180619" y="175054"/>
                      <a:pt x="190785" y="181154"/>
                    </a:cubicBezTo>
                    <a:cubicBezTo>
                      <a:pt x="217311" y="197070"/>
                      <a:pt x="234488" y="158733"/>
                      <a:pt x="242544" y="146649"/>
                    </a:cubicBezTo>
                    <a:cubicBezTo>
                      <a:pt x="246967" y="133378"/>
                      <a:pt x="261123" y="108161"/>
                      <a:pt x="242544" y="94890"/>
                    </a:cubicBezTo>
                    <a:cubicBezTo>
                      <a:pt x="227745" y="84319"/>
                      <a:pt x="190785" y="77637"/>
                      <a:pt x="190785" y="77637"/>
                    </a:cubicBezTo>
                    <a:cubicBezTo>
                      <a:pt x="181316" y="80794"/>
                      <a:pt x="142547" y="91196"/>
                      <a:pt x="139027" y="103517"/>
                    </a:cubicBezTo>
                    <a:cubicBezTo>
                      <a:pt x="134999" y="117615"/>
                      <a:pt x="144778" y="132272"/>
                      <a:pt x="147653" y="146649"/>
                    </a:cubicBezTo>
                    <a:cubicBezTo>
                      <a:pt x="153404" y="138022"/>
                      <a:pt x="163202" y="130996"/>
                      <a:pt x="164906" y="120769"/>
                    </a:cubicBezTo>
                    <a:cubicBezTo>
                      <a:pt x="166401" y="111800"/>
                      <a:pt x="161959" y="101990"/>
                      <a:pt x="156279" y="94890"/>
                    </a:cubicBezTo>
                    <a:cubicBezTo>
                      <a:pt x="144116" y="79687"/>
                      <a:pt x="121570" y="74694"/>
                      <a:pt x="104521" y="69011"/>
                    </a:cubicBezTo>
                    <a:cubicBezTo>
                      <a:pt x="93019" y="71886"/>
                      <a:pt x="79273" y="70231"/>
                      <a:pt x="70015" y="77637"/>
                    </a:cubicBezTo>
                    <a:cubicBezTo>
                      <a:pt x="54260" y="90241"/>
                      <a:pt x="63626" y="138434"/>
                      <a:pt x="70015" y="146649"/>
                    </a:cubicBezTo>
                    <a:cubicBezTo>
                      <a:pt x="82745" y="163016"/>
                      <a:pt x="121774" y="181154"/>
                      <a:pt x="121774" y="181154"/>
                    </a:cubicBezTo>
                    <a:cubicBezTo>
                      <a:pt x="130400" y="178279"/>
                      <a:pt x="145448" y="181349"/>
                      <a:pt x="147653" y="172528"/>
                    </a:cubicBezTo>
                    <a:cubicBezTo>
                      <a:pt x="159123" y="126649"/>
                      <a:pt x="144950" y="110791"/>
                      <a:pt x="113147" y="94890"/>
                    </a:cubicBezTo>
                    <a:cubicBezTo>
                      <a:pt x="105014" y="90824"/>
                      <a:pt x="95894" y="89139"/>
                      <a:pt x="87268" y="86264"/>
                    </a:cubicBezTo>
                    <a:cubicBezTo>
                      <a:pt x="84393" y="94890"/>
                      <a:pt x="70016" y="109268"/>
                      <a:pt x="78642" y="112143"/>
                    </a:cubicBezTo>
                    <a:cubicBezTo>
                      <a:pt x="130942" y="129576"/>
                      <a:pt x="137105" y="106400"/>
                      <a:pt x="156279" y="77637"/>
                    </a:cubicBezTo>
                    <a:cubicBezTo>
                      <a:pt x="153404" y="69011"/>
                      <a:pt x="153333" y="58858"/>
                      <a:pt x="147653" y="51758"/>
                    </a:cubicBezTo>
                    <a:cubicBezTo>
                      <a:pt x="135491" y="36555"/>
                      <a:pt x="112944" y="31562"/>
                      <a:pt x="95895" y="25879"/>
                    </a:cubicBezTo>
                    <a:cubicBezTo>
                      <a:pt x="93019" y="34505"/>
                      <a:pt x="87268" y="42665"/>
                      <a:pt x="87268" y="51758"/>
                    </a:cubicBezTo>
                    <a:cubicBezTo>
                      <a:pt x="87268" y="72859"/>
                      <a:pt x="106216" y="93145"/>
                      <a:pt x="121774" y="103517"/>
                    </a:cubicBezTo>
                    <a:cubicBezTo>
                      <a:pt x="129340" y="108561"/>
                      <a:pt x="139027" y="109268"/>
                      <a:pt x="147653" y="112143"/>
                    </a:cubicBezTo>
                    <a:cubicBezTo>
                      <a:pt x="150528" y="103517"/>
                      <a:pt x="156279" y="95357"/>
                      <a:pt x="156279" y="86264"/>
                    </a:cubicBezTo>
                    <a:cubicBezTo>
                      <a:pt x="156279" y="77171"/>
                      <a:pt x="153333" y="67485"/>
                      <a:pt x="147653" y="60385"/>
                    </a:cubicBezTo>
                    <a:cubicBezTo>
                      <a:pt x="135492" y="45183"/>
                      <a:pt x="112943" y="40188"/>
                      <a:pt x="95895" y="34505"/>
                    </a:cubicBezTo>
                    <a:cubicBezTo>
                      <a:pt x="87268" y="37381"/>
                      <a:pt x="76445" y="36702"/>
                      <a:pt x="70015" y="43132"/>
                    </a:cubicBezTo>
                    <a:cubicBezTo>
                      <a:pt x="63585" y="49562"/>
                      <a:pt x="65455" y="60878"/>
                      <a:pt x="61389" y="69011"/>
                    </a:cubicBezTo>
                    <a:cubicBezTo>
                      <a:pt x="56752" y="78284"/>
                      <a:pt x="49887" y="86264"/>
                      <a:pt x="44136" y="94890"/>
                    </a:cubicBezTo>
                    <a:cubicBezTo>
                      <a:pt x="41261" y="103516"/>
                      <a:pt x="35510" y="111676"/>
                      <a:pt x="35510" y="120769"/>
                    </a:cubicBezTo>
                    <a:cubicBezTo>
                      <a:pt x="35510" y="129862"/>
                      <a:pt x="38456" y="139548"/>
                      <a:pt x="44136" y="146649"/>
                    </a:cubicBezTo>
                    <a:cubicBezTo>
                      <a:pt x="56298" y="161852"/>
                      <a:pt x="78846" y="166845"/>
                      <a:pt x="95895" y="172528"/>
                    </a:cubicBezTo>
                    <a:cubicBezTo>
                      <a:pt x="101646" y="181154"/>
                      <a:pt x="104355" y="192912"/>
                      <a:pt x="113147" y="198407"/>
                    </a:cubicBezTo>
                    <a:cubicBezTo>
                      <a:pt x="128569" y="208046"/>
                      <a:pt x="164906" y="215660"/>
                      <a:pt x="164906" y="215660"/>
                    </a:cubicBezTo>
                    <a:cubicBezTo>
                      <a:pt x="221199" y="196896"/>
                      <a:pt x="182159" y="219259"/>
                      <a:pt x="182159" y="120769"/>
                    </a:cubicBezTo>
                    <a:cubicBezTo>
                      <a:pt x="182159" y="100436"/>
                      <a:pt x="183486" y="162177"/>
                      <a:pt x="190785" y="181154"/>
                    </a:cubicBezTo>
                    <a:cubicBezTo>
                      <a:pt x="198229" y="200507"/>
                      <a:pt x="225291" y="232913"/>
                      <a:pt x="225291" y="232913"/>
                    </a:cubicBezTo>
                    <a:cubicBezTo>
                      <a:pt x="236793" y="230037"/>
                      <a:pt x="249502" y="230168"/>
                      <a:pt x="259796" y="224286"/>
                    </a:cubicBezTo>
                    <a:cubicBezTo>
                      <a:pt x="286405" y="209081"/>
                      <a:pt x="286067" y="197233"/>
                      <a:pt x="294302" y="172528"/>
                    </a:cubicBezTo>
                    <a:cubicBezTo>
                      <a:pt x="291427" y="146649"/>
                      <a:pt x="299655" y="116858"/>
                      <a:pt x="285676" y="94890"/>
                    </a:cubicBezTo>
                    <a:cubicBezTo>
                      <a:pt x="275912" y="79547"/>
                      <a:pt x="233917" y="77637"/>
                      <a:pt x="233917" y="77637"/>
                    </a:cubicBezTo>
                    <a:cubicBezTo>
                      <a:pt x="225291" y="80513"/>
                      <a:pt x="214468" y="79834"/>
                      <a:pt x="208038" y="86264"/>
                    </a:cubicBezTo>
                    <a:cubicBezTo>
                      <a:pt x="189287" y="105015"/>
                      <a:pt x="203910" y="131344"/>
                      <a:pt x="216664" y="146649"/>
                    </a:cubicBezTo>
                    <a:cubicBezTo>
                      <a:pt x="223301" y="154614"/>
                      <a:pt x="233917" y="158151"/>
                      <a:pt x="242544" y="163902"/>
                    </a:cubicBezTo>
                    <a:cubicBezTo>
                      <a:pt x="256921" y="158151"/>
                      <a:pt x="277993" y="160094"/>
                      <a:pt x="285676" y="146649"/>
                    </a:cubicBezTo>
                    <a:cubicBezTo>
                      <a:pt x="292950" y="133919"/>
                      <a:pt x="283606" y="116631"/>
                      <a:pt x="277049" y="103517"/>
                    </a:cubicBezTo>
                    <a:cubicBezTo>
                      <a:pt x="262254" y="73927"/>
                      <a:pt x="249690" y="79468"/>
                      <a:pt x="225291" y="69011"/>
                    </a:cubicBezTo>
                    <a:cubicBezTo>
                      <a:pt x="213471" y="63945"/>
                      <a:pt x="202287" y="57509"/>
                      <a:pt x="190785" y="51758"/>
                    </a:cubicBezTo>
                    <a:cubicBezTo>
                      <a:pt x="179283" y="54634"/>
                      <a:pt x="161581" y="49781"/>
                      <a:pt x="156279" y="60385"/>
                    </a:cubicBezTo>
                    <a:cubicBezTo>
                      <a:pt x="151642" y="69658"/>
                      <a:pt x="163563" y="83416"/>
                      <a:pt x="173532" y="86264"/>
                    </a:cubicBezTo>
                    <a:cubicBezTo>
                      <a:pt x="187630" y="90292"/>
                      <a:pt x="202287" y="80513"/>
                      <a:pt x="216664" y="77637"/>
                    </a:cubicBezTo>
                    <a:cubicBezTo>
                      <a:pt x="213789" y="63260"/>
                      <a:pt x="218406" y="44873"/>
                      <a:pt x="208038" y="34505"/>
                    </a:cubicBezTo>
                    <a:cubicBezTo>
                      <a:pt x="195178" y="21645"/>
                      <a:pt x="156279" y="17252"/>
                      <a:pt x="156279" y="17252"/>
                    </a:cubicBezTo>
                    <a:cubicBezTo>
                      <a:pt x="147506" y="19759"/>
                      <a:pt x="73782" y="30250"/>
                      <a:pt x="70015" y="60385"/>
                    </a:cubicBezTo>
                    <a:cubicBezTo>
                      <a:pt x="68094" y="75750"/>
                      <a:pt x="81517" y="89140"/>
                      <a:pt x="87268" y="103517"/>
                    </a:cubicBezTo>
                    <a:cubicBezTo>
                      <a:pt x="90144" y="92015"/>
                      <a:pt x="92638" y="80411"/>
                      <a:pt x="95895" y="69011"/>
                    </a:cubicBezTo>
                    <a:cubicBezTo>
                      <a:pt x="98393" y="60268"/>
                      <a:pt x="108587" y="51265"/>
                      <a:pt x="104521" y="43132"/>
                    </a:cubicBezTo>
                    <a:cubicBezTo>
                      <a:pt x="100454" y="34999"/>
                      <a:pt x="87268" y="37381"/>
                      <a:pt x="78642" y="34505"/>
                    </a:cubicBezTo>
                    <a:cubicBezTo>
                      <a:pt x="67140" y="37381"/>
                      <a:pt x="53394" y="35726"/>
                      <a:pt x="44136" y="43132"/>
                    </a:cubicBezTo>
                    <a:cubicBezTo>
                      <a:pt x="25976" y="57660"/>
                      <a:pt x="39293" y="80362"/>
                      <a:pt x="44136" y="94890"/>
                    </a:cubicBezTo>
                    <a:cubicBezTo>
                      <a:pt x="64264" y="92015"/>
                      <a:pt x="93242" y="103182"/>
                      <a:pt x="104521" y="86264"/>
                    </a:cubicBezTo>
                    <a:cubicBezTo>
                      <a:pt x="145313" y="25076"/>
                      <a:pt x="98063" y="17974"/>
                      <a:pt x="70015" y="8626"/>
                    </a:cubicBezTo>
                    <a:cubicBezTo>
                      <a:pt x="49887" y="11501"/>
                      <a:pt x="27816" y="8159"/>
                      <a:pt x="9630" y="17252"/>
                    </a:cubicBezTo>
                    <a:cubicBezTo>
                      <a:pt x="1497" y="21319"/>
                      <a:pt x="0" y="34094"/>
                      <a:pt x="1004" y="43132"/>
                    </a:cubicBezTo>
                    <a:cubicBezTo>
                      <a:pt x="3012" y="61207"/>
                      <a:pt x="18257" y="94890"/>
                      <a:pt x="18257" y="94890"/>
                    </a:cubicBezTo>
                    <a:cubicBezTo>
                      <a:pt x="24008" y="86264"/>
                      <a:pt x="35510" y="79379"/>
                      <a:pt x="35510" y="69011"/>
                    </a:cubicBezTo>
                    <a:cubicBezTo>
                      <a:pt x="35510" y="58643"/>
                      <a:pt x="28625" y="43132"/>
                      <a:pt x="18257" y="43132"/>
                    </a:cubicBezTo>
                    <a:cubicBezTo>
                      <a:pt x="9164" y="43132"/>
                      <a:pt x="12506" y="60385"/>
                      <a:pt x="9630" y="69011"/>
                    </a:cubicBezTo>
                    <a:cubicBezTo>
                      <a:pt x="12506" y="80513"/>
                      <a:pt x="12375" y="93223"/>
                      <a:pt x="18257" y="103517"/>
                    </a:cubicBezTo>
                    <a:cubicBezTo>
                      <a:pt x="24310" y="114109"/>
                      <a:pt x="34873" y="121457"/>
                      <a:pt x="44136" y="129396"/>
                    </a:cubicBezTo>
                    <a:cubicBezTo>
                      <a:pt x="77369" y="157882"/>
                      <a:pt x="70408" y="152530"/>
                      <a:pt x="104521" y="163902"/>
                    </a:cubicBezTo>
                    <a:cubicBezTo>
                      <a:pt x="173394" y="146683"/>
                      <a:pt x="114334" y="149316"/>
                      <a:pt x="147653" y="224286"/>
                    </a:cubicBezTo>
                    <a:cubicBezTo>
                      <a:pt x="151346" y="232595"/>
                      <a:pt x="164906" y="230037"/>
                      <a:pt x="173532" y="232913"/>
                    </a:cubicBezTo>
                    <a:cubicBezTo>
                      <a:pt x="187909" y="230037"/>
                      <a:pt x="202351" y="227467"/>
                      <a:pt x="216664" y="224286"/>
                    </a:cubicBezTo>
                    <a:cubicBezTo>
                      <a:pt x="228238" y="221714"/>
                      <a:pt x="241912" y="223066"/>
                      <a:pt x="251170" y="215660"/>
                    </a:cubicBezTo>
                    <a:cubicBezTo>
                      <a:pt x="258270" y="209980"/>
                      <a:pt x="256921" y="198407"/>
                      <a:pt x="259796" y="189781"/>
                    </a:cubicBezTo>
                    <a:cubicBezTo>
                      <a:pt x="256921" y="166777"/>
                      <a:pt x="267563" y="137162"/>
                      <a:pt x="251170" y="120769"/>
                    </a:cubicBezTo>
                    <a:cubicBezTo>
                      <a:pt x="238115" y="107714"/>
                      <a:pt x="218277" y="176316"/>
                      <a:pt x="216664" y="181154"/>
                    </a:cubicBezTo>
                    <a:cubicBezTo>
                      <a:pt x="219540" y="189781"/>
                      <a:pt x="216321" y="205539"/>
                      <a:pt x="225291" y="207034"/>
                    </a:cubicBezTo>
                    <a:cubicBezTo>
                      <a:pt x="253298" y="211702"/>
                      <a:pt x="278313" y="179891"/>
                      <a:pt x="294302" y="163902"/>
                    </a:cubicBezTo>
                    <a:cubicBezTo>
                      <a:pt x="291427" y="138023"/>
                      <a:pt x="302822" y="105860"/>
                      <a:pt x="285676" y="86264"/>
                    </a:cubicBezTo>
                    <a:cubicBezTo>
                      <a:pt x="268548" y="66689"/>
                      <a:pt x="221881" y="102914"/>
                      <a:pt x="208038" y="112143"/>
                    </a:cubicBezTo>
                    <a:cubicBezTo>
                      <a:pt x="170592" y="168312"/>
                      <a:pt x="209874" y="122605"/>
                      <a:pt x="182159" y="94890"/>
                    </a:cubicBezTo>
                    <a:cubicBezTo>
                      <a:pt x="175729" y="88460"/>
                      <a:pt x="173532" y="129862"/>
                      <a:pt x="173532" y="120769"/>
                    </a:cubicBezTo>
                    <a:cubicBezTo>
                      <a:pt x="173532" y="108913"/>
                      <a:pt x="179283" y="97766"/>
                      <a:pt x="182159" y="86264"/>
                    </a:cubicBezTo>
                    <a:cubicBezTo>
                      <a:pt x="179283" y="71887"/>
                      <a:pt x="183900" y="53500"/>
                      <a:pt x="173532" y="43132"/>
                    </a:cubicBezTo>
                    <a:cubicBezTo>
                      <a:pt x="160673" y="30273"/>
                      <a:pt x="121774" y="25879"/>
                      <a:pt x="121774" y="25879"/>
                    </a:cubicBezTo>
                    <a:cubicBezTo>
                      <a:pt x="121774" y="25879"/>
                      <a:pt x="104028" y="21318"/>
                      <a:pt x="95895" y="17252"/>
                    </a:cubicBezTo>
                    <a:cubicBezTo>
                      <a:pt x="86622" y="12615"/>
                      <a:pt x="78642" y="5751"/>
                      <a:pt x="70015" y="0"/>
                    </a:cubicBezTo>
                    <a:cubicBezTo>
                      <a:pt x="64264" y="8626"/>
                      <a:pt x="57399" y="16606"/>
                      <a:pt x="52762" y="25879"/>
                    </a:cubicBezTo>
                    <a:cubicBezTo>
                      <a:pt x="42785" y="45833"/>
                      <a:pt x="38804" y="65327"/>
                      <a:pt x="52762" y="86264"/>
                    </a:cubicBezTo>
                    <a:cubicBezTo>
                      <a:pt x="58513" y="94891"/>
                      <a:pt x="70015" y="97766"/>
                      <a:pt x="78642" y="103517"/>
                    </a:cubicBezTo>
                    <a:cubicBezTo>
                      <a:pt x="150303" y="98004"/>
                      <a:pt x="184041" y="125003"/>
                      <a:pt x="208038" y="69011"/>
                    </a:cubicBezTo>
                    <a:cubicBezTo>
                      <a:pt x="212708" y="58114"/>
                      <a:pt x="213789" y="46007"/>
                      <a:pt x="216664" y="34505"/>
                    </a:cubicBezTo>
                    <a:cubicBezTo>
                      <a:pt x="227144" y="76423"/>
                      <a:pt x="226867" y="71414"/>
                      <a:pt x="233917" y="120769"/>
                    </a:cubicBezTo>
                    <a:cubicBezTo>
                      <a:pt x="234324" y="123616"/>
                      <a:pt x="233917" y="126520"/>
                      <a:pt x="233917" y="129396"/>
                    </a:cubicBezTo>
                  </a:path>
                </a:pathLst>
              </a:custGeom>
              <a:ln w="1905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0" name="Volný tvar 119"/>
              <p:cNvSpPr/>
              <p:nvPr/>
            </p:nvSpPr>
            <p:spPr>
              <a:xfrm rot="17200914">
                <a:off x="8203550" y="5346777"/>
                <a:ext cx="302822" cy="232913"/>
              </a:xfrm>
              <a:custGeom>
                <a:avLst/>
                <a:gdLst>
                  <a:gd name="connsiteX0" fmla="*/ 70015 w 302822"/>
                  <a:gd name="connsiteY0" fmla="*/ 146649 h 232913"/>
                  <a:gd name="connsiteX1" fmla="*/ 78642 w 302822"/>
                  <a:gd name="connsiteY1" fmla="*/ 172528 h 232913"/>
                  <a:gd name="connsiteX2" fmla="*/ 130400 w 302822"/>
                  <a:gd name="connsiteY2" fmla="*/ 198407 h 232913"/>
                  <a:gd name="connsiteX3" fmla="*/ 130400 w 302822"/>
                  <a:gd name="connsiteY3" fmla="*/ 112143 h 232913"/>
                  <a:gd name="connsiteX4" fmla="*/ 104521 w 302822"/>
                  <a:gd name="connsiteY4" fmla="*/ 120769 h 232913"/>
                  <a:gd name="connsiteX5" fmla="*/ 95895 w 302822"/>
                  <a:gd name="connsiteY5" fmla="*/ 198407 h 232913"/>
                  <a:gd name="connsiteX6" fmla="*/ 130400 w 302822"/>
                  <a:gd name="connsiteY6" fmla="*/ 215660 h 232913"/>
                  <a:gd name="connsiteX7" fmla="*/ 164906 w 302822"/>
                  <a:gd name="connsiteY7" fmla="*/ 207034 h 232913"/>
                  <a:gd name="connsiteX8" fmla="*/ 130400 w 302822"/>
                  <a:gd name="connsiteY8" fmla="*/ 120769 h 232913"/>
                  <a:gd name="connsiteX9" fmla="*/ 104521 w 302822"/>
                  <a:gd name="connsiteY9" fmla="*/ 129396 h 232913"/>
                  <a:gd name="connsiteX10" fmla="*/ 104521 w 302822"/>
                  <a:gd name="connsiteY10" fmla="*/ 189781 h 232913"/>
                  <a:gd name="connsiteX11" fmla="*/ 130400 w 302822"/>
                  <a:gd name="connsiteY11" fmla="*/ 198407 h 232913"/>
                  <a:gd name="connsiteX12" fmla="*/ 156279 w 302822"/>
                  <a:gd name="connsiteY12" fmla="*/ 215660 h 232913"/>
                  <a:gd name="connsiteX13" fmla="*/ 242544 w 302822"/>
                  <a:gd name="connsiteY13" fmla="*/ 215660 h 232913"/>
                  <a:gd name="connsiteX14" fmla="*/ 208038 w 302822"/>
                  <a:gd name="connsiteY14" fmla="*/ 129396 h 232913"/>
                  <a:gd name="connsiteX15" fmla="*/ 182159 w 302822"/>
                  <a:gd name="connsiteY15" fmla="*/ 146649 h 232913"/>
                  <a:gd name="connsiteX16" fmla="*/ 190785 w 302822"/>
                  <a:gd name="connsiteY16" fmla="*/ 181154 h 232913"/>
                  <a:gd name="connsiteX17" fmla="*/ 242544 w 302822"/>
                  <a:gd name="connsiteY17" fmla="*/ 146649 h 232913"/>
                  <a:gd name="connsiteX18" fmla="*/ 242544 w 302822"/>
                  <a:gd name="connsiteY18" fmla="*/ 94890 h 232913"/>
                  <a:gd name="connsiteX19" fmla="*/ 190785 w 302822"/>
                  <a:gd name="connsiteY19" fmla="*/ 77637 h 232913"/>
                  <a:gd name="connsiteX20" fmla="*/ 139027 w 302822"/>
                  <a:gd name="connsiteY20" fmla="*/ 103517 h 232913"/>
                  <a:gd name="connsiteX21" fmla="*/ 147653 w 302822"/>
                  <a:gd name="connsiteY21" fmla="*/ 146649 h 232913"/>
                  <a:gd name="connsiteX22" fmla="*/ 164906 w 302822"/>
                  <a:gd name="connsiteY22" fmla="*/ 120769 h 232913"/>
                  <a:gd name="connsiteX23" fmla="*/ 156279 w 302822"/>
                  <a:gd name="connsiteY23" fmla="*/ 94890 h 232913"/>
                  <a:gd name="connsiteX24" fmla="*/ 104521 w 302822"/>
                  <a:gd name="connsiteY24" fmla="*/ 69011 h 232913"/>
                  <a:gd name="connsiteX25" fmla="*/ 70015 w 302822"/>
                  <a:gd name="connsiteY25" fmla="*/ 77637 h 232913"/>
                  <a:gd name="connsiteX26" fmla="*/ 70015 w 302822"/>
                  <a:gd name="connsiteY26" fmla="*/ 146649 h 232913"/>
                  <a:gd name="connsiteX27" fmla="*/ 121774 w 302822"/>
                  <a:gd name="connsiteY27" fmla="*/ 181154 h 232913"/>
                  <a:gd name="connsiteX28" fmla="*/ 147653 w 302822"/>
                  <a:gd name="connsiteY28" fmla="*/ 172528 h 232913"/>
                  <a:gd name="connsiteX29" fmla="*/ 113147 w 302822"/>
                  <a:gd name="connsiteY29" fmla="*/ 94890 h 232913"/>
                  <a:gd name="connsiteX30" fmla="*/ 87268 w 302822"/>
                  <a:gd name="connsiteY30" fmla="*/ 86264 h 232913"/>
                  <a:gd name="connsiteX31" fmla="*/ 78642 w 302822"/>
                  <a:gd name="connsiteY31" fmla="*/ 112143 h 232913"/>
                  <a:gd name="connsiteX32" fmla="*/ 156279 w 302822"/>
                  <a:gd name="connsiteY32" fmla="*/ 77637 h 232913"/>
                  <a:gd name="connsiteX33" fmla="*/ 147653 w 302822"/>
                  <a:gd name="connsiteY33" fmla="*/ 51758 h 232913"/>
                  <a:gd name="connsiteX34" fmla="*/ 95895 w 302822"/>
                  <a:gd name="connsiteY34" fmla="*/ 25879 h 232913"/>
                  <a:gd name="connsiteX35" fmla="*/ 87268 w 302822"/>
                  <a:gd name="connsiteY35" fmla="*/ 51758 h 232913"/>
                  <a:gd name="connsiteX36" fmla="*/ 121774 w 302822"/>
                  <a:gd name="connsiteY36" fmla="*/ 103517 h 232913"/>
                  <a:gd name="connsiteX37" fmla="*/ 147653 w 302822"/>
                  <a:gd name="connsiteY37" fmla="*/ 112143 h 232913"/>
                  <a:gd name="connsiteX38" fmla="*/ 156279 w 302822"/>
                  <a:gd name="connsiteY38" fmla="*/ 86264 h 232913"/>
                  <a:gd name="connsiteX39" fmla="*/ 147653 w 302822"/>
                  <a:gd name="connsiteY39" fmla="*/ 60385 h 232913"/>
                  <a:gd name="connsiteX40" fmla="*/ 95895 w 302822"/>
                  <a:gd name="connsiteY40" fmla="*/ 34505 h 232913"/>
                  <a:gd name="connsiteX41" fmla="*/ 70015 w 302822"/>
                  <a:gd name="connsiteY41" fmla="*/ 43132 h 232913"/>
                  <a:gd name="connsiteX42" fmla="*/ 61389 w 302822"/>
                  <a:gd name="connsiteY42" fmla="*/ 69011 h 232913"/>
                  <a:gd name="connsiteX43" fmla="*/ 44136 w 302822"/>
                  <a:gd name="connsiteY43" fmla="*/ 94890 h 232913"/>
                  <a:gd name="connsiteX44" fmla="*/ 35510 w 302822"/>
                  <a:gd name="connsiteY44" fmla="*/ 120769 h 232913"/>
                  <a:gd name="connsiteX45" fmla="*/ 44136 w 302822"/>
                  <a:gd name="connsiteY45" fmla="*/ 146649 h 232913"/>
                  <a:gd name="connsiteX46" fmla="*/ 95895 w 302822"/>
                  <a:gd name="connsiteY46" fmla="*/ 172528 h 232913"/>
                  <a:gd name="connsiteX47" fmla="*/ 113147 w 302822"/>
                  <a:gd name="connsiteY47" fmla="*/ 198407 h 232913"/>
                  <a:gd name="connsiteX48" fmla="*/ 164906 w 302822"/>
                  <a:gd name="connsiteY48" fmla="*/ 215660 h 232913"/>
                  <a:gd name="connsiteX49" fmla="*/ 182159 w 302822"/>
                  <a:gd name="connsiteY49" fmla="*/ 120769 h 232913"/>
                  <a:gd name="connsiteX50" fmla="*/ 190785 w 302822"/>
                  <a:gd name="connsiteY50" fmla="*/ 181154 h 232913"/>
                  <a:gd name="connsiteX51" fmla="*/ 225291 w 302822"/>
                  <a:gd name="connsiteY51" fmla="*/ 232913 h 232913"/>
                  <a:gd name="connsiteX52" fmla="*/ 259796 w 302822"/>
                  <a:gd name="connsiteY52" fmla="*/ 224286 h 232913"/>
                  <a:gd name="connsiteX53" fmla="*/ 294302 w 302822"/>
                  <a:gd name="connsiteY53" fmla="*/ 172528 h 232913"/>
                  <a:gd name="connsiteX54" fmla="*/ 285676 w 302822"/>
                  <a:gd name="connsiteY54" fmla="*/ 94890 h 232913"/>
                  <a:gd name="connsiteX55" fmla="*/ 233917 w 302822"/>
                  <a:gd name="connsiteY55" fmla="*/ 77637 h 232913"/>
                  <a:gd name="connsiteX56" fmla="*/ 208038 w 302822"/>
                  <a:gd name="connsiteY56" fmla="*/ 86264 h 232913"/>
                  <a:gd name="connsiteX57" fmla="*/ 216664 w 302822"/>
                  <a:gd name="connsiteY57" fmla="*/ 146649 h 232913"/>
                  <a:gd name="connsiteX58" fmla="*/ 242544 w 302822"/>
                  <a:gd name="connsiteY58" fmla="*/ 163902 h 232913"/>
                  <a:gd name="connsiteX59" fmla="*/ 285676 w 302822"/>
                  <a:gd name="connsiteY59" fmla="*/ 146649 h 232913"/>
                  <a:gd name="connsiteX60" fmla="*/ 277049 w 302822"/>
                  <a:gd name="connsiteY60" fmla="*/ 103517 h 232913"/>
                  <a:gd name="connsiteX61" fmla="*/ 225291 w 302822"/>
                  <a:gd name="connsiteY61" fmla="*/ 69011 h 232913"/>
                  <a:gd name="connsiteX62" fmla="*/ 190785 w 302822"/>
                  <a:gd name="connsiteY62" fmla="*/ 51758 h 232913"/>
                  <a:gd name="connsiteX63" fmla="*/ 156279 w 302822"/>
                  <a:gd name="connsiteY63" fmla="*/ 60385 h 232913"/>
                  <a:gd name="connsiteX64" fmla="*/ 173532 w 302822"/>
                  <a:gd name="connsiteY64" fmla="*/ 86264 h 232913"/>
                  <a:gd name="connsiteX65" fmla="*/ 216664 w 302822"/>
                  <a:gd name="connsiteY65" fmla="*/ 77637 h 232913"/>
                  <a:gd name="connsiteX66" fmla="*/ 208038 w 302822"/>
                  <a:gd name="connsiteY66" fmla="*/ 34505 h 232913"/>
                  <a:gd name="connsiteX67" fmla="*/ 156279 w 302822"/>
                  <a:gd name="connsiteY67" fmla="*/ 17252 h 232913"/>
                  <a:gd name="connsiteX68" fmla="*/ 70015 w 302822"/>
                  <a:gd name="connsiteY68" fmla="*/ 60385 h 232913"/>
                  <a:gd name="connsiteX69" fmla="*/ 87268 w 302822"/>
                  <a:gd name="connsiteY69" fmla="*/ 103517 h 232913"/>
                  <a:gd name="connsiteX70" fmla="*/ 95895 w 302822"/>
                  <a:gd name="connsiteY70" fmla="*/ 69011 h 232913"/>
                  <a:gd name="connsiteX71" fmla="*/ 104521 w 302822"/>
                  <a:gd name="connsiteY71" fmla="*/ 43132 h 232913"/>
                  <a:gd name="connsiteX72" fmla="*/ 78642 w 302822"/>
                  <a:gd name="connsiteY72" fmla="*/ 34505 h 232913"/>
                  <a:gd name="connsiteX73" fmla="*/ 44136 w 302822"/>
                  <a:gd name="connsiteY73" fmla="*/ 43132 h 232913"/>
                  <a:gd name="connsiteX74" fmla="*/ 44136 w 302822"/>
                  <a:gd name="connsiteY74" fmla="*/ 94890 h 232913"/>
                  <a:gd name="connsiteX75" fmla="*/ 104521 w 302822"/>
                  <a:gd name="connsiteY75" fmla="*/ 86264 h 232913"/>
                  <a:gd name="connsiteX76" fmla="*/ 70015 w 302822"/>
                  <a:gd name="connsiteY76" fmla="*/ 8626 h 232913"/>
                  <a:gd name="connsiteX77" fmla="*/ 9630 w 302822"/>
                  <a:gd name="connsiteY77" fmla="*/ 17252 h 232913"/>
                  <a:gd name="connsiteX78" fmla="*/ 1004 w 302822"/>
                  <a:gd name="connsiteY78" fmla="*/ 43132 h 232913"/>
                  <a:gd name="connsiteX79" fmla="*/ 18257 w 302822"/>
                  <a:gd name="connsiteY79" fmla="*/ 94890 h 232913"/>
                  <a:gd name="connsiteX80" fmla="*/ 35510 w 302822"/>
                  <a:gd name="connsiteY80" fmla="*/ 69011 h 232913"/>
                  <a:gd name="connsiteX81" fmla="*/ 18257 w 302822"/>
                  <a:gd name="connsiteY81" fmla="*/ 43132 h 232913"/>
                  <a:gd name="connsiteX82" fmla="*/ 9630 w 302822"/>
                  <a:gd name="connsiteY82" fmla="*/ 69011 h 232913"/>
                  <a:gd name="connsiteX83" fmla="*/ 18257 w 302822"/>
                  <a:gd name="connsiteY83" fmla="*/ 103517 h 232913"/>
                  <a:gd name="connsiteX84" fmla="*/ 44136 w 302822"/>
                  <a:gd name="connsiteY84" fmla="*/ 129396 h 232913"/>
                  <a:gd name="connsiteX85" fmla="*/ 104521 w 302822"/>
                  <a:gd name="connsiteY85" fmla="*/ 163902 h 232913"/>
                  <a:gd name="connsiteX86" fmla="*/ 147653 w 302822"/>
                  <a:gd name="connsiteY86" fmla="*/ 224286 h 232913"/>
                  <a:gd name="connsiteX87" fmla="*/ 173532 w 302822"/>
                  <a:gd name="connsiteY87" fmla="*/ 232913 h 232913"/>
                  <a:gd name="connsiteX88" fmla="*/ 216664 w 302822"/>
                  <a:gd name="connsiteY88" fmla="*/ 224286 h 232913"/>
                  <a:gd name="connsiteX89" fmla="*/ 251170 w 302822"/>
                  <a:gd name="connsiteY89" fmla="*/ 215660 h 232913"/>
                  <a:gd name="connsiteX90" fmla="*/ 259796 w 302822"/>
                  <a:gd name="connsiteY90" fmla="*/ 189781 h 232913"/>
                  <a:gd name="connsiteX91" fmla="*/ 251170 w 302822"/>
                  <a:gd name="connsiteY91" fmla="*/ 120769 h 232913"/>
                  <a:gd name="connsiteX92" fmla="*/ 216664 w 302822"/>
                  <a:gd name="connsiteY92" fmla="*/ 181154 h 232913"/>
                  <a:gd name="connsiteX93" fmla="*/ 225291 w 302822"/>
                  <a:gd name="connsiteY93" fmla="*/ 207034 h 232913"/>
                  <a:gd name="connsiteX94" fmla="*/ 294302 w 302822"/>
                  <a:gd name="connsiteY94" fmla="*/ 163902 h 232913"/>
                  <a:gd name="connsiteX95" fmla="*/ 285676 w 302822"/>
                  <a:gd name="connsiteY95" fmla="*/ 86264 h 232913"/>
                  <a:gd name="connsiteX96" fmla="*/ 208038 w 302822"/>
                  <a:gd name="connsiteY96" fmla="*/ 112143 h 232913"/>
                  <a:gd name="connsiteX97" fmla="*/ 182159 w 302822"/>
                  <a:gd name="connsiteY97" fmla="*/ 94890 h 232913"/>
                  <a:gd name="connsiteX98" fmla="*/ 173532 w 302822"/>
                  <a:gd name="connsiteY98" fmla="*/ 120769 h 232913"/>
                  <a:gd name="connsiteX99" fmla="*/ 182159 w 302822"/>
                  <a:gd name="connsiteY99" fmla="*/ 86264 h 232913"/>
                  <a:gd name="connsiteX100" fmla="*/ 173532 w 302822"/>
                  <a:gd name="connsiteY100" fmla="*/ 43132 h 232913"/>
                  <a:gd name="connsiteX101" fmla="*/ 121774 w 302822"/>
                  <a:gd name="connsiteY101" fmla="*/ 25879 h 232913"/>
                  <a:gd name="connsiteX102" fmla="*/ 95895 w 302822"/>
                  <a:gd name="connsiteY102" fmla="*/ 17252 h 232913"/>
                  <a:gd name="connsiteX103" fmla="*/ 70015 w 302822"/>
                  <a:gd name="connsiteY103" fmla="*/ 0 h 232913"/>
                  <a:gd name="connsiteX104" fmla="*/ 52762 w 302822"/>
                  <a:gd name="connsiteY104" fmla="*/ 25879 h 232913"/>
                  <a:gd name="connsiteX105" fmla="*/ 52762 w 302822"/>
                  <a:gd name="connsiteY105" fmla="*/ 86264 h 232913"/>
                  <a:gd name="connsiteX106" fmla="*/ 78642 w 302822"/>
                  <a:gd name="connsiteY106" fmla="*/ 103517 h 232913"/>
                  <a:gd name="connsiteX107" fmla="*/ 208038 w 302822"/>
                  <a:gd name="connsiteY107" fmla="*/ 69011 h 232913"/>
                  <a:gd name="connsiteX108" fmla="*/ 216664 w 302822"/>
                  <a:gd name="connsiteY108" fmla="*/ 34505 h 232913"/>
                  <a:gd name="connsiteX109" fmla="*/ 233917 w 302822"/>
                  <a:gd name="connsiteY109" fmla="*/ 120769 h 232913"/>
                  <a:gd name="connsiteX110" fmla="*/ 233917 w 302822"/>
                  <a:gd name="connsiteY110" fmla="*/ 129396 h 2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2822" h="232913">
                    <a:moveTo>
                      <a:pt x="70015" y="146649"/>
                    </a:moveTo>
                    <a:cubicBezTo>
                      <a:pt x="72891" y="155275"/>
                      <a:pt x="72962" y="165428"/>
                      <a:pt x="78642" y="172528"/>
                    </a:cubicBezTo>
                    <a:cubicBezTo>
                      <a:pt x="90805" y="187731"/>
                      <a:pt x="113351" y="192724"/>
                      <a:pt x="130400" y="198407"/>
                    </a:cubicBezTo>
                    <a:cubicBezTo>
                      <a:pt x="140039" y="169492"/>
                      <a:pt x="152429" y="145186"/>
                      <a:pt x="130400" y="112143"/>
                    </a:cubicBezTo>
                    <a:cubicBezTo>
                      <a:pt x="125356" y="104577"/>
                      <a:pt x="113147" y="117894"/>
                      <a:pt x="104521" y="120769"/>
                    </a:cubicBezTo>
                    <a:cubicBezTo>
                      <a:pt x="98769" y="138024"/>
                      <a:pt x="74328" y="176840"/>
                      <a:pt x="95895" y="198407"/>
                    </a:cubicBezTo>
                    <a:cubicBezTo>
                      <a:pt x="104988" y="207500"/>
                      <a:pt x="118898" y="209909"/>
                      <a:pt x="130400" y="215660"/>
                    </a:cubicBezTo>
                    <a:cubicBezTo>
                      <a:pt x="141902" y="212785"/>
                      <a:pt x="161499" y="218390"/>
                      <a:pt x="164906" y="207034"/>
                    </a:cubicBezTo>
                    <a:cubicBezTo>
                      <a:pt x="187669" y="131157"/>
                      <a:pt x="169669" y="133860"/>
                      <a:pt x="130400" y="120769"/>
                    </a:cubicBezTo>
                    <a:cubicBezTo>
                      <a:pt x="121774" y="123645"/>
                      <a:pt x="110951" y="122966"/>
                      <a:pt x="104521" y="129396"/>
                    </a:cubicBezTo>
                    <a:cubicBezTo>
                      <a:pt x="91299" y="142618"/>
                      <a:pt x="94794" y="177622"/>
                      <a:pt x="104521" y="189781"/>
                    </a:cubicBezTo>
                    <a:cubicBezTo>
                      <a:pt x="110201" y="196881"/>
                      <a:pt x="121774" y="195532"/>
                      <a:pt x="130400" y="198407"/>
                    </a:cubicBezTo>
                    <a:cubicBezTo>
                      <a:pt x="139026" y="204158"/>
                      <a:pt x="147006" y="211024"/>
                      <a:pt x="156279" y="215660"/>
                    </a:cubicBezTo>
                    <a:cubicBezTo>
                      <a:pt x="189736" y="232388"/>
                      <a:pt x="199345" y="221831"/>
                      <a:pt x="242544" y="215660"/>
                    </a:cubicBezTo>
                    <a:cubicBezTo>
                      <a:pt x="241048" y="203695"/>
                      <a:pt x="249442" y="129396"/>
                      <a:pt x="208038" y="129396"/>
                    </a:cubicBezTo>
                    <a:cubicBezTo>
                      <a:pt x="197670" y="129396"/>
                      <a:pt x="190785" y="140898"/>
                      <a:pt x="182159" y="146649"/>
                    </a:cubicBezTo>
                    <a:cubicBezTo>
                      <a:pt x="185034" y="158151"/>
                      <a:pt x="180619" y="175054"/>
                      <a:pt x="190785" y="181154"/>
                    </a:cubicBezTo>
                    <a:cubicBezTo>
                      <a:pt x="217311" y="197070"/>
                      <a:pt x="234488" y="158733"/>
                      <a:pt x="242544" y="146649"/>
                    </a:cubicBezTo>
                    <a:cubicBezTo>
                      <a:pt x="246967" y="133378"/>
                      <a:pt x="261123" y="108161"/>
                      <a:pt x="242544" y="94890"/>
                    </a:cubicBezTo>
                    <a:cubicBezTo>
                      <a:pt x="227745" y="84319"/>
                      <a:pt x="190785" y="77637"/>
                      <a:pt x="190785" y="77637"/>
                    </a:cubicBezTo>
                    <a:cubicBezTo>
                      <a:pt x="181316" y="80794"/>
                      <a:pt x="142547" y="91196"/>
                      <a:pt x="139027" y="103517"/>
                    </a:cubicBezTo>
                    <a:cubicBezTo>
                      <a:pt x="134999" y="117615"/>
                      <a:pt x="144778" y="132272"/>
                      <a:pt x="147653" y="146649"/>
                    </a:cubicBezTo>
                    <a:cubicBezTo>
                      <a:pt x="153404" y="138022"/>
                      <a:pt x="163202" y="130996"/>
                      <a:pt x="164906" y="120769"/>
                    </a:cubicBezTo>
                    <a:cubicBezTo>
                      <a:pt x="166401" y="111800"/>
                      <a:pt x="161959" y="101990"/>
                      <a:pt x="156279" y="94890"/>
                    </a:cubicBezTo>
                    <a:cubicBezTo>
                      <a:pt x="144116" y="79687"/>
                      <a:pt x="121570" y="74694"/>
                      <a:pt x="104521" y="69011"/>
                    </a:cubicBezTo>
                    <a:cubicBezTo>
                      <a:pt x="93019" y="71886"/>
                      <a:pt x="79273" y="70231"/>
                      <a:pt x="70015" y="77637"/>
                    </a:cubicBezTo>
                    <a:cubicBezTo>
                      <a:pt x="54260" y="90241"/>
                      <a:pt x="63626" y="138434"/>
                      <a:pt x="70015" y="146649"/>
                    </a:cubicBezTo>
                    <a:cubicBezTo>
                      <a:pt x="82745" y="163016"/>
                      <a:pt x="121774" y="181154"/>
                      <a:pt x="121774" y="181154"/>
                    </a:cubicBezTo>
                    <a:cubicBezTo>
                      <a:pt x="130400" y="178279"/>
                      <a:pt x="145448" y="181349"/>
                      <a:pt x="147653" y="172528"/>
                    </a:cubicBezTo>
                    <a:cubicBezTo>
                      <a:pt x="159123" y="126649"/>
                      <a:pt x="144950" y="110791"/>
                      <a:pt x="113147" y="94890"/>
                    </a:cubicBezTo>
                    <a:cubicBezTo>
                      <a:pt x="105014" y="90824"/>
                      <a:pt x="95894" y="89139"/>
                      <a:pt x="87268" y="86264"/>
                    </a:cubicBezTo>
                    <a:cubicBezTo>
                      <a:pt x="84393" y="94890"/>
                      <a:pt x="70016" y="109268"/>
                      <a:pt x="78642" y="112143"/>
                    </a:cubicBezTo>
                    <a:cubicBezTo>
                      <a:pt x="130942" y="129576"/>
                      <a:pt x="137105" y="106400"/>
                      <a:pt x="156279" y="77637"/>
                    </a:cubicBezTo>
                    <a:cubicBezTo>
                      <a:pt x="153404" y="69011"/>
                      <a:pt x="153333" y="58858"/>
                      <a:pt x="147653" y="51758"/>
                    </a:cubicBezTo>
                    <a:cubicBezTo>
                      <a:pt x="135491" y="36555"/>
                      <a:pt x="112944" y="31562"/>
                      <a:pt x="95895" y="25879"/>
                    </a:cubicBezTo>
                    <a:cubicBezTo>
                      <a:pt x="93019" y="34505"/>
                      <a:pt x="87268" y="42665"/>
                      <a:pt x="87268" y="51758"/>
                    </a:cubicBezTo>
                    <a:cubicBezTo>
                      <a:pt x="87268" y="72859"/>
                      <a:pt x="106216" y="93145"/>
                      <a:pt x="121774" y="103517"/>
                    </a:cubicBezTo>
                    <a:cubicBezTo>
                      <a:pt x="129340" y="108561"/>
                      <a:pt x="139027" y="109268"/>
                      <a:pt x="147653" y="112143"/>
                    </a:cubicBezTo>
                    <a:cubicBezTo>
                      <a:pt x="150528" y="103517"/>
                      <a:pt x="156279" y="95357"/>
                      <a:pt x="156279" y="86264"/>
                    </a:cubicBezTo>
                    <a:cubicBezTo>
                      <a:pt x="156279" y="77171"/>
                      <a:pt x="153333" y="67485"/>
                      <a:pt x="147653" y="60385"/>
                    </a:cubicBezTo>
                    <a:cubicBezTo>
                      <a:pt x="135492" y="45183"/>
                      <a:pt x="112943" y="40188"/>
                      <a:pt x="95895" y="34505"/>
                    </a:cubicBezTo>
                    <a:cubicBezTo>
                      <a:pt x="87268" y="37381"/>
                      <a:pt x="76445" y="36702"/>
                      <a:pt x="70015" y="43132"/>
                    </a:cubicBezTo>
                    <a:cubicBezTo>
                      <a:pt x="63585" y="49562"/>
                      <a:pt x="65455" y="60878"/>
                      <a:pt x="61389" y="69011"/>
                    </a:cubicBezTo>
                    <a:cubicBezTo>
                      <a:pt x="56752" y="78284"/>
                      <a:pt x="49887" y="86264"/>
                      <a:pt x="44136" y="94890"/>
                    </a:cubicBezTo>
                    <a:cubicBezTo>
                      <a:pt x="41261" y="103516"/>
                      <a:pt x="35510" y="111676"/>
                      <a:pt x="35510" y="120769"/>
                    </a:cubicBezTo>
                    <a:cubicBezTo>
                      <a:pt x="35510" y="129862"/>
                      <a:pt x="38456" y="139548"/>
                      <a:pt x="44136" y="146649"/>
                    </a:cubicBezTo>
                    <a:cubicBezTo>
                      <a:pt x="56298" y="161852"/>
                      <a:pt x="78846" y="166845"/>
                      <a:pt x="95895" y="172528"/>
                    </a:cubicBezTo>
                    <a:cubicBezTo>
                      <a:pt x="101646" y="181154"/>
                      <a:pt x="104355" y="192912"/>
                      <a:pt x="113147" y="198407"/>
                    </a:cubicBezTo>
                    <a:cubicBezTo>
                      <a:pt x="128569" y="208046"/>
                      <a:pt x="164906" y="215660"/>
                      <a:pt x="164906" y="215660"/>
                    </a:cubicBezTo>
                    <a:cubicBezTo>
                      <a:pt x="221199" y="196896"/>
                      <a:pt x="182159" y="219259"/>
                      <a:pt x="182159" y="120769"/>
                    </a:cubicBezTo>
                    <a:cubicBezTo>
                      <a:pt x="182159" y="100436"/>
                      <a:pt x="183486" y="162177"/>
                      <a:pt x="190785" y="181154"/>
                    </a:cubicBezTo>
                    <a:cubicBezTo>
                      <a:pt x="198229" y="200507"/>
                      <a:pt x="225291" y="232913"/>
                      <a:pt x="225291" y="232913"/>
                    </a:cubicBezTo>
                    <a:cubicBezTo>
                      <a:pt x="236793" y="230037"/>
                      <a:pt x="249502" y="230168"/>
                      <a:pt x="259796" y="224286"/>
                    </a:cubicBezTo>
                    <a:cubicBezTo>
                      <a:pt x="286405" y="209081"/>
                      <a:pt x="286067" y="197233"/>
                      <a:pt x="294302" y="172528"/>
                    </a:cubicBezTo>
                    <a:cubicBezTo>
                      <a:pt x="291427" y="146649"/>
                      <a:pt x="299655" y="116858"/>
                      <a:pt x="285676" y="94890"/>
                    </a:cubicBezTo>
                    <a:cubicBezTo>
                      <a:pt x="275912" y="79547"/>
                      <a:pt x="233917" y="77637"/>
                      <a:pt x="233917" y="77637"/>
                    </a:cubicBezTo>
                    <a:cubicBezTo>
                      <a:pt x="225291" y="80513"/>
                      <a:pt x="214468" y="79834"/>
                      <a:pt x="208038" y="86264"/>
                    </a:cubicBezTo>
                    <a:cubicBezTo>
                      <a:pt x="189287" y="105015"/>
                      <a:pt x="203910" y="131344"/>
                      <a:pt x="216664" y="146649"/>
                    </a:cubicBezTo>
                    <a:cubicBezTo>
                      <a:pt x="223301" y="154614"/>
                      <a:pt x="233917" y="158151"/>
                      <a:pt x="242544" y="163902"/>
                    </a:cubicBezTo>
                    <a:cubicBezTo>
                      <a:pt x="256921" y="158151"/>
                      <a:pt x="277993" y="160094"/>
                      <a:pt x="285676" y="146649"/>
                    </a:cubicBezTo>
                    <a:cubicBezTo>
                      <a:pt x="292950" y="133919"/>
                      <a:pt x="283606" y="116631"/>
                      <a:pt x="277049" y="103517"/>
                    </a:cubicBezTo>
                    <a:cubicBezTo>
                      <a:pt x="262254" y="73927"/>
                      <a:pt x="249690" y="79468"/>
                      <a:pt x="225291" y="69011"/>
                    </a:cubicBezTo>
                    <a:cubicBezTo>
                      <a:pt x="213471" y="63945"/>
                      <a:pt x="202287" y="57509"/>
                      <a:pt x="190785" y="51758"/>
                    </a:cubicBezTo>
                    <a:cubicBezTo>
                      <a:pt x="179283" y="54634"/>
                      <a:pt x="161581" y="49781"/>
                      <a:pt x="156279" y="60385"/>
                    </a:cubicBezTo>
                    <a:cubicBezTo>
                      <a:pt x="151642" y="69658"/>
                      <a:pt x="163563" y="83416"/>
                      <a:pt x="173532" y="86264"/>
                    </a:cubicBezTo>
                    <a:cubicBezTo>
                      <a:pt x="187630" y="90292"/>
                      <a:pt x="202287" y="80513"/>
                      <a:pt x="216664" y="77637"/>
                    </a:cubicBezTo>
                    <a:cubicBezTo>
                      <a:pt x="213789" y="63260"/>
                      <a:pt x="218406" y="44873"/>
                      <a:pt x="208038" y="34505"/>
                    </a:cubicBezTo>
                    <a:cubicBezTo>
                      <a:pt x="195178" y="21645"/>
                      <a:pt x="156279" y="17252"/>
                      <a:pt x="156279" y="17252"/>
                    </a:cubicBezTo>
                    <a:cubicBezTo>
                      <a:pt x="147506" y="19759"/>
                      <a:pt x="73782" y="30250"/>
                      <a:pt x="70015" y="60385"/>
                    </a:cubicBezTo>
                    <a:cubicBezTo>
                      <a:pt x="68094" y="75750"/>
                      <a:pt x="81517" y="89140"/>
                      <a:pt x="87268" y="103517"/>
                    </a:cubicBezTo>
                    <a:cubicBezTo>
                      <a:pt x="90144" y="92015"/>
                      <a:pt x="92638" y="80411"/>
                      <a:pt x="95895" y="69011"/>
                    </a:cubicBezTo>
                    <a:cubicBezTo>
                      <a:pt x="98393" y="60268"/>
                      <a:pt x="108587" y="51265"/>
                      <a:pt x="104521" y="43132"/>
                    </a:cubicBezTo>
                    <a:cubicBezTo>
                      <a:pt x="100454" y="34999"/>
                      <a:pt x="87268" y="37381"/>
                      <a:pt x="78642" y="34505"/>
                    </a:cubicBezTo>
                    <a:cubicBezTo>
                      <a:pt x="67140" y="37381"/>
                      <a:pt x="53394" y="35726"/>
                      <a:pt x="44136" y="43132"/>
                    </a:cubicBezTo>
                    <a:cubicBezTo>
                      <a:pt x="25976" y="57660"/>
                      <a:pt x="39293" y="80362"/>
                      <a:pt x="44136" y="94890"/>
                    </a:cubicBezTo>
                    <a:cubicBezTo>
                      <a:pt x="64264" y="92015"/>
                      <a:pt x="93242" y="103182"/>
                      <a:pt x="104521" y="86264"/>
                    </a:cubicBezTo>
                    <a:cubicBezTo>
                      <a:pt x="145313" y="25076"/>
                      <a:pt x="98063" y="17974"/>
                      <a:pt x="70015" y="8626"/>
                    </a:cubicBezTo>
                    <a:cubicBezTo>
                      <a:pt x="49887" y="11501"/>
                      <a:pt x="27816" y="8159"/>
                      <a:pt x="9630" y="17252"/>
                    </a:cubicBezTo>
                    <a:cubicBezTo>
                      <a:pt x="1497" y="21319"/>
                      <a:pt x="0" y="34094"/>
                      <a:pt x="1004" y="43132"/>
                    </a:cubicBezTo>
                    <a:cubicBezTo>
                      <a:pt x="3012" y="61207"/>
                      <a:pt x="18257" y="94890"/>
                      <a:pt x="18257" y="94890"/>
                    </a:cubicBezTo>
                    <a:cubicBezTo>
                      <a:pt x="24008" y="86264"/>
                      <a:pt x="35510" y="79379"/>
                      <a:pt x="35510" y="69011"/>
                    </a:cubicBezTo>
                    <a:cubicBezTo>
                      <a:pt x="35510" y="58643"/>
                      <a:pt x="28625" y="43132"/>
                      <a:pt x="18257" y="43132"/>
                    </a:cubicBezTo>
                    <a:cubicBezTo>
                      <a:pt x="9164" y="43132"/>
                      <a:pt x="12506" y="60385"/>
                      <a:pt x="9630" y="69011"/>
                    </a:cubicBezTo>
                    <a:cubicBezTo>
                      <a:pt x="12506" y="80513"/>
                      <a:pt x="12375" y="93223"/>
                      <a:pt x="18257" y="103517"/>
                    </a:cubicBezTo>
                    <a:cubicBezTo>
                      <a:pt x="24310" y="114109"/>
                      <a:pt x="34873" y="121457"/>
                      <a:pt x="44136" y="129396"/>
                    </a:cubicBezTo>
                    <a:cubicBezTo>
                      <a:pt x="77369" y="157882"/>
                      <a:pt x="70408" y="152530"/>
                      <a:pt x="104521" y="163902"/>
                    </a:cubicBezTo>
                    <a:cubicBezTo>
                      <a:pt x="173394" y="146683"/>
                      <a:pt x="114334" y="149316"/>
                      <a:pt x="147653" y="224286"/>
                    </a:cubicBezTo>
                    <a:cubicBezTo>
                      <a:pt x="151346" y="232595"/>
                      <a:pt x="164906" y="230037"/>
                      <a:pt x="173532" y="232913"/>
                    </a:cubicBezTo>
                    <a:cubicBezTo>
                      <a:pt x="187909" y="230037"/>
                      <a:pt x="202351" y="227467"/>
                      <a:pt x="216664" y="224286"/>
                    </a:cubicBezTo>
                    <a:cubicBezTo>
                      <a:pt x="228238" y="221714"/>
                      <a:pt x="241912" y="223066"/>
                      <a:pt x="251170" y="215660"/>
                    </a:cubicBezTo>
                    <a:cubicBezTo>
                      <a:pt x="258270" y="209980"/>
                      <a:pt x="256921" y="198407"/>
                      <a:pt x="259796" y="189781"/>
                    </a:cubicBezTo>
                    <a:cubicBezTo>
                      <a:pt x="256921" y="166777"/>
                      <a:pt x="267563" y="137162"/>
                      <a:pt x="251170" y="120769"/>
                    </a:cubicBezTo>
                    <a:cubicBezTo>
                      <a:pt x="238115" y="107714"/>
                      <a:pt x="218277" y="176316"/>
                      <a:pt x="216664" y="181154"/>
                    </a:cubicBezTo>
                    <a:cubicBezTo>
                      <a:pt x="219540" y="189781"/>
                      <a:pt x="216321" y="205539"/>
                      <a:pt x="225291" y="207034"/>
                    </a:cubicBezTo>
                    <a:cubicBezTo>
                      <a:pt x="253298" y="211702"/>
                      <a:pt x="278313" y="179891"/>
                      <a:pt x="294302" y="163902"/>
                    </a:cubicBezTo>
                    <a:cubicBezTo>
                      <a:pt x="291427" y="138023"/>
                      <a:pt x="302822" y="105860"/>
                      <a:pt x="285676" y="86264"/>
                    </a:cubicBezTo>
                    <a:cubicBezTo>
                      <a:pt x="268548" y="66689"/>
                      <a:pt x="221881" y="102914"/>
                      <a:pt x="208038" y="112143"/>
                    </a:cubicBezTo>
                    <a:cubicBezTo>
                      <a:pt x="170592" y="168312"/>
                      <a:pt x="209874" y="122605"/>
                      <a:pt x="182159" y="94890"/>
                    </a:cubicBezTo>
                    <a:cubicBezTo>
                      <a:pt x="175729" y="88460"/>
                      <a:pt x="173532" y="129862"/>
                      <a:pt x="173532" y="120769"/>
                    </a:cubicBezTo>
                    <a:cubicBezTo>
                      <a:pt x="173532" y="108913"/>
                      <a:pt x="179283" y="97766"/>
                      <a:pt x="182159" y="86264"/>
                    </a:cubicBezTo>
                    <a:cubicBezTo>
                      <a:pt x="179283" y="71887"/>
                      <a:pt x="183900" y="53500"/>
                      <a:pt x="173532" y="43132"/>
                    </a:cubicBezTo>
                    <a:cubicBezTo>
                      <a:pt x="160673" y="30273"/>
                      <a:pt x="121774" y="25879"/>
                      <a:pt x="121774" y="25879"/>
                    </a:cubicBezTo>
                    <a:cubicBezTo>
                      <a:pt x="121774" y="25879"/>
                      <a:pt x="104028" y="21318"/>
                      <a:pt x="95895" y="17252"/>
                    </a:cubicBezTo>
                    <a:cubicBezTo>
                      <a:pt x="86622" y="12615"/>
                      <a:pt x="78642" y="5751"/>
                      <a:pt x="70015" y="0"/>
                    </a:cubicBezTo>
                    <a:cubicBezTo>
                      <a:pt x="64264" y="8626"/>
                      <a:pt x="57399" y="16606"/>
                      <a:pt x="52762" y="25879"/>
                    </a:cubicBezTo>
                    <a:cubicBezTo>
                      <a:pt x="42785" y="45833"/>
                      <a:pt x="38804" y="65327"/>
                      <a:pt x="52762" y="86264"/>
                    </a:cubicBezTo>
                    <a:cubicBezTo>
                      <a:pt x="58513" y="94891"/>
                      <a:pt x="70015" y="97766"/>
                      <a:pt x="78642" y="103517"/>
                    </a:cubicBezTo>
                    <a:cubicBezTo>
                      <a:pt x="150303" y="98004"/>
                      <a:pt x="184041" y="125003"/>
                      <a:pt x="208038" y="69011"/>
                    </a:cubicBezTo>
                    <a:cubicBezTo>
                      <a:pt x="212708" y="58114"/>
                      <a:pt x="213789" y="46007"/>
                      <a:pt x="216664" y="34505"/>
                    </a:cubicBezTo>
                    <a:cubicBezTo>
                      <a:pt x="227144" y="76423"/>
                      <a:pt x="226867" y="71414"/>
                      <a:pt x="233917" y="120769"/>
                    </a:cubicBezTo>
                    <a:cubicBezTo>
                      <a:pt x="234324" y="123616"/>
                      <a:pt x="233917" y="126520"/>
                      <a:pt x="233917" y="129396"/>
                    </a:cubicBezTo>
                  </a:path>
                </a:pathLst>
              </a:custGeom>
              <a:ln w="1905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1" name="Volný tvar 120"/>
              <p:cNvSpPr/>
              <p:nvPr/>
            </p:nvSpPr>
            <p:spPr>
              <a:xfrm>
                <a:off x="7867291" y="2303253"/>
                <a:ext cx="1122311" cy="3735071"/>
              </a:xfrm>
              <a:custGeom>
                <a:avLst/>
                <a:gdLst>
                  <a:gd name="connsiteX0" fmla="*/ 189781 w 1122311"/>
                  <a:gd name="connsiteY0" fmla="*/ 3071004 h 3735071"/>
                  <a:gd name="connsiteX1" fmla="*/ 215660 w 1122311"/>
                  <a:gd name="connsiteY1" fmla="*/ 3062377 h 3735071"/>
                  <a:gd name="connsiteX2" fmla="*/ 267418 w 1122311"/>
                  <a:gd name="connsiteY2" fmla="*/ 3071004 h 3735071"/>
                  <a:gd name="connsiteX3" fmla="*/ 293298 w 1122311"/>
                  <a:gd name="connsiteY3" fmla="*/ 3088256 h 3735071"/>
                  <a:gd name="connsiteX4" fmla="*/ 319177 w 1122311"/>
                  <a:gd name="connsiteY4" fmla="*/ 3096883 h 3735071"/>
                  <a:gd name="connsiteX5" fmla="*/ 370935 w 1122311"/>
                  <a:gd name="connsiteY5" fmla="*/ 3148641 h 3735071"/>
                  <a:gd name="connsiteX6" fmla="*/ 388188 w 1122311"/>
                  <a:gd name="connsiteY6" fmla="*/ 3174521 h 3735071"/>
                  <a:gd name="connsiteX7" fmla="*/ 414067 w 1122311"/>
                  <a:gd name="connsiteY7" fmla="*/ 3200400 h 3735071"/>
                  <a:gd name="connsiteX8" fmla="*/ 457200 w 1122311"/>
                  <a:gd name="connsiteY8" fmla="*/ 3252158 h 3735071"/>
                  <a:gd name="connsiteX9" fmla="*/ 508958 w 1122311"/>
                  <a:gd name="connsiteY9" fmla="*/ 3355675 h 3735071"/>
                  <a:gd name="connsiteX10" fmla="*/ 534837 w 1122311"/>
                  <a:gd name="connsiteY10" fmla="*/ 3372928 h 3735071"/>
                  <a:gd name="connsiteX11" fmla="*/ 586596 w 1122311"/>
                  <a:gd name="connsiteY11" fmla="*/ 3347049 h 3735071"/>
                  <a:gd name="connsiteX12" fmla="*/ 638354 w 1122311"/>
                  <a:gd name="connsiteY12" fmla="*/ 3260785 h 3735071"/>
                  <a:gd name="connsiteX13" fmla="*/ 655607 w 1122311"/>
                  <a:gd name="connsiteY13" fmla="*/ 3209026 h 3735071"/>
                  <a:gd name="connsiteX14" fmla="*/ 664234 w 1122311"/>
                  <a:gd name="connsiteY14" fmla="*/ 3183147 h 3735071"/>
                  <a:gd name="connsiteX15" fmla="*/ 690113 w 1122311"/>
                  <a:gd name="connsiteY15" fmla="*/ 3105509 h 3735071"/>
                  <a:gd name="connsiteX16" fmla="*/ 698739 w 1122311"/>
                  <a:gd name="connsiteY16" fmla="*/ 3079630 h 3735071"/>
                  <a:gd name="connsiteX17" fmla="*/ 681486 w 1122311"/>
                  <a:gd name="connsiteY17" fmla="*/ 2941607 h 3735071"/>
                  <a:gd name="connsiteX18" fmla="*/ 664234 w 1122311"/>
                  <a:gd name="connsiteY18" fmla="*/ 2889849 h 3735071"/>
                  <a:gd name="connsiteX19" fmla="*/ 646981 w 1122311"/>
                  <a:gd name="connsiteY19" fmla="*/ 2863970 h 3735071"/>
                  <a:gd name="connsiteX20" fmla="*/ 638354 w 1122311"/>
                  <a:gd name="connsiteY20" fmla="*/ 2829464 h 3735071"/>
                  <a:gd name="connsiteX21" fmla="*/ 621101 w 1122311"/>
                  <a:gd name="connsiteY21" fmla="*/ 2777705 h 3735071"/>
                  <a:gd name="connsiteX22" fmla="*/ 612475 w 1122311"/>
                  <a:gd name="connsiteY22" fmla="*/ 2751826 h 3735071"/>
                  <a:gd name="connsiteX23" fmla="*/ 595222 w 1122311"/>
                  <a:gd name="connsiteY23" fmla="*/ 2725947 h 3735071"/>
                  <a:gd name="connsiteX24" fmla="*/ 577969 w 1122311"/>
                  <a:gd name="connsiteY24" fmla="*/ 2691441 h 3735071"/>
                  <a:gd name="connsiteX25" fmla="*/ 552090 w 1122311"/>
                  <a:gd name="connsiteY25" fmla="*/ 2665562 h 3735071"/>
                  <a:gd name="connsiteX26" fmla="*/ 543464 w 1122311"/>
                  <a:gd name="connsiteY26" fmla="*/ 2631056 h 3735071"/>
                  <a:gd name="connsiteX27" fmla="*/ 517584 w 1122311"/>
                  <a:gd name="connsiteY27" fmla="*/ 2553419 h 3735071"/>
                  <a:gd name="connsiteX28" fmla="*/ 491705 w 1122311"/>
                  <a:gd name="connsiteY28" fmla="*/ 2467155 h 3735071"/>
                  <a:gd name="connsiteX29" fmla="*/ 474452 w 1122311"/>
                  <a:gd name="connsiteY29" fmla="*/ 2441275 h 3735071"/>
                  <a:gd name="connsiteX30" fmla="*/ 422694 w 1122311"/>
                  <a:gd name="connsiteY30" fmla="*/ 2424022 h 3735071"/>
                  <a:gd name="connsiteX31" fmla="*/ 396815 w 1122311"/>
                  <a:gd name="connsiteY31" fmla="*/ 2432649 h 3735071"/>
                  <a:gd name="connsiteX32" fmla="*/ 370935 w 1122311"/>
                  <a:gd name="connsiteY32" fmla="*/ 2458528 h 3735071"/>
                  <a:gd name="connsiteX33" fmla="*/ 345056 w 1122311"/>
                  <a:gd name="connsiteY33" fmla="*/ 2475781 h 3735071"/>
                  <a:gd name="connsiteX34" fmla="*/ 336430 w 1122311"/>
                  <a:gd name="connsiteY34" fmla="*/ 2501660 h 3735071"/>
                  <a:gd name="connsiteX35" fmla="*/ 301924 w 1122311"/>
                  <a:gd name="connsiteY35" fmla="*/ 2562045 h 3735071"/>
                  <a:gd name="connsiteX36" fmla="*/ 284671 w 1122311"/>
                  <a:gd name="connsiteY36" fmla="*/ 2613804 h 3735071"/>
                  <a:gd name="connsiteX37" fmla="*/ 276045 w 1122311"/>
                  <a:gd name="connsiteY37" fmla="*/ 2639683 h 3735071"/>
                  <a:gd name="connsiteX38" fmla="*/ 284671 w 1122311"/>
                  <a:gd name="connsiteY38" fmla="*/ 2812211 h 3735071"/>
                  <a:gd name="connsiteX39" fmla="*/ 293298 w 1122311"/>
                  <a:gd name="connsiteY39" fmla="*/ 2838090 h 3735071"/>
                  <a:gd name="connsiteX40" fmla="*/ 319177 w 1122311"/>
                  <a:gd name="connsiteY40" fmla="*/ 2846717 h 3735071"/>
                  <a:gd name="connsiteX41" fmla="*/ 414067 w 1122311"/>
                  <a:gd name="connsiteY41" fmla="*/ 2838090 h 3735071"/>
                  <a:gd name="connsiteX42" fmla="*/ 474452 w 1122311"/>
                  <a:gd name="connsiteY42" fmla="*/ 2794958 h 3735071"/>
                  <a:gd name="connsiteX43" fmla="*/ 508958 w 1122311"/>
                  <a:gd name="connsiteY43" fmla="*/ 2777705 h 3735071"/>
                  <a:gd name="connsiteX44" fmla="*/ 534837 w 1122311"/>
                  <a:gd name="connsiteY44" fmla="*/ 2751826 h 3735071"/>
                  <a:gd name="connsiteX45" fmla="*/ 577969 w 1122311"/>
                  <a:gd name="connsiteY45" fmla="*/ 2734573 h 3735071"/>
                  <a:gd name="connsiteX46" fmla="*/ 629728 w 1122311"/>
                  <a:gd name="connsiteY46" fmla="*/ 2717321 h 3735071"/>
                  <a:gd name="connsiteX47" fmla="*/ 750498 w 1122311"/>
                  <a:gd name="connsiteY47" fmla="*/ 2725947 h 3735071"/>
                  <a:gd name="connsiteX48" fmla="*/ 802256 w 1122311"/>
                  <a:gd name="connsiteY48" fmla="*/ 2743200 h 3735071"/>
                  <a:gd name="connsiteX49" fmla="*/ 828135 w 1122311"/>
                  <a:gd name="connsiteY49" fmla="*/ 2769079 h 3735071"/>
                  <a:gd name="connsiteX50" fmla="*/ 845388 w 1122311"/>
                  <a:gd name="connsiteY50" fmla="*/ 2838090 h 3735071"/>
                  <a:gd name="connsiteX51" fmla="*/ 854015 w 1122311"/>
                  <a:gd name="connsiteY51" fmla="*/ 2863970 h 3735071"/>
                  <a:gd name="connsiteX52" fmla="*/ 845388 w 1122311"/>
                  <a:gd name="connsiteY52" fmla="*/ 2907102 h 3735071"/>
                  <a:gd name="connsiteX53" fmla="*/ 767751 w 1122311"/>
                  <a:gd name="connsiteY53" fmla="*/ 2898475 h 3735071"/>
                  <a:gd name="connsiteX54" fmla="*/ 741871 w 1122311"/>
                  <a:gd name="connsiteY54" fmla="*/ 2863970 h 3735071"/>
                  <a:gd name="connsiteX55" fmla="*/ 715992 w 1122311"/>
                  <a:gd name="connsiteY55" fmla="*/ 2855343 h 3735071"/>
                  <a:gd name="connsiteX56" fmla="*/ 672860 w 1122311"/>
                  <a:gd name="connsiteY56" fmla="*/ 2794958 h 3735071"/>
                  <a:gd name="connsiteX57" fmla="*/ 646981 w 1122311"/>
                  <a:gd name="connsiteY57" fmla="*/ 2769079 h 3735071"/>
                  <a:gd name="connsiteX58" fmla="*/ 629728 w 1122311"/>
                  <a:gd name="connsiteY58" fmla="*/ 2734573 h 3735071"/>
                  <a:gd name="connsiteX59" fmla="*/ 612475 w 1122311"/>
                  <a:gd name="connsiteY59" fmla="*/ 2665562 h 3735071"/>
                  <a:gd name="connsiteX60" fmla="*/ 603849 w 1122311"/>
                  <a:gd name="connsiteY60" fmla="*/ 2346385 h 3735071"/>
                  <a:gd name="connsiteX61" fmla="*/ 586596 w 1122311"/>
                  <a:gd name="connsiteY61" fmla="*/ 2320505 h 3735071"/>
                  <a:gd name="connsiteX62" fmla="*/ 534837 w 1122311"/>
                  <a:gd name="connsiteY62" fmla="*/ 2268747 h 3735071"/>
                  <a:gd name="connsiteX63" fmla="*/ 508958 w 1122311"/>
                  <a:gd name="connsiteY63" fmla="*/ 2242868 h 3735071"/>
                  <a:gd name="connsiteX64" fmla="*/ 457200 w 1122311"/>
                  <a:gd name="connsiteY64" fmla="*/ 2208362 h 3735071"/>
                  <a:gd name="connsiteX65" fmla="*/ 431320 w 1122311"/>
                  <a:gd name="connsiteY65" fmla="*/ 2191109 h 3735071"/>
                  <a:gd name="connsiteX66" fmla="*/ 405441 w 1122311"/>
                  <a:gd name="connsiteY66" fmla="*/ 2173856 h 3735071"/>
                  <a:gd name="connsiteX67" fmla="*/ 362309 w 1122311"/>
                  <a:gd name="connsiteY67" fmla="*/ 2122098 h 3735071"/>
                  <a:gd name="connsiteX68" fmla="*/ 327803 w 1122311"/>
                  <a:gd name="connsiteY68" fmla="*/ 2070339 h 3735071"/>
                  <a:gd name="connsiteX69" fmla="*/ 301924 w 1122311"/>
                  <a:gd name="connsiteY69" fmla="*/ 2009955 h 3735071"/>
                  <a:gd name="connsiteX70" fmla="*/ 284671 w 1122311"/>
                  <a:gd name="connsiteY70" fmla="*/ 1984075 h 3735071"/>
                  <a:gd name="connsiteX71" fmla="*/ 267418 w 1122311"/>
                  <a:gd name="connsiteY71" fmla="*/ 1932317 h 3735071"/>
                  <a:gd name="connsiteX72" fmla="*/ 258792 w 1122311"/>
                  <a:gd name="connsiteY72" fmla="*/ 1906438 h 3735071"/>
                  <a:gd name="connsiteX73" fmla="*/ 250166 w 1122311"/>
                  <a:gd name="connsiteY73" fmla="*/ 1871932 h 3735071"/>
                  <a:gd name="connsiteX74" fmla="*/ 232913 w 1122311"/>
                  <a:gd name="connsiteY74" fmla="*/ 1837426 h 3735071"/>
                  <a:gd name="connsiteX75" fmla="*/ 215660 w 1122311"/>
                  <a:gd name="connsiteY75" fmla="*/ 1768415 h 3735071"/>
                  <a:gd name="connsiteX76" fmla="*/ 224286 w 1122311"/>
                  <a:gd name="connsiteY76" fmla="*/ 1725283 h 3735071"/>
                  <a:gd name="connsiteX77" fmla="*/ 284671 w 1122311"/>
                  <a:gd name="connsiteY77" fmla="*/ 1733909 h 3735071"/>
                  <a:gd name="connsiteX78" fmla="*/ 336430 w 1122311"/>
                  <a:gd name="connsiteY78" fmla="*/ 1759789 h 3735071"/>
                  <a:gd name="connsiteX79" fmla="*/ 370935 w 1122311"/>
                  <a:gd name="connsiteY79" fmla="*/ 1785668 h 3735071"/>
                  <a:gd name="connsiteX80" fmla="*/ 396815 w 1122311"/>
                  <a:gd name="connsiteY80" fmla="*/ 1811547 h 3735071"/>
                  <a:gd name="connsiteX81" fmla="*/ 422694 w 1122311"/>
                  <a:gd name="connsiteY81" fmla="*/ 1820173 h 3735071"/>
                  <a:gd name="connsiteX82" fmla="*/ 465826 w 1122311"/>
                  <a:gd name="connsiteY82" fmla="*/ 1871932 h 3735071"/>
                  <a:gd name="connsiteX83" fmla="*/ 491705 w 1122311"/>
                  <a:gd name="connsiteY83" fmla="*/ 1889185 h 3735071"/>
                  <a:gd name="connsiteX84" fmla="*/ 534837 w 1122311"/>
                  <a:gd name="connsiteY84" fmla="*/ 1949570 h 3735071"/>
                  <a:gd name="connsiteX85" fmla="*/ 577969 w 1122311"/>
                  <a:gd name="connsiteY85" fmla="*/ 2009955 h 3735071"/>
                  <a:gd name="connsiteX86" fmla="*/ 603849 w 1122311"/>
                  <a:gd name="connsiteY86" fmla="*/ 2053087 h 3735071"/>
                  <a:gd name="connsiteX87" fmla="*/ 672860 w 1122311"/>
                  <a:gd name="connsiteY87" fmla="*/ 2122098 h 3735071"/>
                  <a:gd name="connsiteX88" fmla="*/ 707366 w 1122311"/>
                  <a:gd name="connsiteY88" fmla="*/ 2156604 h 3735071"/>
                  <a:gd name="connsiteX89" fmla="*/ 724618 w 1122311"/>
                  <a:gd name="connsiteY89" fmla="*/ 2182483 h 3735071"/>
                  <a:gd name="connsiteX90" fmla="*/ 776377 w 1122311"/>
                  <a:gd name="connsiteY90" fmla="*/ 2216989 h 3735071"/>
                  <a:gd name="connsiteX91" fmla="*/ 802256 w 1122311"/>
                  <a:gd name="connsiteY91" fmla="*/ 2234241 h 3735071"/>
                  <a:gd name="connsiteX92" fmla="*/ 897147 w 1122311"/>
                  <a:gd name="connsiteY92" fmla="*/ 2191109 h 3735071"/>
                  <a:gd name="connsiteX93" fmla="*/ 905773 w 1122311"/>
                  <a:gd name="connsiteY93" fmla="*/ 2165230 h 3735071"/>
                  <a:gd name="connsiteX94" fmla="*/ 897147 w 1122311"/>
                  <a:gd name="connsiteY94" fmla="*/ 2001328 h 3735071"/>
                  <a:gd name="connsiteX95" fmla="*/ 888520 w 1122311"/>
                  <a:gd name="connsiteY95" fmla="*/ 1975449 h 3735071"/>
                  <a:gd name="connsiteX96" fmla="*/ 862641 w 1122311"/>
                  <a:gd name="connsiteY96" fmla="*/ 1958196 h 3735071"/>
                  <a:gd name="connsiteX97" fmla="*/ 819509 w 1122311"/>
                  <a:gd name="connsiteY97" fmla="*/ 1915064 h 3735071"/>
                  <a:gd name="connsiteX98" fmla="*/ 767751 w 1122311"/>
                  <a:gd name="connsiteY98" fmla="*/ 1880558 h 3735071"/>
                  <a:gd name="connsiteX99" fmla="*/ 741871 w 1122311"/>
                  <a:gd name="connsiteY99" fmla="*/ 1854679 h 3735071"/>
                  <a:gd name="connsiteX100" fmla="*/ 690113 w 1122311"/>
                  <a:gd name="connsiteY100" fmla="*/ 1794294 h 3735071"/>
                  <a:gd name="connsiteX101" fmla="*/ 664234 w 1122311"/>
                  <a:gd name="connsiteY101" fmla="*/ 1777041 h 3735071"/>
                  <a:gd name="connsiteX102" fmla="*/ 646981 w 1122311"/>
                  <a:gd name="connsiteY102" fmla="*/ 1751162 h 3735071"/>
                  <a:gd name="connsiteX103" fmla="*/ 638354 w 1122311"/>
                  <a:gd name="connsiteY103" fmla="*/ 1725283 h 3735071"/>
                  <a:gd name="connsiteX104" fmla="*/ 621101 w 1122311"/>
                  <a:gd name="connsiteY104" fmla="*/ 1690777 h 3735071"/>
                  <a:gd name="connsiteX105" fmla="*/ 612475 w 1122311"/>
                  <a:gd name="connsiteY105" fmla="*/ 1319841 h 3735071"/>
                  <a:gd name="connsiteX106" fmla="*/ 595222 w 1122311"/>
                  <a:gd name="connsiteY106" fmla="*/ 1285336 h 3735071"/>
                  <a:gd name="connsiteX107" fmla="*/ 543464 w 1122311"/>
                  <a:gd name="connsiteY107" fmla="*/ 1242204 h 3735071"/>
                  <a:gd name="connsiteX108" fmla="*/ 508958 w 1122311"/>
                  <a:gd name="connsiteY108" fmla="*/ 1233577 h 3735071"/>
                  <a:gd name="connsiteX109" fmla="*/ 448573 w 1122311"/>
                  <a:gd name="connsiteY109" fmla="*/ 1216324 h 3735071"/>
                  <a:gd name="connsiteX110" fmla="*/ 301924 w 1122311"/>
                  <a:gd name="connsiteY110" fmla="*/ 1224951 h 3735071"/>
                  <a:gd name="connsiteX111" fmla="*/ 232913 w 1122311"/>
                  <a:gd name="connsiteY111" fmla="*/ 1250830 h 3735071"/>
                  <a:gd name="connsiteX112" fmla="*/ 181154 w 1122311"/>
                  <a:gd name="connsiteY112" fmla="*/ 1302589 h 3735071"/>
                  <a:gd name="connsiteX113" fmla="*/ 155275 w 1122311"/>
                  <a:gd name="connsiteY113" fmla="*/ 1328468 h 3735071"/>
                  <a:gd name="connsiteX114" fmla="*/ 129396 w 1122311"/>
                  <a:gd name="connsiteY114" fmla="*/ 1362973 h 3735071"/>
                  <a:gd name="connsiteX115" fmla="*/ 103517 w 1122311"/>
                  <a:gd name="connsiteY115" fmla="*/ 1388853 h 3735071"/>
                  <a:gd name="connsiteX116" fmla="*/ 94890 w 1122311"/>
                  <a:gd name="connsiteY116" fmla="*/ 1414732 h 3735071"/>
                  <a:gd name="connsiteX117" fmla="*/ 77637 w 1122311"/>
                  <a:gd name="connsiteY117" fmla="*/ 1440611 h 3735071"/>
                  <a:gd name="connsiteX118" fmla="*/ 69011 w 1122311"/>
                  <a:gd name="connsiteY118" fmla="*/ 1500996 h 3735071"/>
                  <a:gd name="connsiteX119" fmla="*/ 60384 w 1122311"/>
                  <a:gd name="connsiteY119" fmla="*/ 1526875 h 3735071"/>
                  <a:gd name="connsiteX120" fmla="*/ 69011 w 1122311"/>
                  <a:gd name="connsiteY120" fmla="*/ 1595887 h 3735071"/>
                  <a:gd name="connsiteX121" fmla="*/ 112143 w 1122311"/>
                  <a:gd name="connsiteY121" fmla="*/ 1639019 h 3735071"/>
                  <a:gd name="connsiteX122" fmla="*/ 138022 w 1122311"/>
                  <a:gd name="connsiteY122" fmla="*/ 1647645 h 3735071"/>
                  <a:gd name="connsiteX123" fmla="*/ 163901 w 1122311"/>
                  <a:gd name="connsiteY123" fmla="*/ 1664898 h 3735071"/>
                  <a:gd name="connsiteX124" fmla="*/ 267418 w 1122311"/>
                  <a:gd name="connsiteY124" fmla="*/ 1656272 h 3735071"/>
                  <a:gd name="connsiteX125" fmla="*/ 293298 w 1122311"/>
                  <a:gd name="connsiteY125" fmla="*/ 1647645 h 3735071"/>
                  <a:gd name="connsiteX126" fmla="*/ 336430 w 1122311"/>
                  <a:gd name="connsiteY126" fmla="*/ 1639019 h 3735071"/>
                  <a:gd name="connsiteX127" fmla="*/ 370935 w 1122311"/>
                  <a:gd name="connsiteY127" fmla="*/ 1621766 h 3735071"/>
                  <a:gd name="connsiteX128" fmla="*/ 422694 w 1122311"/>
                  <a:gd name="connsiteY128" fmla="*/ 1604513 h 3735071"/>
                  <a:gd name="connsiteX129" fmla="*/ 448573 w 1122311"/>
                  <a:gd name="connsiteY129" fmla="*/ 1587260 h 3735071"/>
                  <a:gd name="connsiteX130" fmla="*/ 491705 w 1122311"/>
                  <a:gd name="connsiteY130" fmla="*/ 1570007 h 3735071"/>
                  <a:gd name="connsiteX131" fmla="*/ 517584 w 1122311"/>
                  <a:gd name="connsiteY131" fmla="*/ 1544128 h 3735071"/>
                  <a:gd name="connsiteX132" fmla="*/ 569343 w 1122311"/>
                  <a:gd name="connsiteY132" fmla="*/ 1500996 h 3735071"/>
                  <a:gd name="connsiteX133" fmla="*/ 621101 w 1122311"/>
                  <a:gd name="connsiteY133" fmla="*/ 1423358 h 3735071"/>
                  <a:gd name="connsiteX134" fmla="*/ 646981 w 1122311"/>
                  <a:gd name="connsiteY134" fmla="*/ 1362973 h 3735071"/>
                  <a:gd name="connsiteX135" fmla="*/ 664234 w 1122311"/>
                  <a:gd name="connsiteY135" fmla="*/ 1337094 h 3735071"/>
                  <a:gd name="connsiteX136" fmla="*/ 681486 w 1122311"/>
                  <a:gd name="connsiteY136" fmla="*/ 1259456 h 3735071"/>
                  <a:gd name="connsiteX137" fmla="*/ 690113 w 1122311"/>
                  <a:gd name="connsiteY137" fmla="*/ 1233577 h 3735071"/>
                  <a:gd name="connsiteX138" fmla="*/ 698739 w 1122311"/>
                  <a:gd name="connsiteY138" fmla="*/ 1155939 h 3735071"/>
                  <a:gd name="connsiteX139" fmla="*/ 707366 w 1122311"/>
                  <a:gd name="connsiteY139" fmla="*/ 1130060 h 3735071"/>
                  <a:gd name="connsiteX140" fmla="*/ 741871 w 1122311"/>
                  <a:gd name="connsiteY140" fmla="*/ 1104181 h 3735071"/>
                  <a:gd name="connsiteX141" fmla="*/ 793630 w 1122311"/>
                  <a:gd name="connsiteY141" fmla="*/ 1069675 h 3735071"/>
                  <a:gd name="connsiteX142" fmla="*/ 802256 w 1122311"/>
                  <a:gd name="connsiteY142" fmla="*/ 1043796 h 3735071"/>
                  <a:gd name="connsiteX143" fmla="*/ 785003 w 1122311"/>
                  <a:gd name="connsiteY143" fmla="*/ 948905 h 3735071"/>
                  <a:gd name="connsiteX144" fmla="*/ 741871 w 1122311"/>
                  <a:gd name="connsiteY144" fmla="*/ 888521 h 3735071"/>
                  <a:gd name="connsiteX145" fmla="*/ 707366 w 1122311"/>
                  <a:gd name="connsiteY145" fmla="*/ 871268 h 3735071"/>
                  <a:gd name="connsiteX146" fmla="*/ 681486 w 1122311"/>
                  <a:gd name="connsiteY146" fmla="*/ 854015 h 3735071"/>
                  <a:gd name="connsiteX147" fmla="*/ 612475 w 1122311"/>
                  <a:gd name="connsiteY147" fmla="*/ 871268 h 3735071"/>
                  <a:gd name="connsiteX148" fmla="*/ 560717 w 1122311"/>
                  <a:gd name="connsiteY148" fmla="*/ 914400 h 3735071"/>
                  <a:gd name="connsiteX149" fmla="*/ 534837 w 1122311"/>
                  <a:gd name="connsiteY149" fmla="*/ 931653 h 3735071"/>
                  <a:gd name="connsiteX150" fmla="*/ 483079 w 1122311"/>
                  <a:gd name="connsiteY150" fmla="*/ 966158 h 3735071"/>
                  <a:gd name="connsiteX151" fmla="*/ 422694 w 1122311"/>
                  <a:gd name="connsiteY151" fmla="*/ 940279 h 3735071"/>
                  <a:gd name="connsiteX152" fmla="*/ 405441 w 1122311"/>
                  <a:gd name="connsiteY152" fmla="*/ 914400 h 3735071"/>
                  <a:gd name="connsiteX153" fmla="*/ 370935 w 1122311"/>
                  <a:gd name="connsiteY153" fmla="*/ 854015 h 3735071"/>
                  <a:gd name="connsiteX154" fmla="*/ 362309 w 1122311"/>
                  <a:gd name="connsiteY154" fmla="*/ 828136 h 3735071"/>
                  <a:gd name="connsiteX155" fmla="*/ 396815 w 1122311"/>
                  <a:gd name="connsiteY155" fmla="*/ 785004 h 3735071"/>
                  <a:gd name="connsiteX156" fmla="*/ 431320 w 1122311"/>
                  <a:gd name="connsiteY156" fmla="*/ 776377 h 3735071"/>
                  <a:gd name="connsiteX157" fmla="*/ 543464 w 1122311"/>
                  <a:gd name="connsiteY157" fmla="*/ 759124 h 3735071"/>
                  <a:gd name="connsiteX158" fmla="*/ 603849 w 1122311"/>
                  <a:gd name="connsiteY158" fmla="*/ 741872 h 3735071"/>
                  <a:gd name="connsiteX159" fmla="*/ 655607 w 1122311"/>
                  <a:gd name="connsiteY159" fmla="*/ 638355 h 3735071"/>
                  <a:gd name="connsiteX160" fmla="*/ 672860 w 1122311"/>
                  <a:gd name="connsiteY160" fmla="*/ 595222 h 3735071"/>
                  <a:gd name="connsiteX161" fmla="*/ 690113 w 1122311"/>
                  <a:gd name="connsiteY161" fmla="*/ 465826 h 3735071"/>
                  <a:gd name="connsiteX162" fmla="*/ 681486 w 1122311"/>
                  <a:gd name="connsiteY162" fmla="*/ 267419 h 3735071"/>
                  <a:gd name="connsiteX163" fmla="*/ 672860 w 1122311"/>
                  <a:gd name="connsiteY163" fmla="*/ 241539 h 3735071"/>
                  <a:gd name="connsiteX164" fmla="*/ 655607 w 1122311"/>
                  <a:gd name="connsiteY164" fmla="*/ 215660 h 3735071"/>
                  <a:gd name="connsiteX165" fmla="*/ 638354 w 1122311"/>
                  <a:gd name="connsiteY165" fmla="*/ 163902 h 3735071"/>
                  <a:gd name="connsiteX166" fmla="*/ 603849 w 1122311"/>
                  <a:gd name="connsiteY166" fmla="*/ 138022 h 3735071"/>
                  <a:gd name="connsiteX167" fmla="*/ 577969 w 1122311"/>
                  <a:gd name="connsiteY167" fmla="*/ 112143 h 3735071"/>
                  <a:gd name="connsiteX168" fmla="*/ 543464 w 1122311"/>
                  <a:gd name="connsiteY168" fmla="*/ 77638 h 3735071"/>
                  <a:gd name="connsiteX169" fmla="*/ 517584 w 1122311"/>
                  <a:gd name="connsiteY169" fmla="*/ 51758 h 3735071"/>
                  <a:gd name="connsiteX170" fmla="*/ 483079 w 1122311"/>
                  <a:gd name="connsiteY170" fmla="*/ 34505 h 3735071"/>
                  <a:gd name="connsiteX171" fmla="*/ 457200 w 1122311"/>
                  <a:gd name="connsiteY171" fmla="*/ 17253 h 3735071"/>
                  <a:gd name="connsiteX172" fmla="*/ 422694 w 1122311"/>
                  <a:gd name="connsiteY172" fmla="*/ 8626 h 3735071"/>
                  <a:gd name="connsiteX173" fmla="*/ 396815 w 1122311"/>
                  <a:gd name="connsiteY173" fmla="*/ 0 h 3735071"/>
                  <a:gd name="connsiteX174" fmla="*/ 336430 w 1122311"/>
                  <a:gd name="connsiteY174" fmla="*/ 8626 h 3735071"/>
                  <a:gd name="connsiteX175" fmla="*/ 284671 w 1122311"/>
                  <a:gd name="connsiteY175" fmla="*/ 25879 h 3735071"/>
                  <a:gd name="connsiteX176" fmla="*/ 258792 w 1122311"/>
                  <a:gd name="connsiteY176" fmla="*/ 43132 h 3735071"/>
                  <a:gd name="connsiteX177" fmla="*/ 224286 w 1122311"/>
                  <a:gd name="connsiteY177" fmla="*/ 60385 h 3735071"/>
                  <a:gd name="connsiteX178" fmla="*/ 172528 w 1122311"/>
                  <a:gd name="connsiteY178" fmla="*/ 120770 h 3735071"/>
                  <a:gd name="connsiteX179" fmla="*/ 69011 w 1122311"/>
                  <a:gd name="connsiteY179" fmla="*/ 241539 h 3735071"/>
                  <a:gd name="connsiteX180" fmla="*/ 43132 w 1122311"/>
                  <a:gd name="connsiteY180" fmla="*/ 301924 h 3735071"/>
                  <a:gd name="connsiteX181" fmla="*/ 25879 w 1122311"/>
                  <a:gd name="connsiteY181" fmla="*/ 327804 h 3735071"/>
                  <a:gd name="connsiteX182" fmla="*/ 17252 w 1122311"/>
                  <a:gd name="connsiteY182" fmla="*/ 370936 h 3735071"/>
                  <a:gd name="connsiteX183" fmla="*/ 8626 w 1122311"/>
                  <a:gd name="connsiteY183" fmla="*/ 396815 h 3735071"/>
                  <a:gd name="connsiteX184" fmla="*/ 0 w 1122311"/>
                  <a:gd name="connsiteY184" fmla="*/ 457200 h 3735071"/>
                  <a:gd name="connsiteX185" fmla="*/ 8626 w 1122311"/>
                  <a:gd name="connsiteY185" fmla="*/ 517585 h 3735071"/>
                  <a:gd name="connsiteX186" fmla="*/ 69011 w 1122311"/>
                  <a:gd name="connsiteY186" fmla="*/ 569343 h 3735071"/>
                  <a:gd name="connsiteX187" fmla="*/ 112143 w 1122311"/>
                  <a:gd name="connsiteY187" fmla="*/ 577970 h 3735071"/>
                  <a:gd name="connsiteX188" fmla="*/ 138022 w 1122311"/>
                  <a:gd name="connsiteY188" fmla="*/ 586596 h 3735071"/>
                  <a:gd name="connsiteX189" fmla="*/ 293298 w 1122311"/>
                  <a:gd name="connsiteY189" fmla="*/ 569343 h 3735071"/>
                  <a:gd name="connsiteX190" fmla="*/ 327803 w 1122311"/>
                  <a:gd name="connsiteY190" fmla="*/ 552090 h 3735071"/>
                  <a:gd name="connsiteX191" fmla="*/ 353683 w 1122311"/>
                  <a:gd name="connsiteY191" fmla="*/ 517585 h 3735071"/>
                  <a:gd name="connsiteX192" fmla="*/ 405441 w 1122311"/>
                  <a:gd name="connsiteY192" fmla="*/ 465826 h 3735071"/>
                  <a:gd name="connsiteX193" fmla="*/ 448573 w 1122311"/>
                  <a:gd name="connsiteY193" fmla="*/ 414068 h 3735071"/>
                  <a:gd name="connsiteX194" fmla="*/ 474452 w 1122311"/>
                  <a:gd name="connsiteY194" fmla="*/ 396815 h 3735071"/>
                  <a:gd name="connsiteX195" fmla="*/ 491705 w 1122311"/>
                  <a:gd name="connsiteY195" fmla="*/ 370936 h 3735071"/>
                  <a:gd name="connsiteX196" fmla="*/ 517584 w 1122311"/>
                  <a:gd name="connsiteY196" fmla="*/ 362309 h 3735071"/>
                  <a:gd name="connsiteX197" fmla="*/ 543464 w 1122311"/>
                  <a:gd name="connsiteY197" fmla="*/ 345056 h 3735071"/>
                  <a:gd name="connsiteX198" fmla="*/ 603849 w 1122311"/>
                  <a:gd name="connsiteY198" fmla="*/ 327804 h 3735071"/>
                  <a:gd name="connsiteX199" fmla="*/ 629728 w 1122311"/>
                  <a:gd name="connsiteY199" fmla="*/ 319177 h 3735071"/>
                  <a:gd name="connsiteX200" fmla="*/ 707366 w 1122311"/>
                  <a:gd name="connsiteY200" fmla="*/ 336430 h 3735071"/>
                  <a:gd name="connsiteX201" fmla="*/ 785003 w 1122311"/>
                  <a:gd name="connsiteY201" fmla="*/ 396815 h 3735071"/>
                  <a:gd name="connsiteX202" fmla="*/ 819509 w 1122311"/>
                  <a:gd name="connsiteY202" fmla="*/ 414068 h 3735071"/>
                  <a:gd name="connsiteX203" fmla="*/ 854015 w 1122311"/>
                  <a:gd name="connsiteY203" fmla="*/ 439947 h 3735071"/>
                  <a:gd name="connsiteX204" fmla="*/ 888520 w 1122311"/>
                  <a:gd name="connsiteY204" fmla="*/ 457200 h 3735071"/>
                  <a:gd name="connsiteX205" fmla="*/ 914400 w 1122311"/>
                  <a:gd name="connsiteY205" fmla="*/ 483079 h 3735071"/>
                  <a:gd name="connsiteX206" fmla="*/ 1009290 w 1122311"/>
                  <a:gd name="connsiteY206" fmla="*/ 569343 h 3735071"/>
                  <a:gd name="connsiteX207" fmla="*/ 1061049 w 1122311"/>
                  <a:gd name="connsiteY207" fmla="*/ 621102 h 3735071"/>
                  <a:gd name="connsiteX208" fmla="*/ 1095554 w 1122311"/>
                  <a:gd name="connsiteY208" fmla="*/ 681487 h 3735071"/>
                  <a:gd name="connsiteX209" fmla="*/ 1121434 w 1122311"/>
                  <a:gd name="connsiteY209" fmla="*/ 733245 h 3735071"/>
                  <a:gd name="connsiteX210" fmla="*/ 1104181 w 1122311"/>
                  <a:gd name="connsiteY210" fmla="*/ 802256 h 3735071"/>
                  <a:gd name="connsiteX211" fmla="*/ 1052422 w 1122311"/>
                  <a:gd name="connsiteY211" fmla="*/ 828136 h 3735071"/>
                  <a:gd name="connsiteX212" fmla="*/ 819509 w 1122311"/>
                  <a:gd name="connsiteY212" fmla="*/ 845389 h 3735071"/>
                  <a:gd name="connsiteX213" fmla="*/ 759124 w 1122311"/>
                  <a:gd name="connsiteY213" fmla="*/ 854015 h 3735071"/>
                  <a:gd name="connsiteX214" fmla="*/ 672860 w 1122311"/>
                  <a:gd name="connsiteY214" fmla="*/ 862641 h 3735071"/>
                  <a:gd name="connsiteX215" fmla="*/ 638354 w 1122311"/>
                  <a:gd name="connsiteY215" fmla="*/ 871268 h 3735071"/>
                  <a:gd name="connsiteX216" fmla="*/ 595222 w 1122311"/>
                  <a:gd name="connsiteY216" fmla="*/ 879894 h 3735071"/>
                  <a:gd name="connsiteX217" fmla="*/ 543464 w 1122311"/>
                  <a:gd name="connsiteY217" fmla="*/ 897147 h 3735071"/>
                  <a:gd name="connsiteX218" fmla="*/ 491705 w 1122311"/>
                  <a:gd name="connsiteY218" fmla="*/ 914400 h 3735071"/>
                  <a:gd name="connsiteX219" fmla="*/ 439947 w 1122311"/>
                  <a:gd name="connsiteY219" fmla="*/ 931653 h 3735071"/>
                  <a:gd name="connsiteX220" fmla="*/ 379562 w 1122311"/>
                  <a:gd name="connsiteY220" fmla="*/ 957532 h 3735071"/>
                  <a:gd name="connsiteX221" fmla="*/ 327803 w 1122311"/>
                  <a:gd name="connsiteY221" fmla="*/ 1000664 h 3735071"/>
                  <a:gd name="connsiteX222" fmla="*/ 284671 w 1122311"/>
                  <a:gd name="connsiteY222" fmla="*/ 1061049 h 3735071"/>
                  <a:gd name="connsiteX223" fmla="*/ 267418 w 1122311"/>
                  <a:gd name="connsiteY223" fmla="*/ 1095555 h 3735071"/>
                  <a:gd name="connsiteX224" fmla="*/ 258792 w 1122311"/>
                  <a:gd name="connsiteY224" fmla="*/ 1130060 h 3735071"/>
                  <a:gd name="connsiteX225" fmla="*/ 250166 w 1122311"/>
                  <a:gd name="connsiteY225" fmla="*/ 1155939 h 3735071"/>
                  <a:gd name="connsiteX226" fmla="*/ 258792 w 1122311"/>
                  <a:gd name="connsiteY226" fmla="*/ 1216324 h 3735071"/>
                  <a:gd name="connsiteX227" fmla="*/ 293298 w 1122311"/>
                  <a:gd name="connsiteY227" fmla="*/ 1233577 h 3735071"/>
                  <a:gd name="connsiteX228" fmla="*/ 500332 w 1122311"/>
                  <a:gd name="connsiteY228" fmla="*/ 1224951 h 3735071"/>
                  <a:gd name="connsiteX229" fmla="*/ 534837 w 1122311"/>
                  <a:gd name="connsiteY229" fmla="*/ 1216324 h 3735071"/>
                  <a:gd name="connsiteX230" fmla="*/ 586596 w 1122311"/>
                  <a:gd name="connsiteY230" fmla="*/ 1199072 h 3735071"/>
                  <a:gd name="connsiteX231" fmla="*/ 707366 w 1122311"/>
                  <a:gd name="connsiteY231" fmla="*/ 1207698 h 3735071"/>
                  <a:gd name="connsiteX232" fmla="*/ 759124 w 1122311"/>
                  <a:gd name="connsiteY232" fmla="*/ 1224951 h 3735071"/>
                  <a:gd name="connsiteX233" fmla="*/ 785003 w 1122311"/>
                  <a:gd name="connsiteY233" fmla="*/ 1233577 h 3735071"/>
                  <a:gd name="connsiteX234" fmla="*/ 810883 w 1122311"/>
                  <a:gd name="connsiteY234" fmla="*/ 1268083 h 3735071"/>
                  <a:gd name="connsiteX235" fmla="*/ 836762 w 1122311"/>
                  <a:gd name="connsiteY235" fmla="*/ 1328468 h 3735071"/>
                  <a:gd name="connsiteX236" fmla="*/ 854015 w 1122311"/>
                  <a:gd name="connsiteY236" fmla="*/ 1362973 h 3735071"/>
                  <a:gd name="connsiteX237" fmla="*/ 871267 w 1122311"/>
                  <a:gd name="connsiteY237" fmla="*/ 1423358 h 3735071"/>
                  <a:gd name="connsiteX238" fmla="*/ 845388 w 1122311"/>
                  <a:gd name="connsiteY238" fmla="*/ 1518249 h 3735071"/>
                  <a:gd name="connsiteX239" fmla="*/ 828135 w 1122311"/>
                  <a:gd name="connsiteY239" fmla="*/ 1561381 h 3735071"/>
                  <a:gd name="connsiteX240" fmla="*/ 733245 w 1122311"/>
                  <a:gd name="connsiteY240" fmla="*/ 1656272 h 3735071"/>
                  <a:gd name="connsiteX241" fmla="*/ 715992 w 1122311"/>
                  <a:gd name="connsiteY241" fmla="*/ 1682151 h 3735071"/>
                  <a:gd name="connsiteX242" fmla="*/ 690113 w 1122311"/>
                  <a:gd name="connsiteY242" fmla="*/ 1708030 h 3735071"/>
                  <a:gd name="connsiteX243" fmla="*/ 672860 w 1122311"/>
                  <a:gd name="connsiteY243" fmla="*/ 1733909 h 3735071"/>
                  <a:gd name="connsiteX244" fmla="*/ 646981 w 1122311"/>
                  <a:gd name="connsiteY244" fmla="*/ 1768415 h 3735071"/>
                  <a:gd name="connsiteX245" fmla="*/ 638354 w 1122311"/>
                  <a:gd name="connsiteY245" fmla="*/ 1794294 h 3735071"/>
                  <a:gd name="connsiteX246" fmla="*/ 646981 w 1122311"/>
                  <a:gd name="connsiteY246" fmla="*/ 1820173 h 3735071"/>
                  <a:gd name="connsiteX247" fmla="*/ 690113 w 1122311"/>
                  <a:gd name="connsiteY247" fmla="*/ 1880558 h 3735071"/>
                  <a:gd name="connsiteX248" fmla="*/ 698739 w 1122311"/>
                  <a:gd name="connsiteY248" fmla="*/ 1915064 h 3735071"/>
                  <a:gd name="connsiteX249" fmla="*/ 724618 w 1122311"/>
                  <a:gd name="connsiteY249" fmla="*/ 2001328 h 3735071"/>
                  <a:gd name="connsiteX250" fmla="*/ 715992 w 1122311"/>
                  <a:gd name="connsiteY250" fmla="*/ 2122098 h 3735071"/>
                  <a:gd name="connsiteX251" fmla="*/ 655607 w 1122311"/>
                  <a:gd name="connsiteY251" fmla="*/ 2191109 h 3735071"/>
                  <a:gd name="connsiteX252" fmla="*/ 646981 w 1122311"/>
                  <a:gd name="connsiteY252" fmla="*/ 2216989 h 3735071"/>
                  <a:gd name="connsiteX253" fmla="*/ 621101 w 1122311"/>
                  <a:gd name="connsiteY253" fmla="*/ 2268747 h 3735071"/>
                  <a:gd name="connsiteX254" fmla="*/ 629728 w 1122311"/>
                  <a:gd name="connsiteY254" fmla="*/ 2355011 h 3735071"/>
                  <a:gd name="connsiteX255" fmla="*/ 655607 w 1122311"/>
                  <a:gd name="connsiteY255" fmla="*/ 2372264 h 3735071"/>
                  <a:gd name="connsiteX256" fmla="*/ 690113 w 1122311"/>
                  <a:gd name="connsiteY256" fmla="*/ 2424022 h 3735071"/>
                  <a:gd name="connsiteX257" fmla="*/ 715992 w 1122311"/>
                  <a:gd name="connsiteY257" fmla="*/ 2449902 h 3735071"/>
                  <a:gd name="connsiteX258" fmla="*/ 750498 w 1122311"/>
                  <a:gd name="connsiteY258" fmla="*/ 2518913 h 3735071"/>
                  <a:gd name="connsiteX259" fmla="*/ 767751 w 1122311"/>
                  <a:gd name="connsiteY259" fmla="*/ 2587924 h 3735071"/>
                  <a:gd name="connsiteX260" fmla="*/ 785003 w 1122311"/>
                  <a:gd name="connsiteY260" fmla="*/ 2648309 h 3735071"/>
                  <a:gd name="connsiteX261" fmla="*/ 802256 w 1122311"/>
                  <a:gd name="connsiteY261" fmla="*/ 2674189 h 3735071"/>
                  <a:gd name="connsiteX262" fmla="*/ 819509 w 1122311"/>
                  <a:gd name="connsiteY262" fmla="*/ 2725947 h 3735071"/>
                  <a:gd name="connsiteX263" fmla="*/ 828135 w 1122311"/>
                  <a:gd name="connsiteY263" fmla="*/ 2751826 h 3735071"/>
                  <a:gd name="connsiteX264" fmla="*/ 845388 w 1122311"/>
                  <a:gd name="connsiteY264" fmla="*/ 2786332 h 3735071"/>
                  <a:gd name="connsiteX265" fmla="*/ 862641 w 1122311"/>
                  <a:gd name="connsiteY265" fmla="*/ 2838090 h 3735071"/>
                  <a:gd name="connsiteX266" fmla="*/ 879894 w 1122311"/>
                  <a:gd name="connsiteY266" fmla="*/ 2907102 h 3735071"/>
                  <a:gd name="connsiteX267" fmla="*/ 871267 w 1122311"/>
                  <a:gd name="connsiteY267" fmla="*/ 3079630 h 3735071"/>
                  <a:gd name="connsiteX268" fmla="*/ 862641 w 1122311"/>
                  <a:gd name="connsiteY268" fmla="*/ 3114136 h 3735071"/>
                  <a:gd name="connsiteX269" fmla="*/ 828135 w 1122311"/>
                  <a:gd name="connsiteY269" fmla="*/ 3191773 h 3735071"/>
                  <a:gd name="connsiteX270" fmla="*/ 819509 w 1122311"/>
                  <a:gd name="connsiteY270" fmla="*/ 3217653 h 3735071"/>
                  <a:gd name="connsiteX271" fmla="*/ 810883 w 1122311"/>
                  <a:gd name="connsiteY271" fmla="*/ 3286664 h 3735071"/>
                  <a:gd name="connsiteX272" fmla="*/ 828135 w 1122311"/>
                  <a:gd name="connsiteY272" fmla="*/ 3519577 h 3735071"/>
                  <a:gd name="connsiteX273" fmla="*/ 819509 w 1122311"/>
                  <a:gd name="connsiteY273" fmla="*/ 3640347 h 3735071"/>
                  <a:gd name="connsiteX274" fmla="*/ 776377 w 1122311"/>
                  <a:gd name="connsiteY274" fmla="*/ 3666226 h 3735071"/>
                  <a:gd name="connsiteX275" fmla="*/ 724618 w 1122311"/>
                  <a:gd name="connsiteY275" fmla="*/ 3692105 h 3735071"/>
                  <a:gd name="connsiteX276" fmla="*/ 690113 w 1122311"/>
                  <a:gd name="connsiteY276" fmla="*/ 3709358 h 3735071"/>
                  <a:gd name="connsiteX277" fmla="*/ 603849 w 1122311"/>
                  <a:gd name="connsiteY277" fmla="*/ 3717985 h 3735071"/>
                  <a:gd name="connsiteX278" fmla="*/ 465826 w 1122311"/>
                  <a:gd name="connsiteY278" fmla="*/ 3717985 h 3735071"/>
                  <a:gd name="connsiteX279" fmla="*/ 439947 w 1122311"/>
                  <a:gd name="connsiteY279" fmla="*/ 3700732 h 3735071"/>
                  <a:gd name="connsiteX280" fmla="*/ 396815 w 1122311"/>
                  <a:gd name="connsiteY280" fmla="*/ 3674853 h 3735071"/>
                  <a:gd name="connsiteX281" fmla="*/ 353683 w 1122311"/>
                  <a:gd name="connsiteY281" fmla="*/ 3614468 h 3735071"/>
                  <a:gd name="connsiteX282" fmla="*/ 336430 w 1122311"/>
                  <a:gd name="connsiteY282" fmla="*/ 3562709 h 3735071"/>
                  <a:gd name="connsiteX283" fmla="*/ 327803 w 1122311"/>
                  <a:gd name="connsiteY283" fmla="*/ 3536830 h 3735071"/>
                  <a:gd name="connsiteX284" fmla="*/ 336430 w 1122311"/>
                  <a:gd name="connsiteY284" fmla="*/ 3459192 h 3735071"/>
                  <a:gd name="connsiteX285" fmla="*/ 353683 w 1122311"/>
                  <a:gd name="connsiteY285" fmla="*/ 3433313 h 3735071"/>
                  <a:gd name="connsiteX286" fmla="*/ 379562 w 1122311"/>
                  <a:gd name="connsiteY286" fmla="*/ 3398807 h 3735071"/>
                  <a:gd name="connsiteX287" fmla="*/ 396815 w 1122311"/>
                  <a:gd name="connsiteY287" fmla="*/ 3372928 h 3735071"/>
                  <a:gd name="connsiteX288" fmla="*/ 448573 w 1122311"/>
                  <a:gd name="connsiteY288" fmla="*/ 3329796 h 3735071"/>
                  <a:gd name="connsiteX289" fmla="*/ 491705 w 1122311"/>
                  <a:gd name="connsiteY289" fmla="*/ 3286664 h 3735071"/>
                  <a:gd name="connsiteX290" fmla="*/ 517584 w 1122311"/>
                  <a:gd name="connsiteY290" fmla="*/ 3105509 h 3735071"/>
                  <a:gd name="connsiteX291" fmla="*/ 448573 w 1122311"/>
                  <a:gd name="connsiteY291" fmla="*/ 3062377 h 3735071"/>
                  <a:gd name="connsiteX292" fmla="*/ 396815 w 1122311"/>
                  <a:gd name="connsiteY292" fmla="*/ 3027872 h 3735071"/>
                  <a:gd name="connsiteX293" fmla="*/ 370935 w 1122311"/>
                  <a:gd name="connsiteY293" fmla="*/ 3010619 h 3735071"/>
                  <a:gd name="connsiteX294" fmla="*/ 345056 w 1122311"/>
                  <a:gd name="connsiteY294" fmla="*/ 3001992 h 3735071"/>
                  <a:gd name="connsiteX295" fmla="*/ 284671 w 1122311"/>
                  <a:gd name="connsiteY295" fmla="*/ 2976113 h 3735071"/>
                  <a:gd name="connsiteX296" fmla="*/ 258792 w 1122311"/>
                  <a:gd name="connsiteY296" fmla="*/ 2958860 h 3735071"/>
                  <a:gd name="connsiteX297" fmla="*/ 232913 w 1122311"/>
                  <a:gd name="connsiteY297" fmla="*/ 2950234 h 3735071"/>
                  <a:gd name="connsiteX298" fmla="*/ 181154 w 1122311"/>
                  <a:gd name="connsiteY298" fmla="*/ 2915728 h 3735071"/>
                  <a:gd name="connsiteX299" fmla="*/ 155275 w 1122311"/>
                  <a:gd name="connsiteY299" fmla="*/ 2898475 h 3735071"/>
                  <a:gd name="connsiteX300" fmla="*/ 146649 w 1122311"/>
                  <a:gd name="connsiteY300" fmla="*/ 2872596 h 3735071"/>
                  <a:gd name="connsiteX301" fmla="*/ 120769 w 1122311"/>
                  <a:gd name="connsiteY301" fmla="*/ 2838090 h 3735071"/>
                  <a:gd name="connsiteX302" fmla="*/ 86264 w 1122311"/>
                  <a:gd name="connsiteY302" fmla="*/ 2777705 h 3735071"/>
                  <a:gd name="connsiteX303" fmla="*/ 69011 w 1122311"/>
                  <a:gd name="connsiteY303" fmla="*/ 2725947 h 3735071"/>
                  <a:gd name="connsiteX304" fmla="*/ 77637 w 1122311"/>
                  <a:gd name="connsiteY304" fmla="*/ 2587924 h 3735071"/>
                  <a:gd name="connsiteX305" fmla="*/ 94890 w 1122311"/>
                  <a:gd name="connsiteY305" fmla="*/ 2562045 h 3735071"/>
                  <a:gd name="connsiteX306" fmla="*/ 146649 w 1122311"/>
                  <a:gd name="connsiteY306" fmla="*/ 2544792 h 3735071"/>
                  <a:gd name="connsiteX307" fmla="*/ 181154 w 1122311"/>
                  <a:gd name="connsiteY307" fmla="*/ 2553419 h 3735071"/>
                  <a:gd name="connsiteX308" fmla="*/ 207034 w 1122311"/>
                  <a:gd name="connsiteY308" fmla="*/ 2579298 h 3735071"/>
                  <a:gd name="connsiteX309" fmla="*/ 258792 w 1122311"/>
                  <a:gd name="connsiteY309" fmla="*/ 2605177 h 3735071"/>
                  <a:gd name="connsiteX310" fmla="*/ 276045 w 1122311"/>
                  <a:gd name="connsiteY310" fmla="*/ 2631056 h 3735071"/>
                  <a:gd name="connsiteX311" fmla="*/ 327803 w 1122311"/>
                  <a:gd name="connsiteY311" fmla="*/ 2648309 h 3735071"/>
                  <a:gd name="connsiteX312" fmla="*/ 362309 w 1122311"/>
                  <a:gd name="connsiteY312" fmla="*/ 2656936 h 373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</a:cxnLst>
                <a:rect l="l" t="t" r="r" b="b"/>
                <a:pathLst>
                  <a:path w="1122311" h="3735071">
                    <a:moveTo>
                      <a:pt x="189781" y="3071004"/>
                    </a:moveTo>
                    <a:cubicBezTo>
                      <a:pt x="198407" y="3068128"/>
                      <a:pt x="206567" y="3062377"/>
                      <a:pt x="215660" y="3062377"/>
                    </a:cubicBezTo>
                    <a:cubicBezTo>
                      <a:pt x="233151" y="3062377"/>
                      <a:pt x="250825" y="3065473"/>
                      <a:pt x="267418" y="3071004"/>
                    </a:cubicBezTo>
                    <a:cubicBezTo>
                      <a:pt x="277254" y="3074283"/>
                      <a:pt x="284025" y="3083619"/>
                      <a:pt x="293298" y="3088256"/>
                    </a:cubicBezTo>
                    <a:cubicBezTo>
                      <a:pt x="301431" y="3092322"/>
                      <a:pt x="310551" y="3094007"/>
                      <a:pt x="319177" y="3096883"/>
                    </a:cubicBezTo>
                    <a:lnTo>
                      <a:pt x="370935" y="3148641"/>
                    </a:lnTo>
                    <a:cubicBezTo>
                      <a:pt x="378266" y="3155972"/>
                      <a:pt x="381551" y="3166556"/>
                      <a:pt x="388188" y="3174521"/>
                    </a:cubicBezTo>
                    <a:cubicBezTo>
                      <a:pt x="395998" y="3183893"/>
                      <a:pt x="406257" y="3191028"/>
                      <a:pt x="414067" y="3200400"/>
                    </a:cubicBezTo>
                    <a:cubicBezTo>
                      <a:pt x="474110" y="3272451"/>
                      <a:pt x="381600" y="3176561"/>
                      <a:pt x="457200" y="3252158"/>
                    </a:cubicBezTo>
                    <a:cubicBezTo>
                      <a:pt x="467042" y="3281685"/>
                      <a:pt x="480289" y="3336562"/>
                      <a:pt x="508958" y="3355675"/>
                    </a:cubicBezTo>
                    <a:lnTo>
                      <a:pt x="534837" y="3372928"/>
                    </a:lnTo>
                    <a:cubicBezTo>
                      <a:pt x="553298" y="3366775"/>
                      <a:pt x="572824" y="3362789"/>
                      <a:pt x="586596" y="3347049"/>
                    </a:cubicBezTo>
                    <a:cubicBezTo>
                      <a:pt x="601516" y="3329998"/>
                      <a:pt x="628397" y="3285676"/>
                      <a:pt x="638354" y="3260785"/>
                    </a:cubicBezTo>
                    <a:cubicBezTo>
                      <a:pt x="645108" y="3243900"/>
                      <a:pt x="649856" y="3226279"/>
                      <a:pt x="655607" y="3209026"/>
                    </a:cubicBezTo>
                    <a:lnTo>
                      <a:pt x="664234" y="3183147"/>
                    </a:lnTo>
                    <a:lnTo>
                      <a:pt x="690113" y="3105509"/>
                    </a:lnTo>
                    <a:lnTo>
                      <a:pt x="698739" y="3079630"/>
                    </a:lnTo>
                    <a:cubicBezTo>
                      <a:pt x="692952" y="3010177"/>
                      <a:pt x="697202" y="2993995"/>
                      <a:pt x="681486" y="2941607"/>
                    </a:cubicBezTo>
                    <a:cubicBezTo>
                      <a:pt x="676260" y="2924188"/>
                      <a:pt x="674322" y="2904980"/>
                      <a:pt x="664234" y="2889849"/>
                    </a:cubicBezTo>
                    <a:lnTo>
                      <a:pt x="646981" y="2863970"/>
                    </a:lnTo>
                    <a:cubicBezTo>
                      <a:pt x="644105" y="2852468"/>
                      <a:pt x="641761" y="2840820"/>
                      <a:pt x="638354" y="2829464"/>
                    </a:cubicBezTo>
                    <a:cubicBezTo>
                      <a:pt x="633128" y="2812045"/>
                      <a:pt x="626852" y="2794958"/>
                      <a:pt x="621101" y="2777705"/>
                    </a:cubicBezTo>
                    <a:lnTo>
                      <a:pt x="612475" y="2751826"/>
                    </a:lnTo>
                    <a:cubicBezTo>
                      <a:pt x="609197" y="2741990"/>
                      <a:pt x="600366" y="2734949"/>
                      <a:pt x="595222" y="2725947"/>
                    </a:cubicBezTo>
                    <a:cubicBezTo>
                      <a:pt x="588842" y="2714782"/>
                      <a:pt x="585443" y="2701905"/>
                      <a:pt x="577969" y="2691441"/>
                    </a:cubicBezTo>
                    <a:cubicBezTo>
                      <a:pt x="570878" y="2681514"/>
                      <a:pt x="560716" y="2674188"/>
                      <a:pt x="552090" y="2665562"/>
                    </a:cubicBezTo>
                    <a:cubicBezTo>
                      <a:pt x="549215" y="2654060"/>
                      <a:pt x="546871" y="2642412"/>
                      <a:pt x="543464" y="2631056"/>
                    </a:cubicBezTo>
                    <a:cubicBezTo>
                      <a:pt x="543454" y="2631021"/>
                      <a:pt x="521903" y="2566376"/>
                      <a:pt x="517584" y="2553419"/>
                    </a:cubicBezTo>
                    <a:cubicBezTo>
                      <a:pt x="509545" y="2529302"/>
                      <a:pt x="505042" y="2487161"/>
                      <a:pt x="491705" y="2467155"/>
                    </a:cubicBezTo>
                    <a:cubicBezTo>
                      <a:pt x="485954" y="2458528"/>
                      <a:pt x="483244" y="2446770"/>
                      <a:pt x="474452" y="2441275"/>
                    </a:cubicBezTo>
                    <a:cubicBezTo>
                      <a:pt x="459030" y="2431636"/>
                      <a:pt x="422694" y="2424022"/>
                      <a:pt x="422694" y="2424022"/>
                    </a:cubicBezTo>
                    <a:cubicBezTo>
                      <a:pt x="414068" y="2426898"/>
                      <a:pt x="404381" y="2427605"/>
                      <a:pt x="396815" y="2432649"/>
                    </a:cubicBezTo>
                    <a:cubicBezTo>
                      <a:pt x="386664" y="2439416"/>
                      <a:pt x="380307" y="2450718"/>
                      <a:pt x="370935" y="2458528"/>
                    </a:cubicBezTo>
                    <a:cubicBezTo>
                      <a:pt x="362970" y="2465165"/>
                      <a:pt x="353682" y="2470030"/>
                      <a:pt x="345056" y="2475781"/>
                    </a:cubicBezTo>
                    <a:cubicBezTo>
                      <a:pt x="342181" y="2484407"/>
                      <a:pt x="340496" y="2493527"/>
                      <a:pt x="336430" y="2501660"/>
                    </a:cubicBezTo>
                    <a:cubicBezTo>
                      <a:pt x="305304" y="2563913"/>
                      <a:pt x="332174" y="2486421"/>
                      <a:pt x="301924" y="2562045"/>
                    </a:cubicBezTo>
                    <a:cubicBezTo>
                      <a:pt x="295170" y="2578931"/>
                      <a:pt x="290422" y="2596551"/>
                      <a:pt x="284671" y="2613804"/>
                    </a:cubicBezTo>
                    <a:lnTo>
                      <a:pt x="276045" y="2639683"/>
                    </a:lnTo>
                    <a:cubicBezTo>
                      <a:pt x="278920" y="2697192"/>
                      <a:pt x="279683" y="2754846"/>
                      <a:pt x="284671" y="2812211"/>
                    </a:cubicBezTo>
                    <a:cubicBezTo>
                      <a:pt x="285459" y="2821270"/>
                      <a:pt x="286868" y="2831660"/>
                      <a:pt x="293298" y="2838090"/>
                    </a:cubicBezTo>
                    <a:cubicBezTo>
                      <a:pt x="299728" y="2844520"/>
                      <a:pt x="310551" y="2843841"/>
                      <a:pt x="319177" y="2846717"/>
                    </a:cubicBezTo>
                    <a:cubicBezTo>
                      <a:pt x="350807" y="2843841"/>
                      <a:pt x="382923" y="2844319"/>
                      <a:pt x="414067" y="2838090"/>
                    </a:cubicBezTo>
                    <a:cubicBezTo>
                      <a:pt x="453475" y="2830208"/>
                      <a:pt x="445182" y="2815866"/>
                      <a:pt x="474452" y="2794958"/>
                    </a:cubicBezTo>
                    <a:cubicBezTo>
                      <a:pt x="484916" y="2787483"/>
                      <a:pt x="498494" y="2785179"/>
                      <a:pt x="508958" y="2777705"/>
                    </a:cubicBezTo>
                    <a:cubicBezTo>
                      <a:pt x="518885" y="2770614"/>
                      <a:pt x="524492" y="2758292"/>
                      <a:pt x="534837" y="2751826"/>
                    </a:cubicBezTo>
                    <a:cubicBezTo>
                      <a:pt x="547968" y="2743619"/>
                      <a:pt x="563416" y="2739865"/>
                      <a:pt x="577969" y="2734573"/>
                    </a:cubicBezTo>
                    <a:cubicBezTo>
                      <a:pt x="595060" y="2728358"/>
                      <a:pt x="629728" y="2717321"/>
                      <a:pt x="629728" y="2717321"/>
                    </a:cubicBezTo>
                    <a:cubicBezTo>
                      <a:pt x="669985" y="2720196"/>
                      <a:pt x="710585" y="2719960"/>
                      <a:pt x="750498" y="2725947"/>
                    </a:cubicBezTo>
                    <a:cubicBezTo>
                      <a:pt x="768483" y="2728645"/>
                      <a:pt x="802256" y="2743200"/>
                      <a:pt x="802256" y="2743200"/>
                    </a:cubicBezTo>
                    <a:cubicBezTo>
                      <a:pt x="810882" y="2751826"/>
                      <a:pt x="823087" y="2757973"/>
                      <a:pt x="828135" y="2769079"/>
                    </a:cubicBezTo>
                    <a:cubicBezTo>
                      <a:pt x="837947" y="2790665"/>
                      <a:pt x="839637" y="2815086"/>
                      <a:pt x="845388" y="2838090"/>
                    </a:cubicBezTo>
                    <a:cubicBezTo>
                      <a:pt x="847593" y="2846912"/>
                      <a:pt x="851139" y="2855343"/>
                      <a:pt x="854015" y="2863970"/>
                    </a:cubicBezTo>
                    <a:cubicBezTo>
                      <a:pt x="851139" y="2878347"/>
                      <a:pt x="853521" y="2894902"/>
                      <a:pt x="845388" y="2907102"/>
                    </a:cubicBezTo>
                    <a:cubicBezTo>
                      <a:pt x="829704" y="2930628"/>
                      <a:pt x="773240" y="2900305"/>
                      <a:pt x="767751" y="2898475"/>
                    </a:cubicBezTo>
                    <a:cubicBezTo>
                      <a:pt x="759124" y="2886973"/>
                      <a:pt x="752916" y="2873174"/>
                      <a:pt x="741871" y="2863970"/>
                    </a:cubicBezTo>
                    <a:cubicBezTo>
                      <a:pt x="734886" y="2858149"/>
                      <a:pt x="722977" y="2861164"/>
                      <a:pt x="715992" y="2855343"/>
                    </a:cubicBezTo>
                    <a:cubicBezTo>
                      <a:pt x="699038" y="2841215"/>
                      <a:pt x="687165" y="2812125"/>
                      <a:pt x="672860" y="2794958"/>
                    </a:cubicBezTo>
                    <a:cubicBezTo>
                      <a:pt x="665050" y="2785586"/>
                      <a:pt x="654072" y="2779006"/>
                      <a:pt x="646981" y="2769079"/>
                    </a:cubicBezTo>
                    <a:cubicBezTo>
                      <a:pt x="639507" y="2758615"/>
                      <a:pt x="633795" y="2746773"/>
                      <a:pt x="629728" y="2734573"/>
                    </a:cubicBezTo>
                    <a:cubicBezTo>
                      <a:pt x="622230" y="2712078"/>
                      <a:pt x="612475" y="2665562"/>
                      <a:pt x="612475" y="2665562"/>
                    </a:cubicBezTo>
                    <a:cubicBezTo>
                      <a:pt x="609600" y="2559170"/>
                      <a:pt x="611809" y="2452518"/>
                      <a:pt x="603849" y="2346385"/>
                    </a:cubicBezTo>
                    <a:cubicBezTo>
                      <a:pt x="603074" y="2336046"/>
                      <a:pt x="593484" y="2328254"/>
                      <a:pt x="586596" y="2320505"/>
                    </a:cubicBezTo>
                    <a:cubicBezTo>
                      <a:pt x="570386" y="2302269"/>
                      <a:pt x="552090" y="2286000"/>
                      <a:pt x="534837" y="2268747"/>
                    </a:cubicBezTo>
                    <a:cubicBezTo>
                      <a:pt x="526211" y="2260121"/>
                      <a:pt x="519109" y="2249635"/>
                      <a:pt x="508958" y="2242868"/>
                    </a:cubicBezTo>
                    <a:lnTo>
                      <a:pt x="457200" y="2208362"/>
                    </a:lnTo>
                    <a:lnTo>
                      <a:pt x="431320" y="2191109"/>
                    </a:lnTo>
                    <a:lnTo>
                      <a:pt x="405441" y="2173856"/>
                    </a:lnTo>
                    <a:cubicBezTo>
                      <a:pt x="343784" y="2081372"/>
                      <a:pt x="439806" y="2221737"/>
                      <a:pt x="362309" y="2122098"/>
                    </a:cubicBezTo>
                    <a:cubicBezTo>
                      <a:pt x="349579" y="2105730"/>
                      <a:pt x="339305" y="2087592"/>
                      <a:pt x="327803" y="2070339"/>
                    </a:cubicBezTo>
                    <a:cubicBezTo>
                      <a:pt x="291909" y="2016498"/>
                      <a:pt x="324925" y="2055955"/>
                      <a:pt x="301924" y="2009955"/>
                    </a:cubicBezTo>
                    <a:cubicBezTo>
                      <a:pt x="297287" y="2000682"/>
                      <a:pt x="290422" y="1992702"/>
                      <a:pt x="284671" y="1984075"/>
                    </a:cubicBezTo>
                    <a:lnTo>
                      <a:pt x="267418" y="1932317"/>
                    </a:lnTo>
                    <a:cubicBezTo>
                      <a:pt x="264543" y="1923691"/>
                      <a:pt x="260997" y="1915259"/>
                      <a:pt x="258792" y="1906438"/>
                    </a:cubicBezTo>
                    <a:cubicBezTo>
                      <a:pt x="255917" y="1894936"/>
                      <a:pt x="254329" y="1883033"/>
                      <a:pt x="250166" y="1871932"/>
                    </a:cubicBezTo>
                    <a:cubicBezTo>
                      <a:pt x="245651" y="1859891"/>
                      <a:pt x="236980" y="1849626"/>
                      <a:pt x="232913" y="1837426"/>
                    </a:cubicBezTo>
                    <a:cubicBezTo>
                      <a:pt x="225415" y="1814931"/>
                      <a:pt x="215660" y="1768415"/>
                      <a:pt x="215660" y="1768415"/>
                    </a:cubicBezTo>
                    <a:cubicBezTo>
                      <a:pt x="218535" y="1754038"/>
                      <a:pt x="211172" y="1731840"/>
                      <a:pt x="224286" y="1725283"/>
                    </a:cubicBezTo>
                    <a:cubicBezTo>
                      <a:pt x="242472" y="1716190"/>
                      <a:pt x="264733" y="1729921"/>
                      <a:pt x="284671" y="1733909"/>
                    </a:cubicBezTo>
                    <a:cubicBezTo>
                      <a:pt x="308410" y="1738657"/>
                      <a:pt x="316639" y="1745653"/>
                      <a:pt x="336430" y="1759789"/>
                    </a:cubicBezTo>
                    <a:cubicBezTo>
                      <a:pt x="348129" y="1768146"/>
                      <a:pt x="360019" y="1776312"/>
                      <a:pt x="370935" y="1785668"/>
                    </a:cubicBezTo>
                    <a:cubicBezTo>
                      <a:pt x="380198" y="1793607"/>
                      <a:pt x="386664" y="1804780"/>
                      <a:pt x="396815" y="1811547"/>
                    </a:cubicBezTo>
                    <a:cubicBezTo>
                      <a:pt x="404381" y="1816591"/>
                      <a:pt x="414068" y="1817298"/>
                      <a:pt x="422694" y="1820173"/>
                    </a:cubicBezTo>
                    <a:cubicBezTo>
                      <a:pt x="439658" y="1845620"/>
                      <a:pt x="440918" y="1851175"/>
                      <a:pt x="465826" y="1871932"/>
                    </a:cubicBezTo>
                    <a:cubicBezTo>
                      <a:pt x="473791" y="1878569"/>
                      <a:pt x="484374" y="1881854"/>
                      <a:pt x="491705" y="1889185"/>
                    </a:cubicBezTo>
                    <a:cubicBezTo>
                      <a:pt x="505806" y="1903286"/>
                      <a:pt x="522589" y="1932423"/>
                      <a:pt x="534837" y="1949570"/>
                    </a:cubicBezTo>
                    <a:cubicBezTo>
                      <a:pt x="560171" y="1985037"/>
                      <a:pt x="557622" y="1977399"/>
                      <a:pt x="577969" y="2009955"/>
                    </a:cubicBezTo>
                    <a:cubicBezTo>
                      <a:pt x="586855" y="2024173"/>
                      <a:pt x="593019" y="2040287"/>
                      <a:pt x="603849" y="2053087"/>
                    </a:cubicBezTo>
                    <a:cubicBezTo>
                      <a:pt x="624863" y="2077921"/>
                      <a:pt x="672860" y="2122098"/>
                      <a:pt x="672860" y="2122098"/>
                    </a:cubicBezTo>
                    <a:cubicBezTo>
                      <a:pt x="691680" y="2178561"/>
                      <a:pt x="665541" y="2123143"/>
                      <a:pt x="707366" y="2156604"/>
                    </a:cubicBezTo>
                    <a:cubicBezTo>
                      <a:pt x="715462" y="2163081"/>
                      <a:pt x="716816" y="2175656"/>
                      <a:pt x="724618" y="2182483"/>
                    </a:cubicBezTo>
                    <a:cubicBezTo>
                      <a:pt x="740223" y="2196137"/>
                      <a:pt x="759124" y="2205487"/>
                      <a:pt x="776377" y="2216989"/>
                    </a:cubicBezTo>
                    <a:lnTo>
                      <a:pt x="802256" y="2234241"/>
                    </a:lnTo>
                    <a:cubicBezTo>
                      <a:pt x="883897" y="2225170"/>
                      <a:pt x="872584" y="2248423"/>
                      <a:pt x="897147" y="2191109"/>
                    </a:cubicBezTo>
                    <a:cubicBezTo>
                      <a:pt x="900729" y="2182751"/>
                      <a:pt x="902898" y="2173856"/>
                      <a:pt x="905773" y="2165230"/>
                    </a:cubicBezTo>
                    <a:cubicBezTo>
                      <a:pt x="902898" y="2110596"/>
                      <a:pt x="902100" y="2055813"/>
                      <a:pt x="897147" y="2001328"/>
                    </a:cubicBezTo>
                    <a:cubicBezTo>
                      <a:pt x="896324" y="1992272"/>
                      <a:pt x="894200" y="1982549"/>
                      <a:pt x="888520" y="1975449"/>
                    </a:cubicBezTo>
                    <a:cubicBezTo>
                      <a:pt x="882043" y="1967353"/>
                      <a:pt x="871267" y="1963947"/>
                      <a:pt x="862641" y="1958196"/>
                    </a:cubicBezTo>
                    <a:cubicBezTo>
                      <a:pt x="831011" y="1910751"/>
                      <a:pt x="862641" y="1951007"/>
                      <a:pt x="819509" y="1915064"/>
                    </a:cubicBezTo>
                    <a:cubicBezTo>
                      <a:pt x="776431" y="1879165"/>
                      <a:pt x="813231" y="1895719"/>
                      <a:pt x="767751" y="1880558"/>
                    </a:cubicBezTo>
                    <a:cubicBezTo>
                      <a:pt x="759124" y="1871932"/>
                      <a:pt x="749811" y="1863942"/>
                      <a:pt x="741871" y="1854679"/>
                    </a:cubicBezTo>
                    <a:cubicBezTo>
                      <a:pt x="713309" y="1821357"/>
                      <a:pt x="722224" y="1821053"/>
                      <a:pt x="690113" y="1794294"/>
                    </a:cubicBezTo>
                    <a:cubicBezTo>
                      <a:pt x="682148" y="1787657"/>
                      <a:pt x="672860" y="1782792"/>
                      <a:pt x="664234" y="1777041"/>
                    </a:cubicBezTo>
                    <a:cubicBezTo>
                      <a:pt x="658483" y="1768415"/>
                      <a:pt x="651618" y="1760435"/>
                      <a:pt x="646981" y="1751162"/>
                    </a:cubicBezTo>
                    <a:cubicBezTo>
                      <a:pt x="642914" y="1743029"/>
                      <a:pt x="641936" y="1733641"/>
                      <a:pt x="638354" y="1725283"/>
                    </a:cubicBezTo>
                    <a:cubicBezTo>
                      <a:pt x="633288" y="1713463"/>
                      <a:pt x="626852" y="1702279"/>
                      <a:pt x="621101" y="1690777"/>
                    </a:cubicBezTo>
                    <a:cubicBezTo>
                      <a:pt x="618226" y="1567132"/>
                      <a:pt x="620353" y="1443269"/>
                      <a:pt x="612475" y="1319841"/>
                    </a:cubicBezTo>
                    <a:cubicBezTo>
                      <a:pt x="611656" y="1307008"/>
                      <a:pt x="602696" y="1295800"/>
                      <a:pt x="595222" y="1285336"/>
                    </a:cubicBezTo>
                    <a:cubicBezTo>
                      <a:pt x="586076" y="1272532"/>
                      <a:pt x="559044" y="1248881"/>
                      <a:pt x="543464" y="1242204"/>
                    </a:cubicBezTo>
                    <a:cubicBezTo>
                      <a:pt x="532567" y="1237534"/>
                      <a:pt x="520358" y="1236834"/>
                      <a:pt x="508958" y="1233577"/>
                    </a:cubicBezTo>
                    <a:cubicBezTo>
                      <a:pt x="422328" y="1208825"/>
                      <a:pt x="556446" y="1243294"/>
                      <a:pt x="448573" y="1216324"/>
                    </a:cubicBezTo>
                    <a:cubicBezTo>
                      <a:pt x="399690" y="1219200"/>
                      <a:pt x="350671" y="1220308"/>
                      <a:pt x="301924" y="1224951"/>
                    </a:cubicBezTo>
                    <a:cubicBezTo>
                      <a:pt x="282961" y="1226757"/>
                      <a:pt x="247632" y="1239055"/>
                      <a:pt x="232913" y="1250830"/>
                    </a:cubicBezTo>
                    <a:cubicBezTo>
                      <a:pt x="213860" y="1266072"/>
                      <a:pt x="198407" y="1285336"/>
                      <a:pt x="181154" y="1302589"/>
                    </a:cubicBezTo>
                    <a:lnTo>
                      <a:pt x="155275" y="1328468"/>
                    </a:lnTo>
                    <a:cubicBezTo>
                      <a:pt x="145109" y="1338634"/>
                      <a:pt x="138752" y="1352057"/>
                      <a:pt x="129396" y="1362973"/>
                    </a:cubicBezTo>
                    <a:cubicBezTo>
                      <a:pt x="121457" y="1372236"/>
                      <a:pt x="112143" y="1380226"/>
                      <a:pt x="103517" y="1388853"/>
                    </a:cubicBezTo>
                    <a:cubicBezTo>
                      <a:pt x="100641" y="1397479"/>
                      <a:pt x="98957" y="1406599"/>
                      <a:pt x="94890" y="1414732"/>
                    </a:cubicBezTo>
                    <a:cubicBezTo>
                      <a:pt x="90253" y="1424005"/>
                      <a:pt x="80616" y="1430681"/>
                      <a:pt x="77637" y="1440611"/>
                    </a:cubicBezTo>
                    <a:cubicBezTo>
                      <a:pt x="71794" y="1460086"/>
                      <a:pt x="72999" y="1481058"/>
                      <a:pt x="69011" y="1500996"/>
                    </a:cubicBezTo>
                    <a:cubicBezTo>
                      <a:pt x="67228" y="1509912"/>
                      <a:pt x="63260" y="1518249"/>
                      <a:pt x="60384" y="1526875"/>
                    </a:cubicBezTo>
                    <a:cubicBezTo>
                      <a:pt x="63260" y="1549879"/>
                      <a:pt x="62911" y="1573521"/>
                      <a:pt x="69011" y="1595887"/>
                    </a:cubicBezTo>
                    <a:cubicBezTo>
                      <a:pt x="74459" y="1615863"/>
                      <a:pt x="95194" y="1630544"/>
                      <a:pt x="112143" y="1639019"/>
                    </a:cubicBezTo>
                    <a:cubicBezTo>
                      <a:pt x="120276" y="1643085"/>
                      <a:pt x="129396" y="1644770"/>
                      <a:pt x="138022" y="1647645"/>
                    </a:cubicBezTo>
                    <a:cubicBezTo>
                      <a:pt x="146648" y="1653396"/>
                      <a:pt x="153556" y="1664208"/>
                      <a:pt x="163901" y="1664898"/>
                    </a:cubicBezTo>
                    <a:cubicBezTo>
                      <a:pt x="198450" y="1667201"/>
                      <a:pt x="233096" y="1660848"/>
                      <a:pt x="267418" y="1656272"/>
                    </a:cubicBezTo>
                    <a:cubicBezTo>
                      <a:pt x="276432" y="1655070"/>
                      <a:pt x="284476" y="1649850"/>
                      <a:pt x="293298" y="1647645"/>
                    </a:cubicBezTo>
                    <a:cubicBezTo>
                      <a:pt x="307522" y="1644089"/>
                      <a:pt x="322053" y="1641894"/>
                      <a:pt x="336430" y="1639019"/>
                    </a:cubicBezTo>
                    <a:cubicBezTo>
                      <a:pt x="347932" y="1633268"/>
                      <a:pt x="358995" y="1626542"/>
                      <a:pt x="370935" y="1621766"/>
                    </a:cubicBezTo>
                    <a:cubicBezTo>
                      <a:pt x="387820" y="1615012"/>
                      <a:pt x="422694" y="1604513"/>
                      <a:pt x="422694" y="1604513"/>
                    </a:cubicBezTo>
                    <a:cubicBezTo>
                      <a:pt x="431320" y="1598762"/>
                      <a:pt x="439300" y="1591897"/>
                      <a:pt x="448573" y="1587260"/>
                    </a:cubicBezTo>
                    <a:cubicBezTo>
                      <a:pt x="462423" y="1580335"/>
                      <a:pt x="478574" y="1578214"/>
                      <a:pt x="491705" y="1570007"/>
                    </a:cubicBezTo>
                    <a:cubicBezTo>
                      <a:pt x="502050" y="1563541"/>
                      <a:pt x="508212" y="1551938"/>
                      <a:pt x="517584" y="1544128"/>
                    </a:cubicBezTo>
                    <a:cubicBezTo>
                      <a:pt x="549064" y="1517895"/>
                      <a:pt x="541487" y="1536811"/>
                      <a:pt x="569343" y="1500996"/>
                    </a:cubicBezTo>
                    <a:cubicBezTo>
                      <a:pt x="569370" y="1500961"/>
                      <a:pt x="612463" y="1436316"/>
                      <a:pt x="621101" y="1423358"/>
                    </a:cubicBezTo>
                    <a:cubicBezTo>
                      <a:pt x="657011" y="1369488"/>
                      <a:pt x="623970" y="1408995"/>
                      <a:pt x="646981" y="1362973"/>
                    </a:cubicBezTo>
                    <a:cubicBezTo>
                      <a:pt x="651618" y="1353700"/>
                      <a:pt x="658483" y="1345720"/>
                      <a:pt x="664234" y="1337094"/>
                    </a:cubicBezTo>
                    <a:cubicBezTo>
                      <a:pt x="670162" y="1307455"/>
                      <a:pt x="673366" y="1287875"/>
                      <a:pt x="681486" y="1259456"/>
                    </a:cubicBezTo>
                    <a:cubicBezTo>
                      <a:pt x="683984" y="1250713"/>
                      <a:pt x="687237" y="1242203"/>
                      <a:pt x="690113" y="1233577"/>
                    </a:cubicBezTo>
                    <a:cubicBezTo>
                      <a:pt x="692988" y="1207698"/>
                      <a:pt x="694458" y="1181623"/>
                      <a:pt x="698739" y="1155939"/>
                    </a:cubicBezTo>
                    <a:cubicBezTo>
                      <a:pt x="700234" y="1146970"/>
                      <a:pt x="701545" y="1137045"/>
                      <a:pt x="707366" y="1130060"/>
                    </a:cubicBezTo>
                    <a:cubicBezTo>
                      <a:pt x="716570" y="1119015"/>
                      <a:pt x="730093" y="1112426"/>
                      <a:pt x="741871" y="1104181"/>
                    </a:cubicBezTo>
                    <a:cubicBezTo>
                      <a:pt x="758858" y="1092290"/>
                      <a:pt x="793630" y="1069675"/>
                      <a:pt x="793630" y="1069675"/>
                    </a:cubicBezTo>
                    <a:cubicBezTo>
                      <a:pt x="796505" y="1061049"/>
                      <a:pt x="802256" y="1052889"/>
                      <a:pt x="802256" y="1043796"/>
                    </a:cubicBezTo>
                    <a:cubicBezTo>
                      <a:pt x="802256" y="1015638"/>
                      <a:pt x="797135" y="977214"/>
                      <a:pt x="785003" y="948905"/>
                    </a:cubicBezTo>
                    <a:cubicBezTo>
                      <a:pt x="773474" y="922004"/>
                      <a:pt x="766238" y="905926"/>
                      <a:pt x="741871" y="888521"/>
                    </a:cubicBezTo>
                    <a:cubicBezTo>
                      <a:pt x="731407" y="881047"/>
                      <a:pt x="718531" y="877648"/>
                      <a:pt x="707366" y="871268"/>
                    </a:cubicBezTo>
                    <a:cubicBezTo>
                      <a:pt x="698364" y="866124"/>
                      <a:pt x="690113" y="859766"/>
                      <a:pt x="681486" y="854015"/>
                    </a:cubicBezTo>
                    <a:cubicBezTo>
                      <a:pt x="658482" y="859766"/>
                      <a:pt x="634759" y="863165"/>
                      <a:pt x="612475" y="871268"/>
                    </a:cubicBezTo>
                    <a:cubicBezTo>
                      <a:pt x="589676" y="879559"/>
                      <a:pt x="578359" y="899699"/>
                      <a:pt x="560717" y="914400"/>
                    </a:cubicBezTo>
                    <a:cubicBezTo>
                      <a:pt x="552752" y="921037"/>
                      <a:pt x="542802" y="925016"/>
                      <a:pt x="534837" y="931653"/>
                    </a:cubicBezTo>
                    <a:cubicBezTo>
                      <a:pt x="491758" y="967552"/>
                      <a:pt x="528559" y="950999"/>
                      <a:pt x="483079" y="966158"/>
                    </a:cubicBezTo>
                    <a:cubicBezTo>
                      <a:pt x="465099" y="960165"/>
                      <a:pt x="436908" y="952124"/>
                      <a:pt x="422694" y="940279"/>
                    </a:cubicBezTo>
                    <a:cubicBezTo>
                      <a:pt x="414729" y="933642"/>
                      <a:pt x="410585" y="923402"/>
                      <a:pt x="405441" y="914400"/>
                    </a:cubicBezTo>
                    <a:cubicBezTo>
                      <a:pt x="361662" y="837787"/>
                      <a:pt x="412969" y="917065"/>
                      <a:pt x="370935" y="854015"/>
                    </a:cubicBezTo>
                    <a:cubicBezTo>
                      <a:pt x="368060" y="845389"/>
                      <a:pt x="362309" y="837229"/>
                      <a:pt x="362309" y="828136"/>
                    </a:cubicBezTo>
                    <a:cubicBezTo>
                      <a:pt x="362309" y="804505"/>
                      <a:pt x="376942" y="793521"/>
                      <a:pt x="396815" y="785004"/>
                    </a:cubicBezTo>
                    <a:cubicBezTo>
                      <a:pt x="407712" y="780334"/>
                      <a:pt x="419920" y="779634"/>
                      <a:pt x="431320" y="776377"/>
                    </a:cubicBezTo>
                    <a:cubicBezTo>
                      <a:pt x="498273" y="757247"/>
                      <a:pt x="404748" y="772997"/>
                      <a:pt x="543464" y="759124"/>
                    </a:cubicBezTo>
                    <a:cubicBezTo>
                      <a:pt x="543762" y="759050"/>
                      <a:pt x="599725" y="745996"/>
                      <a:pt x="603849" y="741872"/>
                    </a:cubicBezTo>
                    <a:cubicBezTo>
                      <a:pt x="642624" y="703097"/>
                      <a:pt x="636899" y="685125"/>
                      <a:pt x="655607" y="638355"/>
                    </a:cubicBezTo>
                    <a:lnTo>
                      <a:pt x="672860" y="595222"/>
                    </a:lnTo>
                    <a:cubicBezTo>
                      <a:pt x="682036" y="549341"/>
                      <a:pt x="690113" y="516247"/>
                      <a:pt x="690113" y="465826"/>
                    </a:cubicBezTo>
                    <a:cubicBezTo>
                      <a:pt x="690113" y="399628"/>
                      <a:pt x="686563" y="333422"/>
                      <a:pt x="681486" y="267419"/>
                    </a:cubicBezTo>
                    <a:cubicBezTo>
                      <a:pt x="680789" y="258353"/>
                      <a:pt x="676927" y="249672"/>
                      <a:pt x="672860" y="241539"/>
                    </a:cubicBezTo>
                    <a:cubicBezTo>
                      <a:pt x="668224" y="232266"/>
                      <a:pt x="661358" y="224286"/>
                      <a:pt x="655607" y="215660"/>
                    </a:cubicBezTo>
                    <a:lnTo>
                      <a:pt x="638354" y="163902"/>
                    </a:lnTo>
                    <a:cubicBezTo>
                      <a:pt x="633807" y="150262"/>
                      <a:pt x="614765" y="147379"/>
                      <a:pt x="603849" y="138022"/>
                    </a:cubicBezTo>
                    <a:cubicBezTo>
                      <a:pt x="594586" y="130082"/>
                      <a:pt x="586596" y="120769"/>
                      <a:pt x="577969" y="112143"/>
                    </a:cubicBezTo>
                    <a:cubicBezTo>
                      <a:pt x="561538" y="62849"/>
                      <a:pt x="582899" y="103928"/>
                      <a:pt x="543464" y="77638"/>
                    </a:cubicBezTo>
                    <a:cubicBezTo>
                      <a:pt x="533313" y="70871"/>
                      <a:pt x="527511" y="58849"/>
                      <a:pt x="517584" y="51758"/>
                    </a:cubicBezTo>
                    <a:cubicBezTo>
                      <a:pt x="507120" y="44284"/>
                      <a:pt x="494244" y="40885"/>
                      <a:pt x="483079" y="34505"/>
                    </a:cubicBezTo>
                    <a:cubicBezTo>
                      <a:pt x="474078" y="29361"/>
                      <a:pt x="466729" y="21337"/>
                      <a:pt x="457200" y="17253"/>
                    </a:cubicBezTo>
                    <a:cubicBezTo>
                      <a:pt x="446303" y="12583"/>
                      <a:pt x="434094" y="11883"/>
                      <a:pt x="422694" y="8626"/>
                    </a:cubicBezTo>
                    <a:cubicBezTo>
                      <a:pt x="413951" y="6128"/>
                      <a:pt x="405441" y="2875"/>
                      <a:pt x="396815" y="0"/>
                    </a:cubicBezTo>
                    <a:cubicBezTo>
                      <a:pt x="376687" y="2875"/>
                      <a:pt x="356242" y="4054"/>
                      <a:pt x="336430" y="8626"/>
                    </a:cubicBezTo>
                    <a:cubicBezTo>
                      <a:pt x="318709" y="12715"/>
                      <a:pt x="284671" y="25879"/>
                      <a:pt x="284671" y="25879"/>
                    </a:cubicBezTo>
                    <a:cubicBezTo>
                      <a:pt x="276045" y="31630"/>
                      <a:pt x="267794" y="37988"/>
                      <a:pt x="258792" y="43132"/>
                    </a:cubicBezTo>
                    <a:cubicBezTo>
                      <a:pt x="247627" y="49512"/>
                      <a:pt x="234750" y="52911"/>
                      <a:pt x="224286" y="60385"/>
                    </a:cubicBezTo>
                    <a:cubicBezTo>
                      <a:pt x="198416" y="78863"/>
                      <a:pt x="193734" y="97208"/>
                      <a:pt x="172528" y="120770"/>
                    </a:cubicBezTo>
                    <a:cubicBezTo>
                      <a:pt x="64388" y="240925"/>
                      <a:pt x="177892" y="96364"/>
                      <a:pt x="69011" y="241539"/>
                    </a:cubicBezTo>
                    <a:cubicBezTo>
                      <a:pt x="42084" y="277442"/>
                      <a:pt x="59790" y="268608"/>
                      <a:pt x="43132" y="301924"/>
                    </a:cubicBezTo>
                    <a:cubicBezTo>
                      <a:pt x="38495" y="311197"/>
                      <a:pt x="31630" y="319177"/>
                      <a:pt x="25879" y="327804"/>
                    </a:cubicBezTo>
                    <a:cubicBezTo>
                      <a:pt x="23003" y="342181"/>
                      <a:pt x="20808" y="356712"/>
                      <a:pt x="17252" y="370936"/>
                    </a:cubicBezTo>
                    <a:cubicBezTo>
                      <a:pt x="15047" y="379757"/>
                      <a:pt x="10409" y="387899"/>
                      <a:pt x="8626" y="396815"/>
                    </a:cubicBezTo>
                    <a:cubicBezTo>
                      <a:pt x="4639" y="416753"/>
                      <a:pt x="2875" y="437072"/>
                      <a:pt x="0" y="457200"/>
                    </a:cubicBezTo>
                    <a:cubicBezTo>
                      <a:pt x="2875" y="477328"/>
                      <a:pt x="2783" y="498110"/>
                      <a:pt x="8626" y="517585"/>
                    </a:cubicBezTo>
                    <a:cubicBezTo>
                      <a:pt x="16390" y="543465"/>
                      <a:pt x="47375" y="560689"/>
                      <a:pt x="69011" y="569343"/>
                    </a:cubicBezTo>
                    <a:cubicBezTo>
                      <a:pt x="82624" y="574788"/>
                      <a:pt x="97919" y="574414"/>
                      <a:pt x="112143" y="577970"/>
                    </a:cubicBezTo>
                    <a:cubicBezTo>
                      <a:pt x="120964" y="580175"/>
                      <a:pt x="129396" y="583721"/>
                      <a:pt x="138022" y="586596"/>
                    </a:cubicBezTo>
                    <a:cubicBezTo>
                      <a:pt x="192817" y="582943"/>
                      <a:pt x="244010" y="590467"/>
                      <a:pt x="293298" y="569343"/>
                    </a:cubicBezTo>
                    <a:cubicBezTo>
                      <a:pt x="305118" y="564277"/>
                      <a:pt x="316301" y="557841"/>
                      <a:pt x="327803" y="552090"/>
                    </a:cubicBezTo>
                    <a:cubicBezTo>
                      <a:pt x="336430" y="540588"/>
                      <a:pt x="344065" y="528272"/>
                      <a:pt x="353683" y="517585"/>
                    </a:cubicBezTo>
                    <a:cubicBezTo>
                      <a:pt x="370005" y="499449"/>
                      <a:pt x="391907" y="486127"/>
                      <a:pt x="405441" y="465826"/>
                    </a:cubicBezTo>
                    <a:cubicBezTo>
                      <a:pt x="422405" y="440380"/>
                      <a:pt x="423666" y="434824"/>
                      <a:pt x="448573" y="414068"/>
                    </a:cubicBezTo>
                    <a:cubicBezTo>
                      <a:pt x="456538" y="407431"/>
                      <a:pt x="465826" y="402566"/>
                      <a:pt x="474452" y="396815"/>
                    </a:cubicBezTo>
                    <a:cubicBezTo>
                      <a:pt x="480203" y="388189"/>
                      <a:pt x="483609" y="377413"/>
                      <a:pt x="491705" y="370936"/>
                    </a:cubicBezTo>
                    <a:cubicBezTo>
                      <a:pt x="498805" y="365256"/>
                      <a:pt x="509451" y="366376"/>
                      <a:pt x="517584" y="362309"/>
                    </a:cubicBezTo>
                    <a:cubicBezTo>
                      <a:pt x="526857" y="357672"/>
                      <a:pt x="534191" y="349693"/>
                      <a:pt x="543464" y="345056"/>
                    </a:cubicBezTo>
                    <a:cubicBezTo>
                      <a:pt x="557253" y="338161"/>
                      <a:pt x="590950" y="331489"/>
                      <a:pt x="603849" y="327804"/>
                    </a:cubicBezTo>
                    <a:cubicBezTo>
                      <a:pt x="612592" y="325306"/>
                      <a:pt x="621102" y="322053"/>
                      <a:pt x="629728" y="319177"/>
                    </a:cubicBezTo>
                    <a:cubicBezTo>
                      <a:pt x="635986" y="320220"/>
                      <a:pt x="693211" y="326993"/>
                      <a:pt x="707366" y="336430"/>
                    </a:cubicBezTo>
                    <a:cubicBezTo>
                      <a:pt x="734645" y="354616"/>
                      <a:pt x="759124" y="376687"/>
                      <a:pt x="785003" y="396815"/>
                    </a:cubicBezTo>
                    <a:cubicBezTo>
                      <a:pt x="795154" y="404710"/>
                      <a:pt x="808604" y="407252"/>
                      <a:pt x="819509" y="414068"/>
                    </a:cubicBezTo>
                    <a:cubicBezTo>
                      <a:pt x="831701" y="421688"/>
                      <a:pt x="841823" y="432327"/>
                      <a:pt x="854015" y="439947"/>
                    </a:cubicBezTo>
                    <a:cubicBezTo>
                      <a:pt x="864920" y="446762"/>
                      <a:pt x="878056" y="449726"/>
                      <a:pt x="888520" y="457200"/>
                    </a:cubicBezTo>
                    <a:cubicBezTo>
                      <a:pt x="898447" y="464291"/>
                      <a:pt x="904958" y="475354"/>
                      <a:pt x="914400" y="483079"/>
                    </a:cubicBezTo>
                    <a:cubicBezTo>
                      <a:pt x="1079091" y="617826"/>
                      <a:pt x="924069" y="474654"/>
                      <a:pt x="1009290" y="569343"/>
                    </a:cubicBezTo>
                    <a:cubicBezTo>
                      <a:pt x="1025612" y="587479"/>
                      <a:pt x="1047515" y="600800"/>
                      <a:pt x="1061049" y="621102"/>
                    </a:cubicBezTo>
                    <a:cubicBezTo>
                      <a:pt x="1103087" y="684162"/>
                      <a:pt x="1051767" y="604861"/>
                      <a:pt x="1095554" y="681487"/>
                    </a:cubicBezTo>
                    <a:cubicBezTo>
                      <a:pt x="1122311" y="728312"/>
                      <a:pt x="1105616" y="685795"/>
                      <a:pt x="1121434" y="733245"/>
                    </a:cubicBezTo>
                    <a:cubicBezTo>
                      <a:pt x="1115683" y="756249"/>
                      <a:pt x="1114785" y="781048"/>
                      <a:pt x="1104181" y="802256"/>
                    </a:cubicBezTo>
                    <a:cubicBezTo>
                      <a:pt x="1098850" y="812917"/>
                      <a:pt x="1063479" y="826435"/>
                      <a:pt x="1052422" y="828136"/>
                    </a:cubicBezTo>
                    <a:cubicBezTo>
                      <a:pt x="993938" y="837134"/>
                      <a:pt x="865370" y="842691"/>
                      <a:pt x="819509" y="845389"/>
                    </a:cubicBezTo>
                    <a:cubicBezTo>
                      <a:pt x="799381" y="848264"/>
                      <a:pt x="779317" y="851639"/>
                      <a:pt x="759124" y="854015"/>
                    </a:cubicBezTo>
                    <a:cubicBezTo>
                      <a:pt x="730424" y="857391"/>
                      <a:pt x="701468" y="858554"/>
                      <a:pt x="672860" y="862641"/>
                    </a:cubicBezTo>
                    <a:cubicBezTo>
                      <a:pt x="661123" y="864318"/>
                      <a:pt x="649928" y="868696"/>
                      <a:pt x="638354" y="871268"/>
                    </a:cubicBezTo>
                    <a:cubicBezTo>
                      <a:pt x="624041" y="874449"/>
                      <a:pt x="609367" y="876036"/>
                      <a:pt x="595222" y="879894"/>
                    </a:cubicBezTo>
                    <a:cubicBezTo>
                      <a:pt x="577677" y="884679"/>
                      <a:pt x="560717" y="891396"/>
                      <a:pt x="543464" y="897147"/>
                    </a:cubicBezTo>
                    <a:lnTo>
                      <a:pt x="491705" y="914400"/>
                    </a:lnTo>
                    <a:cubicBezTo>
                      <a:pt x="491700" y="914402"/>
                      <a:pt x="439951" y="931650"/>
                      <a:pt x="439947" y="931653"/>
                    </a:cubicBezTo>
                    <a:cubicBezTo>
                      <a:pt x="404202" y="955481"/>
                      <a:pt x="424125" y="946390"/>
                      <a:pt x="379562" y="957532"/>
                    </a:cubicBezTo>
                    <a:cubicBezTo>
                      <a:pt x="358929" y="971288"/>
                      <a:pt x="342897" y="979533"/>
                      <a:pt x="327803" y="1000664"/>
                    </a:cubicBezTo>
                    <a:cubicBezTo>
                      <a:pt x="271031" y="1080145"/>
                      <a:pt x="351961" y="993762"/>
                      <a:pt x="284671" y="1061049"/>
                    </a:cubicBezTo>
                    <a:cubicBezTo>
                      <a:pt x="278920" y="1072551"/>
                      <a:pt x="271933" y="1083514"/>
                      <a:pt x="267418" y="1095555"/>
                    </a:cubicBezTo>
                    <a:cubicBezTo>
                      <a:pt x="263255" y="1106656"/>
                      <a:pt x="262049" y="1118661"/>
                      <a:pt x="258792" y="1130060"/>
                    </a:cubicBezTo>
                    <a:cubicBezTo>
                      <a:pt x="256294" y="1138803"/>
                      <a:pt x="253041" y="1147313"/>
                      <a:pt x="250166" y="1155939"/>
                    </a:cubicBezTo>
                    <a:cubicBezTo>
                      <a:pt x="253041" y="1176067"/>
                      <a:pt x="248918" y="1198550"/>
                      <a:pt x="258792" y="1216324"/>
                    </a:cubicBezTo>
                    <a:cubicBezTo>
                      <a:pt x="265037" y="1227565"/>
                      <a:pt x="280447" y="1233118"/>
                      <a:pt x="293298" y="1233577"/>
                    </a:cubicBezTo>
                    <a:lnTo>
                      <a:pt x="500332" y="1224951"/>
                    </a:lnTo>
                    <a:cubicBezTo>
                      <a:pt x="511834" y="1222075"/>
                      <a:pt x="523481" y="1219731"/>
                      <a:pt x="534837" y="1216324"/>
                    </a:cubicBezTo>
                    <a:cubicBezTo>
                      <a:pt x="552256" y="1211098"/>
                      <a:pt x="586596" y="1199072"/>
                      <a:pt x="586596" y="1199072"/>
                    </a:cubicBezTo>
                    <a:cubicBezTo>
                      <a:pt x="626853" y="1201947"/>
                      <a:pt x="667453" y="1201711"/>
                      <a:pt x="707366" y="1207698"/>
                    </a:cubicBezTo>
                    <a:cubicBezTo>
                      <a:pt x="725351" y="1210396"/>
                      <a:pt x="741871" y="1219200"/>
                      <a:pt x="759124" y="1224951"/>
                    </a:cubicBezTo>
                    <a:lnTo>
                      <a:pt x="785003" y="1233577"/>
                    </a:lnTo>
                    <a:cubicBezTo>
                      <a:pt x="793630" y="1245079"/>
                      <a:pt x="803263" y="1255891"/>
                      <a:pt x="810883" y="1268083"/>
                    </a:cubicBezTo>
                    <a:cubicBezTo>
                      <a:pt x="836888" y="1309691"/>
                      <a:pt x="820754" y="1291119"/>
                      <a:pt x="836762" y="1328468"/>
                    </a:cubicBezTo>
                    <a:cubicBezTo>
                      <a:pt x="841828" y="1340288"/>
                      <a:pt x="848950" y="1351153"/>
                      <a:pt x="854015" y="1362973"/>
                    </a:cubicBezTo>
                    <a:cubicBezTo>
                      <a:pt x="861439" y="1380295"/>
                      <a:pt x="866891" y="1405853"/>
                      <a:pt x="871267" y="1423358"/>
                    </a:cubicBezTo>
                    <a:cubicBezTo>
                      <a:pt x="855744" y="1547547"/>
                      <a:pt x="878010" y="1453006"/>
                      <a:pt x="845388" y="1518249"/>
                    </a:cubicBezTo>
                    <a:cubicBezTo>
                      <a:pt x="838463" y="1532099"/>
                      <a:pt x="837426" y="1548993"/>
                      <a:pt x="828135" y="1561381"/>
                    </a:cubicBezTo>
                    <a:cubicBezTo>
                      <a:pt x="828131" y="1561386"/>
                      <a:pt x="746803" y="1642714"/>
                      <a:pt x="733245" y="1656272"/>
                    </a:cubicBezTo>
                    <a:cubicBezTo>
                      <a:pt x="725914" y="1663603"/>
                      <a:pt x="722629" y="1674186"/>
                      <a:pt x="715992" y="1682151"/>
                    </a:cubicBezTo>
                    <a:cubicBezTo>
                      <a:pt x="708182" y="1691523"/>
                      <a:pt x="697923" y="1698658"/>
                      <a:pt x="690113" y="1708030"/>
                    </a:cubicBezTo>
                    <a:cubicBezTo>
                      <a:pt x="683476" y="1715995"/>
                      <a:pt x="678886" y="1725473"/>
                      <a:pt x="672860" y="1733909"/>
                    </a:cubicBezTo>
                    <a:cubicBezTo>
                      <a:pt x="664503" y="1745608"/>
                      <a:pt x="655607" y="1756913"/>
                      <a:pt x="646981" y="1768415"/>
                    </a:cubicBezTo>
                    <a:cubicBezTo>
                      <a:pt x="644105" y="1777041"/>
                      <a:pt x="638354" y="1785201"/>
                      <a:pt x="638354" y="1794294"/>
                    </a:cubicBezTo>
                    <a:cubicBezTo>
                      <a:pt x="638354" y="1803387"/>
                      <a:pt x="642914" y="1812040"/>
                      <a:pt x="646981" y="1820173"/>
                    </a:cubicBezTo>
                    <a:cubicBezTo>
                      <a:pt x="653290" y="1832790"/>
                      <a:pt x="684248" y="1872738"/>
                      <a:pt x="690113" y="1880558"/>
                    </a:cubicBezTo>
                    <a:cubicBezTo>
                      <a:pt x="692988" y="1892060"/>
                      <a:pt x="695332" y="1903708"/>
                      <a:pt x="698739" y="1915064"/>
                    </a:cubicBezTo>
                    <a:cubicBezTo>
                      <a:pt x="730242" y="2020074"/>
                      <a:pt x="704736" y="1921795"/>
                      <a:pt x="724618" y="2001328"/>
                    </a:cubicBezTo>
                    <a:cubicBezTo>
                      <a:pt x="721743" y="2041585"/>
                      <a:pt x="725781" y="2082944"/>
                      <a:pt x="715992" y="2122098"/>
                    </a:cubicBezTo>
                    <a:cubicBezTo>
                      <a:pt x="705928" y="2162353"/>
                      <a:pt x="683642" y="2172419"/>
                      <a:pt x="655607" y="2191109"/>
                    </a:cubicBezTo>
                    <a:cubicBezTo>
                      <a:pt x="652732" y="2199736"/>
                      <a:pt x="651048" y="2208856"/>
                      <a:pt x="646981" y="2216989"/>
                    </a:cubicBezTo>
                    <a:cubicBezTo>
                      <a:pt x="613531" y="2283890"/>
                      <a:pt x="642789" y="2203689"/>
                      <a:pt x="621101" y="2268747"/>
                    </a:cubicBezTo>
                    <a:cubicBezTo>
                      <a:pt x="623977" y="2297502"/>
                      <a:pt x="620590" y="2327596"/>
                      <a:pt x="629728" y="2355011"/>
                    </a:cubicBezTo>
                    <a:cubicBezTo>
                      <a:pt x="633007" y="2364847"/>
                      <a:pt x="648780" y="2364462"/>
                      <a:pt x="655607" y="2372264"/>
                    </a:cubicBezTo>
                    <a:cubicBezTo>
                      <a:pt x="669261" y="2387869"/>
                      <a:pt x="675451" y="2409360"/>
                      <a:pt x="690113" y="2424022"/>
                    </a:cubicBezTo>
                    <a:cubicBezTo>
                      <a:pt x="698739" y="2432649"/>
                      <a:pt x="709442" y="2439610"/>
                      <a:pt x="715992" y="2449902"/>
                    </a:cubicBezTo>
                    <a:cubicBezTo>
                      <a:pt x="729800" y="2471600"/>
                      <a:pt x="750498" y="2518913"/>
                      <a:pt x="750498" y="2518913"/>
                    </a:cubicBezTo>
                    <a:cubicBezTo>
                      <a:pt x="768038" y="2606617"/>
                      <a:pt x="750065" y="2526023"/>
                      <a:pt x="767751" y="2587924"/>
                    </a:cubicBezTo>
                    <a:cubicBezTo>
                      <a:pt x="771436" y="2600823"/>
                      <a:pt x="778108" y="2634520"/>
                      <a:pt x="785003" y="2648309"/>
                    </a:cubicBezTo>
                    <a:cubicBezTo>
                      <a:pt x="789640" y="2657582"/>
                      <a:pt x="798045" y="2664715"/>
                      <a:pt x="802256" y="2674189"/>
                    </a:cubicBezTo>
                    <a:cubicBezTo>
                      <a:pt x="809642" y="2690808"/>
                      <a:pt x="813758" y="2708694"/>
                      <a:pt x="819509" y="2725947"/>
                    </a:cubicBezTo>
                    <a:cubicBezTo>
                      <a:pt x="822384" y="2734573"/>
                      <a:pt x="824069" y="2743693"/>
                      <a:pt x="828135" y="2751826"/>
                    </a:cubicBezTo>
                    <a:cubicBezTo>
                      <a:pt x="833886" y="2763328"/>
                      <a:pt x="840612" y="2774392"/>
                      <a:pt x="845388" y="2786332"/>
                    </a:cubicBezTo>
                    <a:cubicBezTo>
                      <a:pt x="852142" y="2803217"/>
                      <a:pt x="856890" y="2820837"/>
                      <a:pt x="862641" y="2838090"/>
                    </a:cubicBezTo>
                    <a:cubicBezTo>
                      <a:pt x="870140" y="2860585"/>
                      <a:pt x="879894" y="2907102"/>
                      <a:pt x="879894" y="2907102"/>
                    </a:cubicBezTo>
                    <a:cubicBezTo>
                      <a:pt x="877018" y="2964611"/>
                      <a:pt x="876049" y="3022248"/>
                      <a:pt x="871267" y="3079630"/>
                    </a:cubicBezTo>
                    <a:cubicBezTo>
                      <a:pt x="870282" y="3091445"/>
                      <a:pt x="866390" y="3102888"/>
                      <a:pt x="862641" y="3114136"/>
                    </a:cubicBezTo>
                    <a:cubicBezTo>
                      <a:pt x="842575" y="3174335"/>
                      <a:pt x="850683" y="3139160"/>
                      <a:pt x="828135" y="3191773"/>
                    </a:cubicBezTo>
                    <a:cubicBezTo>
                      <a:pt x="824553" y="3200131"/>
                      <a:pt x="822384" y="3209026"/>
                      <a:pt x="819509" y="3217653"/>
                    </a:cubicBezTo>
                    <a:cubicBezTo>
                      <a:pt x="816634" y="3240657"/>
                      <a:pt x="810883" y="3263481"/>
                      <a:pt x="810883" y="3286664"/>
                    </a:cubicBezTo>
                    <a:cubicBezTo>
                      <a:pt x="810883" y="3319453"/>
                      <a:pt x="824673" y="3478037"/>
                      <a:pt x="828135" y="3519577"/>
                    </a:cubicBezTo>
                    <a:cubicBezTo>
                      <a:pt x="825260" y="3559834"/>
                      <a:pt x="832941" y="3602289"/>
                      <a:pt x="819509" y="3640347"/>
                    </a:cubicBezTo>
                    <a:cubicBezTo>
                      <a:pt x="813929" y="3656158"/>
                      <a:pt x="790595" y="3657340"/>
                      <a:pt x="776377" y="3666226"/>
                    </a:cubicBezTo>
                    <a:cubicBezTo>
                      <a:pt x="716089" y="3703906"/>
                      <a:pt x="783877" y="3666708"/>
                      <a:pt x="724618" y="3692105"/>
                    </a:cubicBezTo>
                    <a:cubicBezTo>
                      <a:pt x="712798" y="3697170"/>
                      <a:pt x="702687" y="3706664"/>
                      <a:pt x="690113" y="3709358"/>
                    </a:cubicBezTo>
                    <a:cubicBezTo>
                      <a:pt x="661856" y="3715413"/>
                      <a:pt x="632604" y="3715109"/>
                      <a:pt x="603849" y="3717985"/>
                    </a:cubicBezTo>
                    <a:cubicBezTo>
                      <a:pt x="545990" y="3732449"/>
                      <a:pt x="551255" y="3735071"/>
                      <a:pt x="465826" y="3717985"/>
                    </a:cubicBezTo>
                    <a:cubicBezTo>
                      <a:pt x="455660" y="3715952"/>
                      <a:pt x="448739" y="3706227"/>
                      <a:pt x="439947" y="3700732"/>
                    </a:cubicBezTo>
                    <a:cubicBezTo>
                      <a:pt x="425729" y="3691846"/>
                      <a:pt x="411192" y="3683479"/>
                      <a:pt x="396815" y="3674853"/>
                    </a:cubicBezTo>
                    <a:cubicBezTo>
                      <a:pt x="393336" y="3670214"/>
                      <a:pt x="358272" y="3624793"/>
                      <a:pt x="353683" y="3614468"/>
                    </a:cubicBezTo>
                    <a:cubicBezTo>
                      <a:pt x="346297" y="3597849"/>
                      <a:pt x="342181" y="3579962"/>
                      <a:pt x="336430" y="3562709"/>
                    </a:cubicBezTo>
                    <a:lnTo>
                      <a:pt x="327803" y="3536830"/>
                    </a:lnTo>
                    <a:cubicBezTo>
                      <a:pt x="330679" y="3510951"/>
                      <a:pt x="330115" y="3484453"/>
                      <a:pt x="336430" y="3459192"/>
                    </a:cubicBezTo>
                    <a:cubicBezTo>
                      <a:pt x="338945" y="3449134"/>
                      <a:pt x="347657" y="3441749"/>
                      <a:pt x="353683" y="3433313"/>
                    </a:cubicBezTo>
                    <a:cubicBezTo>
                      <a:pt x="362040" y="3421614"/>
                      <a:pt x="371205" y="3410506"/>
                      <a:pt x="379562" y="3398807"/>
                    </a:cubicBezTo>
                    <a:cubicBezTo>
                      <a:pt x="385588" y="3390371"/>
                      <a:pt x="389484" y="3380259"/>
                      <a:pt x="396815" y="3372928"/>
                    </a:cubicBezTo>
                    <a:cubicBezTo>
                      <a:pt x="464671" y="3305072"/>
                      <a:pt x="377913" y="3414587"/>
                      <a:pt x="448573" y="3329796"/>
                    </a:cubicBezTo>
                    <a:cubicBezTo>
                      <a:pt x="484516" y="3286664"/>
                      <a:pt x="444260" y="3318294"/>
                      <a:pt x="491705" y="3286664"/>
                    </a:cubicBezTo>
                    <a:cubicBezTo>
                      <a:pt x="539461" y="3215030"/>
                      <a:pt x="549956" y="3222047"/>
                      <a:pt x="517584" y="3105509"/>
                    </a:cubicBezTo>
                    <a:cubicBezTo>
                      <a:pt x="513579" y="3091091"/>
                      <a:pt x="459456" y="3068907"/>
                      <a:pt x="448573" y="3062377"/>
                    </a:cubicBezTo>
                    <a:cubicBezTo>
                      <a:pt x="430793" y="3051709"/>
                      <a:pt x="414068" y="3039374"/>
                      <a:pt x="396815" y="3027872"/>
                    </a:cubicBezTo>
                    <a:lnTo>
                      <a:pt x="370935" y="3010619"/>
                    </a:lnTo>
                    <a:cubicBezTo>
                      <a:pt x="363369" y="3005575"/>
                      <a:pt x="353414" y="3005574"/>
                      <a:pt x="345056" y="3001992"/>
                    </a:cubicBezTo>
                    <a:cubicBezTo>
                      <a:pt x="270456" y="2970019"/>
                      <a:pt x="345352" y="2996338"/>
                      <a:pt x="284671" y="2976113"/>
                    </a:cubicBezTo>
                    <a:cubicBezTo>
                      <a:pt x="276045" y="2970362"/>
                      <a:pt x="268065" y="2963497"/>
                      <a:pt x="258792" y="2958860"/>
                    </a:cubicBezTo>
                    <a:cubicBezTo>
                      <a:pt x="250659" y="2954794"/>
                      <a:pt x="240862" y="2954650"/>
                      <a:pt x="232913" y="2950234"/>
                    </a:cubicBezTo>
                    <a:cubicBezTo>
                      <a:pt x="214787" y="2940164"/>
                      <a:pt x="198407" y="2927230"/>
                      <a:pt x="181154" y="2915728"/>
                    </a:cubicBezTo>
                    <a:lnTo>
                      <a:pt x="155275" y="2898475"/>
                    </a:lnTo>
                    <a:cubicBezTo>
                      <a:pt x="152400" y="2889849"/>
                      <a:pt x="151160" y="2880491"/>
                      <a:pt x="146649" y="2872596"/>
                    </a:cubicBezTo>
                    <a:cubicBezTo>
                      <a:pt x="139516" y="2860113"/>
                      <a:pt x="129126" y="2849790"/>
                      <a:pt x="120769" y="2838090"/>
                    </a:cubicBezTo>
                    <a:cubicBezTo>
                      <a:pt x="106623" y="2818286"/>
                      <a:pt x="95453" y="2800677"/>
                      <a:pt x="86264" y="2777705"/>
                    </a:cubicBezTo>
                    <a:cubicBezTo>
                      <a:pt x="79510" y="2760820"/>
                      <a:pt x="69011" y="2725947"/>
                      <a:pt x="69011" y="2725947"/>
                    </a:cubicBezTo>
                    <a:cubicBezTo>
                      <a:pt x="71886" y="2679939"/>
                      <a:pt x="70448" y="2633457"/>
                      <a:pt x="77637" y="2587924"/>
                    </a:cubicBezTo>
                    <a:cubicBezTo>
                      <a:pt x="79254" y="2577683"/>
                      <a:pt x="86098" y="2567540"/>
                      <a:pt x="94890" y="2562045"/>
                    </a:cubicBezTo>
                    <a:cubicBezTo>
                      <a:pt x="110312" y="2552406"/>
                      <a:pt x="146649" y="2544792"/>
                      <a:pt x="146649" y="2544792"/>
                    </a:cubicBezTo>
                    <a:cubicBezTo>
                      <a:pt x="158151" y="2547668"/>
                      <a:pt x="170860" y="2547537"/>
                      <a:pt x="181154" y="2553419"/>
                    </a:cubicBezTo>
                    <a:cubicBezTo>
                      <a:pt x="191746" y="2559472"/>
                      <a:pt x="197662" y="2571488"/>
                      <a:pt x="207034" y="2579298"/>
                    </a:cubicBezTo>
                    <a:cubicBezTo>
                      <a:pt x="229332" y="2597880"/>
                      <a:pt x="232854" y="2596531"/>
                      <a:pt x="258792" y="2605177"/>
                    </a:cubicBezTo>
                    <a:cubicBezTo>
                      <a:pt x="264543" y="2613803"/>
                      <a:pt x="267253" y="2625561"/>
                      <a:pt x="276045" y="2631056"/>
                    </a:cubicBezTo>
                    <a:cubicBezTo>
                      <a:pt x="291467" y="2640695"/>
                      <a:pt x="310550" y="2642558"/>
                      <a:pt x="327803" y="2648309"/>
                    </a:cubicBezTo>
                    <a:cubicBezTo>
                      <a:pt x="356411" y="2657845"/>
                      <a:pt x="344590" y="2656936"/>
                      <a:pt x="362309" y="2656936"/>
                    </a:cubicBezTo>
                  </a:path>
                </a:pathLst>
              </a:custGeom>
              <a:ln w="2540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2" name="Volný tvar 121"/>
              <p:cNvSpPr/>
              <p:nvPr/>
            </p:nvSpPr>
            <p:spPr>
              <a:xfrm>
                <a:off x="7812360" y="2204864"/>
                <a:ext cx="948905" cy="1175012"/>
              </a:xfrm>
              <a:custGeom>
                <a:avLst/>
                <a:gdLst>
                  <a:gd name="connsiteX0" fmla="*/ 0 w 948905"/>
                  <a:gd name="connsiteY0" fmla="*/ 0 h 1175012"/>
                  <a:gd name="connsiteX1" fmla="*/ 51758 w 948905"/>
                  <a:gd name="connsiteY1" fmla="*/ 17253 h 1175012"/>
                  <a:gd name="connsiteX2" fmla="*/ 112143 w 948905"/>
                  <a:gd name="connsiteY2" fmla="*/ 60385 h 1175012"/>
                  <a:gd name="connsiteX3" fmla="*/ 163902 w 948905"/>
                  <a:gd name="connsiteY3" fmla="*/ 94891 h 1175012"/>
                  <a:gd name="connsiteX4" fmla="*/ 215660 w 948905"/>
                  <a:gd name="connsiteY4" fmla="*/ 146649 h 1175012"/>
                  <a:gd name="connsiteX5" fmla="*/ 293298 w 948905"/>
                  <a:gd name="connsiteY5" fmla="*/ 198408 h 1175012"/>
                  <a:gd name="connsiteX6" fmla="*/ 319177 w 948905"/>
                  <a:gd name="connsiteY6" fmla="*/ 215661 h 1175012"/>
                  <a:gd name="connsiteX7" fmla="*/ 370936 w 948905"/>
                  <a:gd name="connsiteY7" fmla="*/ 258793 h 1175012"/>
                  <a:gd name="connsiteX8" fmla="*/ 414068 w 948905"/>
                  <a:gd name="connsiteY8" fmla="*/ 310551 h 1175012"/>
                  <a:gd name="connsiteX9" fmla="*/ 448573 w 948905"/>
                  <a:gd name="connsiteY9" fmla="*/ 362310 h 1175012"/>
                  <a:gd name="connsiteX10" fmla="*/ 457200 w 948905"/>
                  <a:gd name="connsiteY10" fmla="*/ 388189 h 1175012"/>
                  <a:gd name="connsiteX11" fmla="*/ 483079 w 948905"/>
                  <a:gd name="connsiteY11" fmla="*/ 414068 h 1175012"/>
                  <a:gd name="connsiteX12" fmla="*/ 491705 w 948905"/>
                  <a:gd name="connsiteY12" fmla="*/ 439948 h 1175012"/>
                  <a:gd name="connsiteX13" fmla="*/ 577969 w 948905"/>
                  <a:gd name="connsiteY13" fmla="*/ 431321 h 1175012"/>
                  <a:gd name="connsiteX14" fmla="*/ 646981 w 948905"/>
                  <a:gd name="connsiteY14" fmla="*/ 396816 h 1175012"/>
                  <a:gd name="connsiteX15" fmla="*/ 681486 w 948905"/>
                  <a:gd name="connsiteY15" fmla="*/ 379563 h 1175012"/>
                  <a:gd name="connsiteX16" fmla="*/ 707366 w 948905"/>
                  <a:gd name="connsiteY16" fmla="*/ 353683 h 1175012"/>
                  <a:gd name="connsiteX17" fmla="*/ 759124 w 948905"/>
                  <a:gd name="connsiteY17" fmla="*/ 319178 h 1175012"/>
                  <a:gd name="connsiteX18" fmla="*/ 828136 w 948905"/>
                  <a:gd name="connsiteY18" fmla="*/ 327804 h 1175012"/>
                  <a:gd name="connsiteX19" fmla="*/ 879894 w 948905"/>
                  <a:gd name="connsiteY19" fmla="*/ 345057 h 1175012"/>
                  <a:gd name="connsiteX20" fmla="*/ 948905 w 948905"/>
                  <a:gd name="connsiteY20" fmla="*/ 405442 h 1175012"/>
                  <a:gd name="connsiteX21" fmla="*/ 931652 w 948905"/>
                  <a:gd name="connsiteY21" fmla="*/ 500333 h 1175012"/>
                  <a:gd name="connsiteX22" fmla="*/ 905773 w 948905"/>
                  <a:gd name="connsiteY22" fmla="*/ 552091 h 1175012"/>
                  <a:gd name="connsiteX23" fmla="*/ 888520 w 948905"/>
                  <a:gd name="connsiteY23" fmla="*/ 621102 h 1175012"/>
                  <a:gd name="connsiteX24" fmla="*/ 810883 w 948905"/>
                  <a:gd name="connsiteY24" fmla="*/ 672861 h 1175012"/>
                  <a:gd name="connsiteX25" fmla="*/ 767751 w 948905"/>
                  <a:gd name="connsiteY25" fmla="*/ 681487 h 1175012"/>
                  <a:gd name="connsiteX26" fmla="*/ 733245 w 948905"/>
                  <a:gd name="connsiteY26" fmla="*/ 690114 h 1175012"/>
                  <a:gd name="connsiteX27" fmla="*/ 646981 w 948905"/>
                  <a:gd name="connsiteY27" fmla="*/ 681487 h 1175012"/>
                  <a:gd name="connsiteX28" fmla="*/ 577969 w 948905"/>
                  <a:gd name="connsiteY28" fmla="*/ 664234 h 1175012"/>
                  <a:gd name="connsiteX29" fmla="*/ 457200 w 948905"/>
                  <a:gd name="connsiteY29" fmla="*/ 681487 h 1175012"/>
                  <a:gd name="connsiteX30" fmla="*/ 405441 w 948905"/>
                  <a:gd name="connsiteY30" fmla="*/ 698740 h 1175012"/>
                  <a:gd name="connsiteX31" fmla="*/ 353683 w 948905"/>
                  <a:gd name="connsiteY31" fmla="*/ 724619 h 1175012"/>
                  <a:gd name="connsiteX32" fmla="*/ 293298 w 948905"/>
                  <a:gd name="connsiteY32" fmla="*/ 767751 h 1175012"/>
                  <a:gd name="connsiteX33" fmla="*/ 241539 w 948905"/>
                  <a:gd name="connsiteY33" fmla="*/ 802257 h 1175012"/>
                  <a:gd name="connsiteX34" fmla="*/ 215660 w 948905"/>
                  <a:gd name="connsiteY34" fmla="*/ 819510 h 1175012"/>
                  <a:gd name="connsiteX35" fmla="*/ 181154 w 948905"/>
                  <a:gd name="connsiteY35" fmla="*/ 854016 h 1175012"/>
                  <a:gd name="connsiteX36" fmla="*/ 172528 w 948905"/>
                  <a:gd name="connsiteY36" fmla="*/ 879895 h 1175012"/>
                  <a:gd name="connsiteX37" fmla="*/ 163902 w 948905"/>
                  <a:gd name="connsiteY37" fmla="*/ 1000665 h 1175012"/>
                  <a:gd name="connsiteX38" fmla="*/ 146649 w 948905"/>
                  <a:gd name="connsiteY38" fmla="*/ 1052423 h 1175012"/>
                  <a:gd name="connsiteX39" fmla="*/ 241539 w 948905"/>
                  <a:gd name="connsiteY39" fmla="*/ 1026544 h 1175012"/>
                  <a:gd name="connsiteX40" fmla="*/ 293298 w 948905"/>
                  <a:gd name="connsiteY40" fmla="*/ 1052423 h 1175012"/>
                  <a:gd name="connsiteX41" fmla="*/ 310551 w 948905"/>
                  <a:gd name="connsiteY41" fmla="*/ 1104182 h 1175012"/>
                  <a:gd name="connsiteX42" fmla="*/ 301924 w 948905"/>
                  <a:gd name="connsiteY42" fmla="*/ 1138687 h 1175012"/>
                  <a:gd name="connsiteX43" fmla="*/ 276045 w 948905"/>
                  <a:gd name="connsiteY43" fmla="*/ 1147314 h 1175012"/>
                  <a:gd name="connsiteX44" fmla="*/ 241539 w 948905"/>
                  <a:gd name="connsiteY44" fmla="*/ 1155940 h 1175012"/>
                  <a:gd name="connsiteX45" fmla="*/ 172528 w 948905"/>
                  <a:gd name="connsiteY45" fmla="*/ 1173193 h 117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48905" h="1175012">
                    <a:moveTo>
                      <a:pt x="0" y="0"/>
                    </a:moveTo>
                    <a:lnTo>
                      <a:pt x="51758" y="17253"/>
                    </a:lnTo>
                    <a:cubicBezTo>
                      <a:pt x="59404" y="19802"/>
                      <a:pt x="111216" y="59736"/>
                      <a:pt x="112143" y="60385"/>
                    </a:cubicBezTo>
                    <a:cubicBezTo>
                      <a:pt x="129130" y="72276"/>
                      <a:pt x="149240" y="80229"/>
                      <a:pt x="163902" y="94891"/>
                    </a:cubicBezTo>
                    <a:cubicBezTo>
                      <a:pt x="181155" y="112144"/>
                      <a:pt x="195359" y="133115"/>
                      <a:pt x="215660" y="146649"/>
                    </a:cubicBezTo>
                    <a:lnTo>
                      <a:pt x="293298" y="198408"/>
                    </a:lnTo>
                    <a:cubicBezTo>
                      <a:pt x="301924" y="204159"/>
                      <a:pt x="311846" y="208330"/>
                      <a:pt x="319177" y="215661"/>
                    </a:cubicBezTo>
                    <a:cubicBezTo>
                      <a:pt x="352387" y="248871"/>
                      <a:pt x="334905" y="234773"/>
                      <a:pt x="370936" y="258793"/>
                    </a:cubicBezTo>
                    <a:cubicBezTo>
                      <a:pt x="432581" y="351265"/>
                      <a:pt x="336581" y="210924"/>
                      <a:pt x="414068" y="310551"/>
                    </a:cubicBezTo>
                    <a:cubicBezTo>
                      <a:pt x="426798" y="326918"/>
                      <a:pt x="437071" y="345057"/>
                      <a:pt x="448573" y="362310"/>
                    </a:cubicBezTo>
                    <a:cubicBezTo>
                      <a:pt x="453617" y="369876"/>
                      <a:pt x="452156" y="380623"/>
                      <a:pt x="457200" y="388189"/>
                    </a:cubicBezTo>
                    <a:cubicBezTo>
                      <a:pt x="463967" y="398340"/>
                      <a:pt x="474453" y="405442"/>
                      <a:pt x="483079" y="414068"/>
                    </a:cubicBezTo>
                    <a:cubicBezTo>
                      <a:pt x="485954" y="422695"/>
                      <a:pt x="485275" y="433518"/>
                      <a:pt x="491705" y="439948"/>
                    </a:cubicBezTo>
                    <a:cubicBezTo>
                      <a:pt x="513212" y="461455"/>
                      <a:pt x="564627" y="436658"/>
                      <a:pt x="577969" y="431321"/>
                    </a:cubicBezTo>
                    <a:cubicBezTo>
                      <a:pt x="601849" y="421769"/>
                      <a:pt x="623977" y="408318"/>
                      <a:pt x="646981" y="396816"/>
                    </a:cubicBezTo>
                    <a:cubicBezTo>
                      <a:pt x="658483" y="391065"/>
                      <a:pt x="672393" y="388656"/>
                      <a:pt x="681486" y="379563"/>
                    </a:cubicBezTo>
                    <a:cubicBezTo>
                      <a:pt x="690113" y="370936"/>
                      <a:pt x="697736" y="361173"/>
                      <a:pt x="707366" y="353683"/>
                    </a:cubicBezTo>
                    <a:cubicBezTo>
                      <a:pt x="723733" y="340953"/>
                      <a:pt x="759124" y="319178"/>
                      <a:pt x="759124" y="319178"/>
                    </a:cubicBezTo>
                    <a:cubicBezTo>
                      <a:pt x="782128" y="322053"/>
                      <a:pt x="805468" y="322947"/>
                      <a:pt x="828136" y="327804"/>
                    </a:cubicBezTo>
                    <a:cubicBezTo>
                      <a:pt x="845918" y="331614"/>
                      <a:pt x="879894" y="345057"/>
                      <a:pt x="879894" y="345057"/>
                    </a:cubicBezTo>
                    <a:cubicBezTo>
                      <a:pt x="940278" y="385314"/>
                      <a:pt x="920150" y="362310"/>
                      <a:pt x="948905" y="405442"/>
                    </a:cubicBezTo>
                    <a:cubicBezTo>
                      <a:pt x="945930" y="429239"/>
                      <a:pt x="944951" y="473734"/>
                      <a:pt x="931652" y="500333"/>
                    </a:cubicBezTo>
                    <a:cubicBezTo>
                      <a:pt x="908098" y="547442"/>
                      <a:pt x="918782" y="504393"/>
                      <a:pt x="905773" y="552091"/>
                    </a:cubicBezTo>
                    <a:cubicBezTo>
                      <a:pt x="899534" y="574967"/>
                      <a:pt x="908249" y="607949"/>
                      <a:pt x="888520" y="621102"/>
                    </a:cubicBezTo>
                    <a:lnTo>
                      <a:pt x="810883" y="672861"/>
                    </a:lnTo>
                    <a:cubicBezTo>
                      <a:pt x="798684" y="680994"/>
                      <a:pt x="782064" y="678306"/>
                      <a:pt x="767751" y="681487"/>
                    </a:cubicBezTo>
                    <a:cubicBezTo>
                      <a:pt x="756177" y="684059"/>
                      <a:pt x="744747" y="687238"/>
                      <a:pt x="733245" y="690114"/>
                    </a:cubicBezTo>
                    <a:cubicBezTo>
                      <a:pt x="704490" y="687238"/>
                      <a:pt x="675486" y="686238"/>
                      <a:pt x="646981" y="681487"/>
                    </a:cubicBezTo>
                    <a:cubicBezTo>
                      <a:pt x="623592" y="677589"/>
                      <a:pt x="577969" y="664234"/>
                      <a:pt x="577969" y="664234"/>
                    </a:cubicBezTo>
                    <a:cubicBezTo>
                      <a:pt x="540642" y="668382"/>
                      <a:pt x="494961" y="671189"/>
                      <a:pt x="457200" y="681487"/>
                    </a:cubicBezTo>
                    <a:cubicBezTo>
                      <a:pt x="439655" y="686272"/>
                      <a:pt x="405441" y="698740"/>
                      <a:pt x="405441" y="698740"/>
                    </a:cubicBezTo>
                    <a:cubicBezTo>
                      <a:pt x="331280" y="748182"/>
                      <a:pt x="425108" y="688907"/>
                      <a:pt x="353683" y="724619"/>
                    </a:cubicBezTo>
                    <a:cubicBezTo>
                      <a:pt x="339657" y="731632"/>
                      <a:pt x="303071" y="760910"/>
                      <a:pt x="293298" y="767751"/>
                    </a:cubicBezTo>
                    <a:cubicBezTo>
                      <a:pt x="276311" y="779642"/>
                      <a:pt x="258792" y="790755"/>
                      <a:pt x="241539" y="802257"/>
                    </a:cubicBezTo>
                    <a:lnTo>
                      <a:pt x="215660" y="819510"/>
                    </a:lnTo>
                    <a:cubicBezTo>
                      <a:pt x="192658" y="888519"/>
                      <a:pt x="227161" y="808009"/>
                      <a:pt x="181154" y="854016"/>
                    </a:cubicBezTo>
                    <a:cubicBezTo>
                      <a:pt x="174724" y="860446"/>
                      <a:pt x="175403" y="871269"/>
                      <a:pt x="172528" y="879895"/>
                    </a:cubicBezTo>
                    <a:cubicBezTo>
                      <a:pt x="169653" y="920152"/>
                      <a:pt x="173691" y="961511"/>
                      <a:pt x="163902" y="1000665"/>
                    </a:cubicBezTo>
                    <a:cubicBezTo>
                      <a:pt x="143051" y="1084067"/>
                      <a:pt x="118475" y="939733"/>
                      <a:pt x="146649" y="1052423"/>
                    </a:cubicBezTo>
                    <a:cubicBezTo>
                      <a:pt x="224481" y="1032965"/>
                      <a:pt x="193165" y="1042668"/>
                      <a:pt x="241539" y="1026544"/>
                    </a:cubicBezTo>
                    <a:cubicBezTo>
                      <a:pt x="255641" y="1031244"/>
                      <a:pt x="284496" y="1038340"/>
                      <a:pt x="293298" y="1052423"/>
                    </a:cubicBezTo>
                    <a:cubicBezTo>
                      <a:pt x="302937" y="1067845"/>
                      <a:pt x="310551" y="1104182"/>
                      <a:pt x="310551" y="1104182"/>
                    </a:cubicBezTo>
                    <a:cubicBezTo>
                      <a:pt x="307675" y="1115684"/>
                      <a:pt x="309330" y="1129429"/>
                      <a:pt x="301924" y="1138687"/>
                    </a:cubicBezTo>
                    <a:cubicBezTo>
                      <a:pt x="296244" y="1145787"/>
                      <a:pt x="284788" y="1144816"/>
                      <a:pt x="276045" y="1147314"/>
                    </a:cubicBezTo>
                    <a:cubicBezTo>
                      <a:pt x="264645" y="1150571"/>
                      <a:pt x="252895" y="1152533"/>
                      <a:pt x="241539" y="1155940"/>
                    </a:cubicBezTo>
                    <a:cubicBezTo>
                      <a:pt x="177966" y="1175012"/>
                      <a:pt x="209978" y="1173193"/>
                      <a:pt x="172528" y="1173193"/>
                    </a:cubicBezTo>
                  </a:path>
                </a:pathLst>
              </a:custGeom>
              <a:ln w="2540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3" name="Volný tvar 122"/>
              <p:cNvSpPr/>
              <p:nvPr/>
            </p:nvSpPr>
            <p:spPr>
              <a:xfrm rot="1142263">
                <a:off x="7682510" y="3792524"/>
                <a:ext cx="1081502" cy="1056330"/>
              </a:xfrm>
              <a:custGeom>
                <a:avLst/>
                <a:gdLst>
                  <a:gd name="connsiteX0" fmla="*/ 0 w 948905"/>
                  <a:gd name="connsiteY0" fmla="*/ 0 h 1175012"/>
                  <a:gd name="connsiteX1" fmla="*/ 51758 w 948905"/>
                  <a:gd name="connsiteY1" fmla="*/ 17253 h 1175012"/>
                  <a:gd name="connsiteX2" fmla="*/ 112143 w 948905"/>
                  <a:gd name="connsiteY2" fmla="*/ 60385 h 1175012"/>
                  <a:gd name="connsiteX3" fmla="*/ 163902 w 948905"/>
                  <a:gd name="connsiteY3" fmla="*/ 94891 h 1175012"/>
                  <a:gd name="connsiteX4" fmla="*/ 215660 w 948905"/>
                  <a:gd name="connsiteY4" fmla="*/ 146649 h 1175012"/>
                  <a:gd name="connsiteX5" fmla="*/ 293298 w 948905"/>
                  <a:gd name="connsiteY5" fmla="*/ 198408 h 1175012"/>
                  <a:gd name="connsiteX6" fmla="*/ 319177 w 948905"/>
                  <a:gd name="connsiteY6" fmla="*/ 215661 h 1175012"/>
                  <a:gd name="connsiteX7" fmla="*/ 370936 w 948905"/>
                  <a:gd name="connsiteY7" fmla="*/ 258793 h 1175012"/>
                  <a:gd name="connsiteX8" fmla="*/ 414068 w 948905"/>
                  <a:gd name="connsiteY8" fmla="*/ 310551 h 1175012"/>
                  <a:gd name="connsiteX9" fmla="*/ 448573 w 948905"/>
                  <a:gd name="connsiteY9" fmla="*/ 362310 h 1175012"/>
                  <a:gd name="connsiteX10" fmla="*/ 457200 w 948905"/>
                  <a:gd name="connsiteY10" fmla="*/ 388189 h 1175012"/>
                  <a:gd name="connsiteX11" fmla="*/ 483079 w 948905"/>
                  <a:gd name="connsiteY11" fmla="*/ 414068 h 1175012"/>
                  <a:gd name="connsiteX12" fmla="*/ 491705 w 948905"/>
                  <a:gd name="connsiteY12" fmla="*/ 439948 h 1175012"/>
                  <a:gd name="connsiteX13" fmla="*/ 577969 w 948905"/>
                  <a:gd name="connsiteY13" fmla="*/ 431321 h 1175012"/>
                  <a:gd name="connsiteX14" fmla="*/ 646981 w 948905"/>
                  <a:gd name="connsiteY14" fmla="*/ 396816 h 1175012"/>
                  <a:gd name="connsiteX15" fmla="*/ 681486 w 948905"/>
                  <a:gd name="connsiteY15" fmla="*/ 379563 h 1175012"/>
                  <a:gd name="connsiteX16" fmla="*/ 707366 w 948905"/>
                  <a:gd name="connsiteY16" fmla="*/ 353683 h 1175012"/>
                  <a:gd name="connsiteX17" fmla="*/ 759124 w 948905"/>
                  <a:gd name="connsiteY17" fmla="*/ 319178 h 1175012"/>
                  <a:gd name="connsiteX18" fmla="*/ 828136 w 948905"/>
                  <a:gd name="connsiteY18" fmla="*/ 327804 h 1175012"/>
                  <a:gd name="connsiteX19" fmla="*/ 879894 w 948905"/>
                  <a:gd name="connsiteY19" fmla="*/ 345057 h 1175012"/>
                  <a:gd name="connsiteX20" fmla="*/ 948905 w 948905"/>
                  <a:gd name="connsiteY20" fmla="*/ 405442 h 1175012"/>
                  <a:gd name="connsiteX21" fmla="*/ 931652 w 948905"/>
                  <a:gd name="connsiteY21" fmla="*/ 500333 h 1175012"/>
                  <a:gd name="connsiteX22" fmla="*/ 905773 w 948905"/>
                  <a:gd name="connsiteY22" fmla="*/ 552091 h 1175012"/>
                  <a:gd name="connsiteX23" fmla="*/ 888520 w 948905"/>
                  <a:gd name="connsiteY23" fmla="*/ 621102 h 1175012"/>
                  <a:gd name="connsiteX24" fmla="*/ 810883 w 948905"/>
                  <a:gd name="connsiteY24" fmla="*/ 672861 h 1175012"/>
                  <a:gd name="connsiteX25" fmla="*/ 767751 w 948905"/>
                  <a:gd name="connsiteY25" fmla="*/ 681487 h 1175012"/>
                  <a:gd name="connsiteX26" fmla="*/ 733245 w 948905"/>
                  <a:gd name="connsiteY26" fmla="*/ 690114 h 1175012"/>
                  <a:gd name="connsiteX27" fmla="*/ 646981 w 948905"/>
                  <a:gd name="connsiteY27" fmla="*/ 681487 h 1175012"/>
                  <a:gd name="connsiteX28" fmla="*/ 577969 w 948905"/>
                  <a:gd name="connsiteY28" fmla="*/ 664234 h 1175012"/>
                  <a:gd name="connsiteX29" fmla="*/ 457200 w 948905"/>
                  <a:gd name="connsiteY29" fmla="*/ 681487 h 1175012"/>
                  <a:gd name="connsiteX30" fmla="*/ 405441 w 948905"/>
                  <a:gd name="connsiteY30" fmla="*/ 698740 h 1175012"/>
                  <a:gd name="connsiteX31" fmla="*/ 353683 w 948905"/>
                  <a:gd name="connsiteY31" fmla="*/ 724619 h 1175012"/>
                  <a:gd name="connsiteX32" fmla="*/ 293298 w 948905"/>
                  <a:gd name="connsiteY32" fmla="*/ 767751 h 1175012"/>
                  <a:gd name="connsiteX33" fmla="*/ 241539 w 948905"/>
                  <a:gd name="connsiteY33" fmla="*/ 802257 h 1175012"/>
                  <a:gd name="connsiteX34" fmla="*/ 215660 w 948905"/>
                  <a:gd name="connsiteY34" fmla="*/ 819510 h 1175012"/>
                  <a:gd name="connsiteX35" fmla="*/ 181154 w 948905"/>
                  <a:gd name="connsiteY35" fmla="*/ 854016 h 1175012"/>
                  <a:gd name="connsiteX36" fmla="*/ 172528 w 948905"/>
                  <a:gd name="connsiteY36" fmla="*/ 879895 h 1175012"/>
                  <a:gd name="connsiteX37" fmla="*/ 163902 w 948905"/>
                  <a:gd name="connsiteY37" fmla="*/ 1000665 h 1175012"/>
                  <a:gd name="connsiteX38" fmla="*/ 146649 w 948905"/>
                  <a:gd name="connsiteY38" fmla="*/ 1052423 h 1175012"/>
                  <a:gd name="connsiteX39" fmla="*/ 241539 w 948905"/>
                  <a:gd name="connsiteY39" fmla="*/ 1026544 h 1175012"/>
                  <a:gd name="connsiteX40" fmla="*/ 293298 w 948905"/>
                  <a:gd name="connsiteY40" fmla="*/ 1052423 h 1175012"/>
                  <a:gd name="connsiteX41" fmla="*/ 310551 w 948905"/>
                  <a:gd name="connsiteY41" fmla="*/ 1104182 h 1175012"/>
                  <a:gd name="connsiteX42" fmla="*/ 301924 w 948905"/>
                  <a:gd name="connsiteY42" fmla="*/ 1138687 h 1175012"/>
                  <a:gd name="connsiteX43" fmla="*/ 276045 w 948905"/>
                  <a:gd name="connsiteY43" fmla="*/ 1147314 h 1175012"/>
                  <a:gd name="connsiteX44" fmla="*/ 241539 w 948905"/>
                  <a:gd name="connsiteY44" fmla="*/ 1155940 h 1175012"/>
                  <a:gd name="connsiteX45" fmla="*/ 172528 w 948905"/>
                  <a:gd name="connsiteY45" fmla="*/ 1173193 h 117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48905" h="1175012">
                    <a:moveTo>
                      <a:pt x="0" y="0"/>
                    </a:moveTo>
                    <a:lnTo>
                      <a:pt x="51758" y="17253"/>
                    </a:lnTo>
                    <a:cubicBezTo>
                      <a:pt x="59404" y="19802"/>
                      <a:pt x="111216" y="59736"/>
                      <a:pt x="112143" y="60385"/>
                    </a:cubicBezTo>
                    <a:cubicBezTo>
                      <a:pt x="129130" y="72276"/>
                      <a:pt x="149240" y="80229"/>
                      <a:pt x="163902" y="94891"/>
                    </a:cubicBezTo>
                    <a:cubicBezTo>
                      <a:pt x="181155" y="112144"/>
                      <a:pt x="195359" y="133115"/>
                      <a:pt x="215660" y="146649"/>
                    </a:cubicBezTo>
                    <a:lnTo>
                      <a:pt x="293298" y="198408"/>
                    </a:lnTo>
                    <a:cubicBezTo>
                      <a:pt x="301924" y="204159"/>
                      <a:pt x="311846" y="208330"/>
                      <a:pt x="319177" y="215661"/>
                    </a:cubicBezTo>
                    <a:cubicBezTo>
                      <a:pt x="352387" y="248871"/>
                      <a:pt x="334905" y="234773"/>
                      <a:pt x="370936" y="258793"/>
                    </a:cubicBezTo>
                    <a:cubicBezTo>
                      <a:pt x="432581" y="351265"/>
                      <a:pt x="336581" y="210924"/>
                      <a:pt x="414068" y="310551"/>
                    </a:cubicBezTo>
                    <a:cubicBezTo>
                      <a:pt x="426798" y="326918"/>
                      <a:pt x="437071" y="345057"/>
                      <a:pt x="448573" y="362310"/>
                    </a:cubicBezTo>
                    <a:cubicBezTo>
                      <a:pt x="453617" y="369876"/>
                      <a:pt x="452156" y="380623"/>
                      <a:pt x="457200" y="388189"/>
                    </a:cubicBezTo>
                    <a:cubicBezTo>
                      <a:pt x="463967" y="398340"/>
                      <a:pt x="474453" y="405442"/>
                      <a:pt x="483079" y="414068"/>
                    </a:cubicBezTo>
                    <a:cubicBezTo>
                      <a:pt x="485954" y="422695"/>
                      <a:pt x="485275" y="433518"/>
                      <a:pt x="491705" y="439948"/>
                    </a:cubicBezTo>
                    <a:cubicBezTo>
                      <a:pt x="513212" y="461455"/>
                      <a:pt x="564627" y="436658"/>
                      <a:pt x="577969" y="431321"/>
                    </a:cubicBezTo>
                    <a:cubicBezTo>
                      <a:pt x="601849" y="421769"/>
                      <a:pt x="623977" y="408318"/>
                      <a:pt x="646981" y="396816"/>
                    </a:cubicBezTo>
                    <a:cubicBezTo>
                      <a:pt x="658483" y="391065"/>
                      <a:pt x="672393" y="388656"/>
                      <a:pt x="681486" y="379563"/>
                    </a:cubicBezTo>
                    <a:cubicBezTo>
                      <a:pt x="690113" y="370936"/>
                      <a:pt x="697736" y="361173"/>
                      <a:pt x="707366" y="353683"/>
                    </a:cubicBezTo>
                    <a:cubicBezTo>
                      <a:pt x="723733" y="340953"/>
                      <a:pt x="759124" y="319178"/>
                      <a:pt x="759124" y="319178"/>
                    </a:cubicBezTo>
                    <a:cubicBezTo>
                      <a:pt x="782128" y="322053"/>
                      <a:pt x="805468" y="322947"/>
                      <a:pt x="828136" y="327804"/>
                    </a:cubicBezTo>
                    <a:cubicBezTo>
                      <a:pt x="845918" y="331614"/>
                      <a:pt x="879894" y="345057"/>
                      <a:pt x="879894" y="345057"/>
                    </a:cubicBezTo>
                    <a:cubicBezTo>
                      <a:pt x="940278" y="385314"/>
                      <a:pt x="920150" y="362310"/>
                      <a:pt x="948905" y="405442"/>
                    </a:cubicBezTo>
                    <a:cubicBezTo>
                      <a:pt x="945930" y="429239"/>
                      <a:pt x="944951" y="473734"/>
                      <a:pt x="931652" y="500333"/>
                    </a:cubicBezTo>
                    <a:cubicBezTo>
                      <a:pt x="908098" y="547442"/>
                      <a:pt x="918782" y="504393"/>
                      <a:pt x="905773" y="552091"/>
                    </a:cubicBezTo>
                    <a:cubicBezTo>
                      <a:pt x="899534" y="574967"/>
                      <a:pt x="908249" y="607949"/>
                      <a:pt x="888520" y="621102"/>
                    </a:cubicBezTo>
                    <a:lnTo>
                      <a:pt x="810883" y="672861"/>
                    </a:lnTo>
                    <a:cubicBezTo>
                      <a:pt x="798684" y="680994"/>
                      <a:pt x="782064" y="678306"/>
                      <a:pt x="767751" y="681487"/>
                    </a:cubicBezTo>
                    <a:cubicBezTo>
                      <a:pt x="756177" y="684059"/>
                      <a:pt x="744747" y="687238"/>
                      <a:pt x="733245" y="690114"/>
                    </a:cubicBezTo>
                    <a:cubicBezTo>
                      <a:pt x="704490" y="687238"/>
                      <a:pt x="675486" y="686238"/>
                      <a:pt x="646981" y="681487"/>
                    </a:cubicBezTo>
                    <a:cubicBezTo>
                      <a:pt x="623592" y="677589"/>
                      <a:pt x="577969" y="664234"/>
                      <a:pt x="577969" y="664234"/>
                    </a:cubicBezTo>
                    <a:cubicBezTo>
                      <a:pt x="540642" y="668382"/>
                      <a:pt x="494961" y="671189"/>
                      <a:pt x="457200" y="681487"/>
                    </a:cubicBezTo>
                    <a:cubicBezTo>
                      <a:pt x="439655" y="686272"/>
                      <a:pt x="405441" y="698740"/>
                      <a:pt x="405441" y="698740"/>
                    </a:cubicBezTo>
                    <a:cubicBezTo>
                      <a:pt x="331280" y="748182"/>
                      <a:pt x="425108" y="688907"/>
                      <a:pt x="353683" y="724619"/>
                    </a:cubicBezTo>
                    <a:cubicBezTo>
                      <a:pt x="339657" y="731632"/>
                      <a:pt x="303071" y="760910"/>
                      <a:pt x="293298" y="767751"/>
                    </a:cubicBezTo>
                    <a:cubicBezTo>
                      <a:pt x="276311" y="779642"/>
                      <a:pt x="258792" y="790755"/>
                      <a:pt x="241539" y="802257"/>
                    </a:cubicBezTo>
                    <a:lnTo>
                      <a:pt x="215660" y="819510"/>
                    </a:lnTo>
                    <a:cubicBezTo>
                      <a:pt x="192658" y="888519"/>
                      <a:pt x="227161" y="808009"/>
                      <a:pt x="181154" y="854016"/>
                    </a:cubicBezTo>
                    <a:cubicBezTo>
                      <a:pt x="174724" y="860446"/>
                      <a:pt x="175403" y="871269"/>
                      <a:pt x="172528" y="879895"/>
                    </a:cubicBezTo>
                    <a:cubicBezTo>
                      <a:pt x="169653" y="920152"/>
                      <a:pt x="173691" y="961511"/>
                      <a:pt x="163902" y="1000665"/>
                    </a:cubicBezTo>
                    <a:cubicBezTo>
                      <a:pt x="143051" y="1084067"/>
                      <a:pt x="118475" y="939733"/>
                      <a:pt x="146649" y="1052423"/>
                    </a:cubicBezTo>
                    <a:cubicBezTo>
                      <a:pt x="224481" y="1032965"/>
                      <a:pt x="193165" y="1042668"/>
                      <a:pt x="241539" y="1026544"/>
                    </a:cubicBezTo>
                    <a:cubicBezTo>
                      <a:pt x="255641" y="1031244"/>
                      <a:pt x="284496" y="1038340"/>
                      <a:pt x="293298" y="1052423"/>
                    </a:cubicBezTo>
                    <a:cubicBezTo>
                      <a:pt x="302937" y="1067845"/>
                      <a:pt x="310551" y="1104182"/>
                      <a:pt x="310551" y="1104182"/>
                    </a:cubicBezTo>
                    <a:cubicBezTo>
                      <a:pt x="307675" y="1115684"/>
                      <a:pt x="309330" y="1129429"/>
                      <a:pt x="301924" y="1138687"/>
                    </a:cubicBezTo>
                    <a:cubicBezTo>
                      <a:pt x="296244" y="1145787"/>
                      <a:pt x="284788" y="1144816"/>
                      <a:pt x="276045" y="1147314"/>
                    </a:cubicBezTo>
                    <a:cubicBezTo>
                      <a:pt x="264645" y="1150571"/>
                      <a:pt x="252895" y="1152533"/>
                      <a:pt x="241539" y="1155940"/>
                    </a:cubicBezTo>
                    <a:cubicBezTo>
                      <a:pt x="177966" y="1175012"/>
                      <a:pt x="209978" y="1173193"/>
                      <a:pt x="172528" y="1173193"/>
                    </a:cubicBezTo>
                  </a:path>
                </a:pathLst>
              </a:custGeom>
              <a:ln w="2540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Volný tvar 123"/>
              <p:cNvSpPr/>
              <p:nvPr/>
            </p:nvSpPr>
            <p:spPr>
              <a:xfrm>
                <a:off x="7740352" y="5373216"/>
                <a:ext cx="948905" cy="864096"/>
              </a:xfrm>
              <a:custGeom>
                <a:avLst/>
                <a:gdLst>
                  <a:gd name="connsiteX0" fmla="*/ 0 w 948905"/>
                  <a:gd name="connsiteY0" fmla="*/ 0 h 1175012"/>
                  <a:gd name="connsiteX1" fmla="*/ 51758 w 948905"/>
                  <a:gd name="connsiteY1" fmla="*/ 17253 h 1175012"/>
                  <a:gd name="connsiteX2" fmla="*/ 112143 w 948905"/>
                  <a:gd name="connsiteY2" fmla="*/ 60385 h 1175012"/>
                  <a:gd name="connsiteX3" fmla="*/ 163902 w 948905"/>
                  <a:gd name="connsiteY3" fmla="*/ 94891 h 1175012"/>
                  <a:gd name="connsiteX4" fmla="*/ 215660 w 948905"/>
                  <a:gd name="connsiteY4" fmla="*/ 146649 h 1175012"/>
                  <a:gd name="connsiteX5" fmla="*/ 293298 w 948905"/>
                  <a:gd name="connsiteY5" fmla="*/ 198408 h 1175012"/>
                  <a:gd name="connsiteX6" fmla="*/ 319177 w 948905"/>
                  <a:gd name="connsiteY6" fmla="*/ 215661 h 1175012"/>
                  <a:gd name="connsiteX7" fmla="*/ 370936 w 948905"/>
                  <a:gd name="connsiteY7" fmla="*/ 258793 h 1175012"/>
                  <a:gd name="connsiteX8" fmla="*/ 414068 w 948905"/>
                  <a:gd name="connsiteY8" fmla="*/ 310551 h 1175012"/>
                  <a:gd name="connsiteX9" fmla="*/ 448573 w 948905"/>
                  <a:gd name="connsiteY9" fmla="*/ 362310 h 1175012"/>
                  <a:gd name="connsiteX10" fmla="*/ 457200 w 948905"/>
                  <a:gd name="connsiteY10" fmla="*/ 388189 h 1175012"/>
                  <a:gd name="connsiteX11" fmla="*/ 483079 w 948905"/>
                  <a:gd name="connsiteY11" fmla="*/ 414068 h 1175012"/>
                  <a:gd name="connsiteX12" fmla="*/ 491705 w 948905"/>
                  <a:gd name="connsiteY12" fmla="*/ 439948 h 1175012"/>
                  <a:gd name="connsiteX13" fmla="*/ 577969 w 948905"/>
                  <a:gd name="connsiteY13" fmla="*/ 431321 h 1175012"/>
                  <a:gd name="connsiteX14" fmla="*/ 646981 w 948905"/>
                  <a:gd name="connsiteY14" fmla="*/ 396816 h 1175012"/>
                  <a:gd name="connsiteX15" fmla="*/ 681486 w 948905"/>
                  <a:gd name="connsiteY15" fmla="*/ 379563 h 1175012"/>
                  <a:gd name="connsiteX16" fmla="*/ 707366 w 948905"/>
                  <a:gd name="connsiteY16" fmla="*/ 353683 h 1175012"/>
                  <a:gd name="connsiteX17" fmla="*/ 759124 w 948905"/>
                  <a:gd name="connsiteY17" fmla="*/ 319178 h 1175012"/>
                  <a:gd name="connsiteX18" fmla="*/ 828136 w 948905"/>
                  <a:gd name="connsiteY18" fmla="*/ 327804 h 1175012"/>
                  <a:gd name="connsiteX19" fmla="*/ 879894 w 948905"/>
                  <a:gd name="connsiteY19" fmla="*/ 345057 h 1175012"/>
                  <a:gd name="connsiteX20" fmla="*/ 948905 w 948905"/>
                  <a:gd name="connsiteY20" fmla="*/ 405442 h 1175012"/>
                  <a:gd name="connsiteX21" fmla="*/ 931652 w 948905"/>
                  <a:gd name="connsiteY21" fmla="*/ 500333 h 1175012"/>
                  <a:gd name="connsiteX22" fmla="*/ 905773 w 948905"/>
                  <a:gd name="connsiteY22" fmla="*/ 552091 h 1175012"/>
                  <a:gd name="connsiteX23" fmla="*/ 888520 w 948905"/>
                  <a:gd name="connsiteY23" fmla="*/ 621102 h 1175012"/>
                  <a:gd name="connsiteX24" fmla="*/ 810883 w 948905"/>
                  <a:gd name="connsiteY24" fmla="*/ 672861 h 1175012"/>
                  <a:gd name="connsiteX25" fmla="*/ 767751 w 948905"/>
                  <a:gd name="connsiteY25" fmla="*/ 681487 h 1175012"/>
                  <a:gd name="connsiteX26" fmla="*/ 733245 w 948905"/>
                  <a:gd name="connsiteY26" fmla="*/ 690114 h 1175012"/>
                  <a:gd name="connsiteX27" fmla="*/ 646981 w 948905"/>
                  <a:gd name="connsiteY27" fmla="*/ 681487 h 1175012"/>
                  <a:gd name="connsiteX28" fmla="*/ 577969 w 948905"/>
                  <a:gd name="connsiteY28" fmla="*/ 664234 h 1175012"/>
                  <a:gd name="connsiteX29" fmla="*/ 457200 w 948905"/>
                  <a:gd name="connsiteY29" fmla="*/ 681487 h 1175012"/>
                  <a:gd name="connsiteX30" fmla="*/ 405441 w 948905"/>
                  <a:gd name="connsiteY30" fmla="*/ 698740 h 1175012"/>
                  <a:gd name="connsiteX31" fmla="*/ 353683 w 948905"/>
                  <a:gd name="connsiteY31" fmla="*/ 724619 h 1175012"/>
                  <a:gd name="connsiteX32" fmla="*/ 293298 w 948905"/>
                  <a:gd name="connsiteY32" fmla="*/ 767751 h 1175012"/>
                  <a:gd name="connsiteX33" fmla="*/ 241539 w 948905"/>
                  <a:gd name="connsiteY33" fmla="*/ 802257 h 1175012"/>
                  <a:gd name="connsiteX34" fmla="*/ 215660 w 948905"/>
                  <a:gd name="connsiteY34" fmla="*/ 819510 h 1175012"/>
                  <a:gd name="connsiteX35" fmla="*/ 181154 w 948905"/>
                  <a:gd name="connsiteY35" fmla="*/ 854016 h 1175012"/>
                  <a:gd name="connsiteX36" fmla="*/ 172528 w 948905"/>
                  <a:gd name="connsiteY36" fmla="*/ 879895 h 1175012"/>
                  <a:gd name="connsiteX37" fmla="*/ 163902 w 948905"/>
                  <a:gd name="connsiteY37" fmla="*/ 1000665 h 1175012"/>
                  <a:gd name="connsiteX38" fmla="*/ 146649 w 948905"/>
                  <a:gd name="connsiteY38" fmla="*/ 1052423 h 1175012"/>
                  <a:gd name="connsiteX39" fmla="*/ 241539 w 948905"/>
                  <a:gd name="connsiteY39" fmla="*/ 1026544 h 1175012"/>
                  <a:gd name="connsiteX40" fmla="*/ 293298 w 948905"/>
                  <a:gd name="connsiteY40" fmla="*/ 1052423 h 1175012"/>
                  <a:gd name="connsiteX41" fmla="*/ 310551 w 948905"/>
                  <a:gd name="connsiteY41" fmla="*/ 1104182 h 1175012"/>
                  <a:gd name="connsiteX42" fmla="*/ 301924 w 948905"/>
                  <a:gd name="connsiteY42" fmla="*/ 1138687 h 1175012"/>
                  <a:gd name="connsiteX43" fmla="*/ 276045 w 948905"/>
                  <a:gd name="connsiteY43" fmla="*/ 1147314 h 1175012"/>
                  <a:gd name="connsiteX44" fmla="*/ 241539 w 948905"/>
                  <a:gd name="connsiteY44" fmla="*/ 1155940 h 1175012"/>
                  <a:gd name="connsiteX45" fmla="*/ 172528 w 948905"/>
                  <a:gd name="connsiteY45" fmla="*/ 1173193 h 117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48905" h="1175012">
                    <a:moveTo>
                      <a:pt x="0" y="0"/>
                    </a:moveTo>
                    <a:lnTo>
                      <a:pt x="51758" y="17253"/>
                    </a:lnTo>
                    <a:cubicBezTo>
                      <a:pt x="59404" y="19802"/>
                      <a:pt x="111216" y="59736"/>
                      <a:pt x="112143" y="60385"/>
                    </a:cubicBezTo>
                    <a:cubicBezTo>
                      <a:pt x="129130" y="72276"/>
                      <a:pt x="149240" y="80229"/>
                      <a:pt x="163902" y="94891"/>
                    </a:cubicBezTo>
                    <a:cubicBezTo>
                      <a:pt x="181155" y="112144"/>
                      <a:pt x="195359" y="133115"/>
                      <a:pt x="215660" y="146649"/>
                    </a:cubicBezTo>
                    <a:lnTo>
                      <a:pt x="293298" y="198408"/>
                    </a:lnTo>
                    <a:cubicBezTo>
                      <a:pt x="301924" y="204159"/>
                      <a:pt x="311846" y="208330"/>
                      <a:pt x="319177" y="215661"/>
                    </a:cubicBezTo>
                    <a:cubicBezTo>
                      <a:pt x="352387" y="248871"/>
                      <a:pt x="334905" y="234773"/>
                      <a:pt x="370936" y="258793"/>
                    </a:cubicBezTo>
                    <a:cubicBezTo>
                      <a:pt x="432581" y="351265"/>
                      <a:pt x="336581" y="210924"/>
                      <a:pt x="414068" y="310551"/>
                    </a:cubicBezTo>
                    <a:cubicBezTo>
                      <a:pt x="426798" y="326918"/>
                      <a:pt x="437071" y="345057"/>
                      <a:pt x="448573" y="362310"/>
                    </a:cubicBezTo>
                    <a:cubicBezTo>
                      <a:pt x="453617" y="369876"/>
                      <a:pt x="452156" y="380623"/>
                      <a:pt x="457200" y="388189"/>
                    </a:cubicBezTo>
                    <a:cubicBezTo>
                      <a:pt x="463967" y="398340"/>
                      <a:pt x="474453" y="405442"/>
                      <a:pt x="483079" y="414068"/>
                    </a:cubicBezTo>
                    <a:cubicBezTo>
                      <a:pt x="485954" y="422695"/>
                      <a:pt x="485275" y="433518"/>
                      <a:pt x="491705" y="439948"/>
                    </a:cubicBezTo>
                    <a:cubicBezTo>
                      <a:pt x="513212" y="461455"/>
                      <a:pt x="564627" y="436658"/>
                      <a:pt x="577969" y="431321"/>
                    </a:cubicBezTo>
                    <a:cubicBezTo>
                      <a:pt x="601849" y="421769"/>
                      <a:pt x="623977" y="408318"/>
                      <a:pt x="646981" y="396816"/>
                    </a:cubicBezTo>
                    <a:cubicBezTo>
                      <a:pt x="658483" y="391065"/>
                      <a:pt x="672393" y="388656"/>
                      <a:pt x="681486" y="379563"/>
                    </a:cubicBezTo>
                    <a:cubicBezTo>
                      <a:pt x="690113" y="370936"/>
                      <a:pt x="697736" y="361173"/>
                      <a:pt x="707366" y="353683"/>
                    </a:cubicBezTo>
                    <a:cubicBezTo>
                      <a:pt x="723733" y="340953"/>
                      <a:pt x="759124" y="319178"/>
                      <a:pt x="759124" y="319178"/>
                    </a:cubicBezTo>
                    <a:cubicBezTo>
                      <a:pt x="782128" y="322053"/>
                      <a:pt x="805468" y="322947"/>
                      <a:pt x="828136" y="327804"/>
                    </a:cubicBezTo>
                    <a:cubicBezTo>
                      <a:pt x="845918" y="331614"/>
                      <a:pt x="879894" y="345057"/>
                      <a:pt x="879894" y="345057"/>
                    </a:cubicBezTo>
                    <a:cubicBezTo>
                      <a:pt x="940278" y="385314"/>
                      <a:pt x="920150" y="362310"/>
                      <a:pt x="948905" y="405442"/>
                    </a:cubicBezTo>
                    <a:cubicBezTo>
                      <a:pt x="945930" y="429239"/>
                      <a:pt x="944951" y="473734"/>
                      <a:pt x="931652" y="500333"/>
                    </a:cubicBezTo>
                    <a:cubicBezTo>
                      <a:pt x="908098" y="547442"/>
                      <a:pt x="918782" y="504393"/>
                      <a:pt x="905773" y="552091"/>
                    </a:cubicBezTo>
                    <a:cubicBezTo>
                      <a:pt x="899534" y="574967"/>
                      <a:pt x="908249" y="607949"/>
                      <a:pt x="888520" y="621102"/>
                    </a:cubicBezTo>
                    <a:lnTo>
                      <a:pt x="810883" y="672861"/>
                    </a:lnTo>
                    <a:cubicBezTo>
                      <a:pt x="798684" y="680994"/>
                      <a:pt x="782064" y="678306"/>
                      <a:pt x="767751" y="681487"/>
                    </a:cubicBezTo>
                    <a:cubicBezTo>
                      <a:pt x="756177" y="684059"/>
                      <a:pt x="744747" y="687238"/>
                      <a:pt x="733245" y="690114"/>
                    </a:cubicBezTo>
                    <a:cubicBezTo>
                      <a:pt x="704490" y="687238"/>
                      <a:pt x="675486" y="686238"/>
                      <a:pt x="646981" y="681487"/>
                    </a:cubicBezTo>
                    <a:cubicBezTo>
                      <a:pt x="623592" y="677589"/>
                      <a:pt x="577969" y="664234"/>
                      <a:pt x="577969" y="664234"/>
                    </a:cubicBezTo>
                    <a:cubicBezTo>
                      <a:pt x="540642" y="668382"/>
                      <a:pt x="494961" y="671189"/>
                      <a:pt x="457200" y="681487"/>
                    </a:cubicBezTo>
                    <a:cubicBezTo>
                      <a:pt x="439655" y="686272"/>
                      <a:pt x="405441" y="698740"/>
                      <a:pt x="405441" y="698740"/>
                    </a:cubicBezTo>
                    <a:cubicBezTo>
                      <a:pt x="331280" y="748182"/>
                      <a:pt x="425108" y="688907"/>
                      <a:pt x="353683" y="724619"/>
                    </a:cubicBezTo>
                    <a:cubicBezTo>
                      <a:pt x="339657" y="731632"/>
                      <a:pt x="303071" y="760910"/>
                      <a:pt x="293298" y="767751"/>
                    </a:cubicBezTo>
                    <a:cubicBezTo>
                      <a:pt x="276311" y="779642"/>
                      <a:pt x="258792" y="790755"/>
                      <a:pt x="241539" y="802257"/>
                    </a:cubicBezTo>
                    <a:lnTo>
                      <a:pt x="215660" y="819510"/>
                    </a:lnTo>
                    <a:cubicBezTo>
                      <a:pt x="192658" y="888519"/>
                      <a:pt x="227161" y="808009"/>
                      <a:pt x="181154" y="854016"/>
                    </a:cubicBezTo>
                    <a:cubicBezTo>
                      <a:pt x="174724" y="860446"/>
                      <a:pt x="175403" y="871269"/>
                      <a:pt x="172528" y="879895"/>
                    </a:cubicBezTo>
                    <a:cubicBezTo>
                      <a:pt x="169653" y="920152"/>
                      <a:pt x="173691" y="961511"/>
                      <a:pt x="163902" y="1000665"/>
                    </a:cubicBezTo>
                    <a:cubicBezTo>
                      <a:pt x="143051" y="1084067"/>
                      <a:pt x="118475" y="939733"/>
                      <a:pt x="146649" y="1052423"/>
                    </a:cubicBezTo>
                    <a:cubicBezTo>
                      <a:pt x="224481" y="1032965"/>
                      <a:pt x="193165" y="1042668"/>
                      <a:pt x="241539" y="1026544"/>
                    </a:cubicBezTo>
                    <a:cubicBezTo>
                      <a:pt x="255641" y="1031244"/>
                      <a:pt x="284496" y="1038340"/>
                      <a:pt x="293298" y="1052423"/>
                    </a:cubicBezTo>
                    <a:cubicBezTo>
                      <a:pt x="302937" y="1067845"/>
                      <a:pt x="310551" y="1104182"/>
                      <a:pt x="310551" y="1104182"/>
                    </a:cubicBezTo>
                    <a:cubicBezTo>
                      <a:pt x="307675" y="1115684"/>
                      <a:pt x="309330" y="1129429"/>
                      <a:pt x="301924" y="1138687"/>
                    </a:cubicBezTo>
                    <a:cubicBezTo>
                      <a:pt x="296244" y="1145787"/>
                      <a:pt x="284788" y="1144816"/>
                      <a:pt x="276045" y="1147314"/>
                    </a:cubicBezTo>
                    <a:cubicBezTo>
                      <a:pt x="264645" y="1150571"/>
                      <a:pt x="252895" y="1152533"/>
                      <a:pt x="241539" y="1155940"/>
                    </a:cubicBezTo>
                    <a:cubicBezTo>
                      <a:pt x="177966" y="1175012"/>
                      <a:pt x="209978" y="1173193"/>
                      <a:pt x="172528" y="1173193"/>
                    </a:cubicBezTo>
                  </a:path>
                </a:pathLst>
              </a:custGeom>
              <a:ln w="2540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5" name="Volný tvar 124"/>
              <p:cNvSpPr/>
              <p:nvPr/>
            </p:nvSpPr>
            <p:spPr>
              <a:xfrm>
                <a:off x="7884368" y="3933056"/>
                <a:ext cx="374830" cy="232913"/>
              </a:xfrm>
              <a:custGeom>
                <a:avLst/>
                <a:gdLst>
                  <a:gd name="connsiteX0" fmla="*/ 70015 w 302822"/>
                  <a:gd name="connsiteY0" fmla="*/ 146649 h 232913"/>
                  <a:gd name="connsiteX1" fmla="*/ 78642 w 302822"/>
                  <a:gd name="connsiteY1" fmla="*/ 172528 h 232913"/>
                  <a:gd name="connsiteX2" fmla="*/ 130400 w 302822"/>
                  <a:gd name="connsiteY2" fmla="*/ 198407 h 232913"/>
                  <a:gd name="connsiteX3" fmla="*/ 130400 w 302822"/>
                  <a:gd name="connsiteY3" fmla="*/ 112143 h 232913"/>
                  <a:gd name="connsiteX4" fmla="*/ 104521 w 302822"/>
                  <a:gd name="connsiteY4" fmla="*/ 120769 h 232913"/>
                  <a:gd name="connsiteX5" fmla="*/ 95895 w 302822"/>
                  <a:gd name="connsiteY5" fmla="*/ 198407 h 232913"/>
                  <a:gd name="connsiteX6" fmla="*/ 130400 w 302822"/>
                  <a:gd name="connsiteY6" fmla="*/ 215660 h 232913"/>
                  <a:gd name="connsiteX7" fmla="*/ 164906 w 302822"/>
                  <a:gd name="connsiteY7" fmla="*/ 207034 h 232913"/>
                  <a:gd name="connsiteX8" fmla="*/ 130400 w 302822"/>
                  <a:gd name="connsiteY8" fmla="*/ 120769 h 232913"/>
                  <a:gd name="connsiteX9" fmla="*/ 104521 w 302822"/>
                  <a:gd name="connsiteY9" fmla="*/ 129396 h 232913"/>
                  <a:gd name="connsiteX10" fmla="*/ 104521 w 302822"/>
                  <a:gd name="connsiteY10" fmla="*/ 189781 h 232913"/>
                  <a:gd name="connsiteX11" fmla="*/ 130400 w 302822"/>
                  <a:gd name="connsiteY11" fmla="*/ 198407 h 232913"/>
                  <a:gd name="connsiteX12" fmla="*/ 156279 w 302822"/>
                  <a:gd name="connsiteY12" fmla="*/ 215660 h 232913"/>
                  <a:gd name="connsiteX13" fmla="*/ 242544 w 302822"/>
                  <a:gd name="connsiteY13" fmla="*/ 215660 h 232913"/>
                  <a:gd name="connsiteX14" fmla="*/ 208038 w 302822"/>
                  <a:gd name="connsiteY14" fmla="*/ 129396 h 232913"/>
                  <a:gd name="connsiteX15" fmla="*/ 182159 w 302822"/>
                  <a:gd name="connsiteY15" fmla="*/ 146649 h 232913"/>
                  <a:gd name="connsiteX16" fmla="*/ 190785 w 302822"/>
                  <a:gd name="connsiteY16" fmla="*/ 181154 h 232913"/>
                  <a:gd name="connsiteX17" fmla="*/ 242544 w 302822"/>
                  <a:gd name="connsiteY17" fmla="*/ 146649 h 232913"/>
                  <a:gd name="connsiteX18" fmla="*/ 242544 w 302822"/>
                  <a:gd name="connsiteY18" fmla="*/ 94890 h 232913"/>
                  <a:gd name="connsiteX19" fmla="*/ 190785 w 302822"/>
                  <a:gd name="connsiteY19" fmla="*/ 77637 h 232913"/>
                  <a:gd name="connsiteX20" fmla="*/ 139027 w 302822"/>
                  <a:gd name="connsiteY20" fmla="*/ 103517 h 232913"/>
                  <a:gd name="connsiteX21" fmla="*/ 147653 w 302822"/>
                  <a:gd name="connsiteY21" fmla="*/ 146649 h 232913"/>
                  <a:gd name="connsiteX22" fmla="*/ 164906 w 302822"/>
                  <a:gd name="connsiteY22" fmla="*/ 120769 h 232913"/>
                  <a:gd name="connsiteX23" fmla="*/ 156279 w 302822"/>
                  <a:gd name="connsiteY23" fmla="*/ 94890 h 232913"/>
                  <a:gd name="connsiteX24" fmla="*/ 104521 w 302822"/>
                  <a:gd name="connsiteY24" fmla="*/ 69011 h 232913"/>
                  <a:gd name="connsiteX25" fmla="*/ 70015 w 302822"/>
                  <a:gd name="connsiteY25" fmla="*/ 77637 h 232913"/>
                  <a:gd name="connsiteX26" fmla="*/ 70015 w 302822"/>
                  <a:gd name="connsiteY26" fmla="*/ 146649 h 232913"/>
                  <a:gd name="connsiteX27" fmla="*/ 121774 w 302822"/>
                  <a:gd name="connsiteY27" fmla="*/ 181154 h 232913"/>
                  <a:gd name="connsiteX28" fmla="*/ 147653 w 302822"/>
                  <a:gd name="connsiteY28" fmla="*/ 172528 h 232913"/>
                  <a:gd name="connsiteX29" fmla="*/ 113147 w 302822"/>
                  <a:gd name="connsiteY29" fmla="*/ 94890 h 232913"/>
                  <a:gd name="connsiteX30" fmla="*/ 87268 w 302822"/>
                  <a:gd name="connsiteY30" fmla="*/ 86264 h 232913"/>
                  <a:gd name="connsiteX31" fmla="*/ 78642 w 302822"/>
                  <a:gd name="connsiteY31" fmla="*/ 112143 h 232913"/>
                  <a:gd name="connsiteX32" fmla="*/ 156279 w 302822"/>
                  <a:gd name="connsiteY32" fmla="*/ 77637 h 232913"/>
                  <a:gd name="connsiteX33" fmla="*/ 147653 w 302822"/>
                  <a:gd name="connsiteY33" fmla="*/ 51758 h 232913"/>
                  <a:gd name="connsiteX34" fmla="*/ 95895 w 302822"/>
                  <a:gd name="connsiteY34" fmla="*/ 25879 h 232913"/>
                  <a:gd name="connsiteX35" fmla="*/ 87268 w 302822"/>
                  <a:gd name="connsiteY35" fmla="*/ 51758 h 232913"/>
                  <a:gd name="connsiteX36" fmla="*/ 121774 w 302822"/>
                  <a:gd name="connsiteY36" fmla="*/ 103517 h 232913"/>
                  <a:gd name="connsiteX37" fmla="*/ 147653 w 302822"/>
                  <a:gd name="connsiteY37" fmla="*/ 112143 h 232913"/>
                  <a:gd name="connsiteX38" fmla="*/ 156279 w 302822"/>
                  <a:gd name="connsiteY38" fmla="*/ 86264 h 232913"/>
                  <a:gd name="connsiteX39" fmla="*/ 147653 w 302822"/>
                  <a:gd name="connsiteY39" fmla="*/ 60385 h 232913"/>
                  <a:gd name="connsiteX40" fmla="*/ 95895 w 302822"/>
                  <a:gd name="connsiteY40" fmla="*/ 34505 h 232913"/>
                  <a:gd name="connsiteX41" fmla="*/ 70015 w 302822"/>
                  <a:gd name="connsiteY41" fmla="*/ 43132 h 232913"/>
                  <a:gd name="connsiteX42" fmla="*/ 61389 w 302822"/>
                  <a:gd name="connsiteY42" fmla="*/ 69011 h 232913"/>
                  <a:gd name="connsiteX43" fmla="*/ 44136 w 302822"/>
                  <a:gd name="connsiteY43" fmla="*/ 94890 h 232913"/>
                  <a:gd name="connsiteX44" fmla="*/ 35510 w 302822"/>
                  <a:gd name="connsiteY44" fmla="*/ 120769 h 232913"/>
                  <a:gd name="connsiteX45" fmla="*/ 44136 w 302822"/>
                  <a:gd name="connsiteY45" fmla="*/ 146649 h 232913"/>
                  <a:gd name="connsiteX46" fmla="*/ 95895 w 302822"/>
                  <a:gd name="connsiteY46" fmla="*/ 172528 h 232913"/>
                  <a:gd name="connsiteX47" fmla="*/ 113147 w 302822"/>
                  <a:gd name="connsiteY47" fmla="*/ 198407 h 232913"/>
                  <a:gd name="connsiteX48" fmla="*/ 164906 w 302822"/>
                  <a:gd name="connsiteY48" fmla="*/ 215660 h 232913"/>
                  <a:gd name="connsiteX49" fmla="*/ 182159 w 302822"/>
                  <a:gd name="connsiteY49" fmla="*/ 120769 h 232913"/>
                  <a:gd name="connsiteX50" fmla="*/ 190785 w 302822"/>
                  <a:gd name="connsiteY50" fmla="*/ 181154 h 232913"/>
                  <a:gd name="connsiteX51" fmla="*/ 225291 w 302822"/>
                  <a:gd name="connsiteY51" fmla="*/ 232913 h 232913"/>
                  <a:gd name="connsiteX52" fmla="*/ 259796 w 302822"/>
                  <a:gd name="connsiteY52" fmla="*/ 224286 h 232913"/>
                  <a:gd name="connsiteX53" fmla="*/ 294302 w 302822"/>
                  <a:gd name="connsiteY53" fmla="*/ 172528 h 232913"/>
                  <a:gd name="connsiteX54" fmla="*/ 285676 w 302822"/>
                  <a:gd name="connsiteY54" fmla="*/ 94890 h 232913"/>
                  <a:gd name="connsiteX55" fmla="*/ 233917 w 302822"/>
                  <a:gd name="connsiteY55" fmla="*/ 77637 h 232913"/>
                  <a:gd name="connsiteX56" fmla="*/ 208038 w 302822"/>
                  <a:gd name="connsiteY56" fmla="*/ 86264 h 232913"/>
                  <a:gd name="connsiteX57" fmla="*/ 216664 w 302822"/>
                  <a:gd name="connsiteY57" fmla="*/ 146649 h 232913"/>
                  <a:gd name="connsiteX58" fmla="*/ 242544 w 302822"/>
                  <a:gd name="connsiteY58" fmla="*/ 163902 h 232913"/>
                  <a:gd name="connsiteX59" fmla="*/ 285676 w 302822"/>
                  <a:gd name="connsiteY59" fmla="*/ 146649 h 232913"/>
                  <a:gd name="connsiteX60" fmla="*/ 277049 w 302822"/>
                  <a:gd name="connsiteY60" fmla="*/ 103517 h 232913"/>
                  <a:gd name="connsiteX61" fmla="*/ 225291 w 302822"/>
                  <a:gd name="connsiteY61" fmla="*/ 69011 h 232913"/>
                  <a:gd name="connsiteX62" fmla="*/ 190785 w 302822"/>
                  <a:gd name="connsiteY62" fmla="*/ 51758 h 232913"/>
                  <a:gd name="connsiteX63" fmla="*/ 156279 w 302822"/>
                  <a:gd name="connsiteY63" fmla="*/ 60385 h 232913"/>
                  <a:gd name="connsiteX64" fmla="*/ 173532 w 302822"/>
                  <a:gd name="connsiteY64" fmla="*/ 86264 h 232913"/>
                  <a:gd name="connsiteX65" fmla="*/ 216664 w 302822"/>
                  <a:gd name="connsiteY65" fmla="*/ 77637 h 232913"/>
                  <a:gd name="connsiteX66" fmla="*/ 208038 w 302822"/>
                  <a:gd name="connsiteY66" fmla="*/ 34505 h 232913"/>
                  <a:gd name="connsiteX67" fmla="*/ 156279 w 302822"/>
                  <a:gd name="connsiteY67" fmla="*/ 17252 h 232913"/>
                  <a:gd name="connsiteX68" fmla="*/ 70015 w 302822"/>
                  <a:gd name="connsiteY68" fmla="*/ 60385 h 232913"/>
                  <a:gd name="connsiteX69" fmla="*/ 87268 w 302822"/>
                  <a:gd name="connsiteY69" fmla="*/ 103517 h 232913"/>
                  <a:gd name="connsiteX70" fmla="*/ 95895 w 302822"/>
                  <a:gd name="connsiteY70" fmla="*/ 69011 h 232913"/>
                  <a:gd name="connsiteX71" fmla="*/ 104521 w 302822"/>
                  <a:gd name="connsiteY71" fmla="*/ 43132 h 232913"/>
                  <a:gd name="connsiteX72" fmla="*/ 78642 w 302822"/>
                  <a:gd name="connsiteY72" fmla="*/ 34505 h 232913"/>
                  <a:gd name="connsiteX73" fmla="*/ 44136 w 302822"/>
                  <a:gd name="connsiteY73" fmla="*/ 43132 h 232913"/>
                  <a:gd name="connsiteX74" fmla="*/ 44136 w 302822"/>
                  <a:gd name="connsiteY74" fmla="*/ 94890 h 232913"/>
                  <a:gd name="connsiteX75" fmla="*/ 104521 w 302822"/>
                  <a:gd name="connsiteY75" fmla="*/ 86264 h 232913"/>
                  <a:gd name="connsiteX76" fmla="*/ 70015 w 302822"/>
                  <a:gd name="connsiteY76" fmla="*/ 8626 h 232913"/>
                  <a:gd name="connsiteX77" fmla="*/ 9630 w 302822"/>
                  <a:gd name="connsiteY77" fmla="*/ 17252 h 232913"/>
                  <a:gd name="connsiteX78" fmla="*/ 1004 w 302822"/>
                  <a:gd name="connsiteY78" fmla="*/ 43132 h 232913"/>
                  <a:gd name="connsiteX79" fmla="*/ 18257 w 302822"/>
                  <a:gd name="connsiteY79" fmla="*/ 94890 h 232913"/>
                  <a:gd name="connsiteX80" fmla="*/ 35510 w 302822"/>
                  <a:gd name="connsiteY80" fmla="*/ 69011 h 232913"/>
                  <a:gd name="connsiteX81" fmla="*/ 18257 w 302822"/>
                  <a:gd name="connsiteY81" fmla="*/ 43132 h 232913"/>
                  <a:gd name="connsiteX82" fmla="*/ 9630 w 302822"/>
                  <a:gd name="connsiteY82" fmla="*/ 69011 h 232913"/>
                  <a:gd name="connsiteX83" fmla="*/ 18257 w 302822"/>
                  <a:gd name="connsiteY83" fmla="*/ 103517 h 232913"/>
                  <a:gd name="connsiteX84" fmla="*/ 44136 w 302822"/>
                  <a:gd name="connsiteY84" fmla="*/ 129396 h 232913"/>
                  <a:gd name="connsiteX85" fmla="*/ 104521 w 302822"/>
                  <a:gd name="connsiteY85" fmla="*/ 163902 h 232913"/>
                  <a:gd name="connsiteX86" fmla="*/ 147653 w 302822"/>
                  <a:gd name="connsiteY86" fmla="*/ 224286 h 232913"/>
                  <a:gd name="connsiteX87" fmla="*/ 173532 w 302822"/>
                  <a:gd name="connsiteY87" fmla="*/ 232913 h 232913"/>
                  <a:gd name="connsiteX88" fmla="*/ 216664 w 302822"/>
                  <a:gd name="connsiteY88" fmla="*/ 224286 h 232913"/>
                  <a:gd name="connsiteX89" fmla="*/ 251170 w 302822"/>
                  <a:gd name="connsiteY89" fmla="*/ 215660 h 232913"/>
                  <a:gd name="connsiteX90" fmla="*/ 259796 w 302822"/>
                  <a:gd name="connsiteY90" fmla="*/ 189781 h 232913"/>
                  <a:gd name="connsiteX91" fmla="*/ 251170 w 302822"/>
                  <a:gd name="connsiteY91" fmla="*/ 120769 h 232913"/>
                  <a:gd name="connsiteX92" fmla="*/ 216664 w 302822"/>
                  <a:gd name="connsiteY92" fmla="*/ 181154 h 232913"/>
                  <a:gd name="connsiteX93" fmla="*/ 225291 w 302822"/>
                  <a:gd name="connsiteY93" fmla="*/ 207034 h 232913"/>
                  <a:gd name="connsiteX94" fmla="*/ 294302 w 302822"/>
                  <a:gd name="connsiteY94" fmla="*/ 163902 h 232913"/>
                  <a:gd name="connsiteX95" fmla="*/ 285676 w 302822"/>
                  <a:gd name="connsiteY95" fmla="*/ 86264 h 232913"/>
                  <a:gd name="connsiteX96" fmla="*/ 208038 w 302822"/>
                  <a:gd name="connsiteY96" fmla="*/ 112143 h 232913"/>
                  <a:gd name="connsiteX97" fmla="*/ 182159 w 302822"/>
                  <a:gd name="connsiteY97" fmla="*/ 94890 h 232913"/>
                  <a:gd name="connsiteX98" fmla="*/ 173532 w 302822"/>
                  <a:gd name="connsiteY98" fmla="*/ 120769 h 232913"/>
                  <a:gd name="connsiteX99" fmla="*/ 182159 w 302822"/>
                  <a:gd name="connsiteY99" fmla="*/ 86264 h 232913"/>
                  <a:gd name="connsiteX100" fmla="*/ 173532 w 302822"/>
                  <a:gd name="connsiteY100" fmla="*/ 43132 h 232913"/>
                  <a:gd name="connsiteX101" fmla="*/ 121774 w 302822"/>
                  <a:gd name="connsiteY101" fmla="*/ 25879 h 232913"/>
                  <a:gd name="connsiteX102" fmla="*/ 95895 w 302822"/>
                  <a:gd name="connsiteY102" fmla="*/ 17252 h 232913"/>
                  <a:gd name="connsiteX103" fmla="*/ 70015 w 302822"/>
                  <a:gd name="connsiteY103" fmla="*/ 0 h 232913"/>
                  <a:gd name="connsiteX104" fmla="*/ 52762 w 302822"/>
                  <a:gd name="connsiteY104" fmla="*/ 25879 h 232913"/>
                  <a:gd name="connsiteX105" fmla="*/ 52762 w 302822"/>
                  <a:gd name="connsiteY105" fmla="*/ 86264 h 232913"/>
                  <a:gd name="connsiteX106" fmla="*/ 78642 w 302822"/>
                  <a:gd name="connsiteY106" fmla="*/ 103517 h 232913"/>
                  <a:gd name="connsiteX107" fmla="*/ 208038 w 302822"/>
                  <a:gd name="connsiteY107" fmla="*/ 69011 h 232913"/>
                  <a:gd name="connsiteX108" fmla="*/ 216664 w 302822"/>
                  <a:gd name="connsiteY108" fmla="*/ 34505 h 232913"/>
                  <a:gd name="connsiteX109" fmla="*/ 233917 w 302822"/>
                  <a:gd name="connsiteY109" fmla="*/ 120769 h 232913"/>
                  <a:gd name="connsiteX110" fmla="*/ 233917 w 302822"/>
                  <a:gd name="connsiteY110" fmla="*/ 129396 h 2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2822" h="232913">
                    <a:moveTo>
                      <a:pt x="70015" y="146649"/>
                    </a:moveTo>
                    <a:cubicBezTo>
                      <a:pt x="72891" y="155275"/>
                      <a:pt x="72962" y="165428"/>
                      <a:pt x="78642" y="172528"/>
                    </a:cubicBezTo>
                    <a:cubicBezTo>
                      <a:pt x="90805" y="187731"/>
                      <a:pt x="113351" y="192724"/>
                      <a:pt x="130400" y="198407"/>
                    </a:cubicBezTo>
                    <a:cubicBezTo>
                      <a:pt x="140039" y="169492"/>
                      <a:pt x="152429" y="145186"/>
                      <a:pt x="130400" y="112143"/>
                    </a:cubicBezTo>
                    <a:cubicBezTo>
                      <a:pt x="125356" y="104577"/>
                      <a:pt x="113147" y="117894"/>
                      <a:pt x="104521" y="120769"/>
                    </a:cubicBezTo>
                    <a:cubicBezTo>
                      <a:pt x="98769" y="138024"/>
                      <a:pt x="74328" y="176840"/>
                      <a:pt x="95895" y="198407"/>
                    </a:cubicBezTo>
                    <a:cubicBezTo>
                      <a:pt x="104988" y="207500"/>
                      <a:pt x="118898" y="209909"/>
                      <a:pt x="130400" y="215660"/>
                    </a:cubicBezTo>
                    <a:cubicBezTo>
                      <a:pt x="141902" y="212785"/>
                      <a:pt x="161499" y="218390"/>
                      <a:pt x="164906" y="207034"/>
                    </a:cubicBezTo>
                    <a:cubicBezTo>
                      <a:pt x="187669" y="131157"/>
                      <a:pt x="169669" y="133860"/>
                      <a:pt x="130400" y="120769"/>
                    </a:cubicBezTo>
                    <a:cubicBezTo>
                      <a:pt x="121774" y="123645"/>
                      <a:pt x="110951" y="122966"/>
                      <a:pt x="104521" y="129396"/>
                    </a:cubicBezTo>
                    <a:cubicBezTo>
                      <a:pt x="91299" y="142618"/>
                      <a:pt x="94794" y="177622"/>
                      <a:pt x="104521" y="189781"/>
                    </a:cubicBezTo>
                    <a:cubicBezTo>
                      <a:pt x="110201" y="196881"/>
                      <a:pt x="121774" y="195532"/>
                      <a:pt x="130400" y="198407"/>
                    </a:cubicBezTo>
                    <a:cubicBezTo>
                      <a:pt x="139026" y="204158"/>
                      <a:pt x="147006" y="211024"/>
                      <a:pt x="156279" y="215660"/>
                    </a:cubicBezTo>
                    <a:cubicBezTo>
                      <a:pt x="189736" y="232388"/>
                      <a:pt x="199345" y="221831"/>
                      <a:pt x="242544" y="215660"/>
                    </a:cubicBezTo>
                    <a:cubicBezTo>
                      <a:pt x="241048" y="203695"/>
                      <a:pt x="249442" y="129396"/>
                      <a:pt x="208038" y="129396"/>
                    </a:cubicBezTo>
                    <a:cubicBezTo>
                      <a:pt x="197670" y="129396"/>
                      <a:pt x="190785" y="140898"/>
                      <a:pt x="182159" y="146649"/>
                    </a:cubicBezTo>
                    <a:cubicBezTo>
                      <a:pt x="185034" y="158151"/>
                      <a:pt x="180619" y="175054"/>
                      <a:pt x="190785" y="181154"/>
                    </a:cubicBezTo>
                    <a:cubicBezTo>
                      <a:pt x="217311" y="197070"/>
                      <a:pt x="234488" y="158733"/>
                      <a:pt x="242544" y="146649"/>
                    </a:cubicBezTo>
                    <a:cubicBezTo>
                      <a:pt x="246967" y="133378"/>
                      <a:pt x="261123" y="108161"/>
                      <a:pt x="242544" y="94890"/>
                    </a:cubicBezTo>
                    <a:cubicBezTo>
                      <a:pt x="227745" y="84319"/>
                      <a:pt x="190785" y="77637"/>
                      <a:pt x="190785" y="77637"/>
                    </a:cubicBezTo>
                    <a:cubicBezTo>
                      <a:pt x="181316" y="80794"/>
                      <a:pt x="142547" y="91196"/>
                      <a:pt x="139027" y="103517"/>
                    </a:cubicBezTo>
                    <a:cubicBezTo>
                      <a:pt x="134999" y="117615"/>
                      <a:pt x="144778" y="132272"/>
                      <a:pt x="147653" y="146649"/>
                    </a:cubicBezTo>
                    <a:cubicBezTo>
                      <a:pt x="153404" y="138022"/>
                      <a:pt x="163202" y="130996"/>
                      <a:pt x="164906" y="120769"/>
                    </a:cubicBezTo>
                    <a:cubicBezTo>
                      <a:pt x="166401" y="111800"/>
                      <a:pt x="161959" y="101990"/>
                      <a:pt x="156279" y="94890"/>
                    </a:cubicBezTo>
                    <a:cubicBezTo>
                      <a:pt x="144116" y="79687"/>
                      <a:pt x="121570" y="74694"/>
                      <a:pt x="104521" y="69011"/>
                    </a:cubicBezTo>
                    <a:cubicBezTo>
                      <a:pt x="93019" y="71886"/>
                      <a:pt x="79273" y="70231"/>
                      <a:pt x="70015" y="77637"/>
                    </a:cubicBezTo>
                    <a:cubicBezTo>
                      <a:pt x="54260" y="90241"/>
                      <a:pt x="63626" y="138434"/>
                      <a:pt x="70015" y="146649"/>
                    </a:cubicBezTo>
                    <a:cubicBezTo>
                      <a:pt x="82745" y="163016"/>
                      <a:pt x="121774" y="181154"/>
                      <a:pt x="121774" y="181154"/>
                    </a:cubicBezTo>
                    <a:cubicBezTo>
                      <a:pt x="130400" y="178279"/>
                      <a:pt x="145448" y="181349"/>
                      <a:pt x="147653" y="172528"/>
                    </a:cubicBezTo>
                    <a:cubicBezTo>
                      <a:pt x="159123" y="126649"/>
                      <a:pt x="144950" y="110791"/>
                      <a:pt x="113147" y="94890"/>
                    </a:cubicBezTo>
                    <a:cubicBezTo>
                      <a:pt x="105014" y="90824"/>
                      <a:pt x="95894" y="89139"/>
                      <a:pt x="87268" y="86264"/>
                    </a:cubicBezTo>
                    <a:cubicBezTo>
                      <a:pt x="84393" y="94890"/>
                      <a:pt x="70016" y="109268"/>
                      <a:pt x="78642" y="112143"/>
                    </a:cubicBezTo>
                    <a:cubicBezTo>
                      <a:pt x="130942" y="129576"/>
                      <a:pt x="137105" y="106400"/>
                      <a:pt x="156279" y="77637"/>
                    </a:cubicBezTo>
                    <a:cubicBezTo>
                      <a:pt x="153404" y="69011"/>
                      <a:pt x="153333" y="58858"/>
                      <a:pt x="147653" y="51758"/>
                    </a:cubicBezTo>
                    <a:cubicBezTo>
                      <a:pt x="135491" y="36555"/>
                      <a:pt x="112944" y="31562"/>
                      <a:pt x="95895" y="25879"/>
                    </a:cubicBezTo>
                    <a:cubicBezTo>
                      <a:pt x="93019" y="34505"/>
                      <a:pt x="87268" y="42665"/>
                      <a:pt x="87268" y="51758"/>
                    </a:cubicBezTo>
                    <a:cubicBezTo>
                      <a:pt x="87268" y="72859"/>
                      <a:pt x="106216" y="93145"/>
                      <a:pt x="121774" y="103517"/>
                    </a:cubicBezTo>
                    <a:cubicBezTo>
                      <a:pt x="129340" y="108561"/>
                      <a:pt x="139027" y="109268"/>
                      <a:pt x="147653" y="112143"/>
                    </a:cubicBezTo>
                    <a:cubicBezTo>
                      <a:pt x="150528" y="103517"/>
                      <a:pt x="156279" y="95357"/>
                      <a:pt x="156279" y="86264"/>
                    </a:cubicBezTo>
                    <a:cubicBezTo>
                      <a:pt x="156279" y="77171"/>
                      <a:pt x="153333" y="67485"/>
                      <a:pt x="147653" y="60385"/>
                    </a:cubicBezTo>
                    <a:cubicBezTo>
                      <a:pt x="135492" y="45183"/>
                      <a:pt x="112943" y="40188"/>
                      <a:pt x="95895" y="34505"/>
                    </a:cubicBezTo>
                    <a:cubicBezTo>
                      <a:pt x="87268" y="37381"/>
                      <a:pt x="76445" y="36702"/>
                      <a:pt x="70015" y="43132"/>
                    </a:cubicBezTo>
                    <a:cubicBezTo>
                      <a:pt x="63585" y="49562"/>
                      <a:pt x="65455" y="60878"/>
                      <a:pt x="61389" y="69011"/>
                    </a:cubicBezTo>
                    <a:cubicBezTo>
                      <a:pt x="56752" y="78284"/>
                      <a:pt x="49887" y="86264"/>
                      <a:pt x="44136" y="94890"/>
                    </a:cubicBezTo>
                    <a:cubicBezTo>
                      <a:pt x="41261" y="103516"/>
                      <a:pt x="35510" y="111676"/>
                      <a:pt x="35510" y="120769"/>
                    </a:cubicBezTo>
                    <a:cubicBezTo>
                      <a:pt x="35510" y="129862"/>
                      <a:pt x="38456" y="139548"/>
                      <a:pt x="44136" y="146649"/>
                    </a:cubicBezTo>
                    <a:cubicBezTo>
                      <a:pt x="56298" y="161852"/>
                      <a:pt x="78846" y="166845"/>
                      <a:pt x="95895" y="172528"/>
                    </a:cubicBezTo>
                    <a:cubicBezTo>
                      <a:pt x="101646" y="181154"/>
                      <a:pt x="104355" y="192912"/>
                      <a:pt x="113147" y="198407"/>
                    </a:cubicBezTo>
                    <a:cubicBezTo>
                      <a:pt x="128569" y="208046"/>
                      <a:pt x="164906" y="215660"/>
                      <a:pt x="164906" y="215660"/>
                    </a:cubicBezTo>
                    <a:cubicBezTo>
                      <a:pt x="221199" y="196896"/>
                      <a:pt x="182159" y="219259"/>
                      <a:pt x="182159" y="120769"/>
                    </a:cubicBezTo>
                    <a:cubicBezTo>
                      <a:pt x="182159" y="100436"/>
                      <a:pt x="183486" y="162177"/>
                      <a:pt x="190785" y="181154"/>
                    </a:cubicBezTo>
                    <a:cubicBezTo>
                      <a:pt x="198229" y="200507"/>
                      <a:pt x="225291" y="232913"/>
                      <a:pt x="225291" y="232913"/>
                    </a:cubicBezTo>
                    <a:cubicBezTo>
                      <a:pt x="236793" y="230037"/>
                      <a:pt x="249502" y="230168"/>
                      <a:pt x="259796" y="224286"/>
                    </a:cubicBezTo>
                    <a:cubicBezTo>
                      <a:pt x="286405" y="209081"/>
                      <a:pt x="286067" y="197233"/>
                      <a:pt x="294302" y="172528"/>
                    </a:cubicBezTo>
                    <a:cubicBezTo>
                      <a:pt x="291427" y="146649"/>
                      <a:pt x="299655" y="116858"/>
                      <a:pt x="285676" y="94890"/>
                    </a:cubicBezTo>
                    <a:cubicBezTo>
                      <a:pt x="275912" y="79547"/>
                      <a:pt x="233917" y="77637"/>
                      <a:pt x="233917" y="77637"/>
                    </a:cubicBezTo>
                    <a:cubicBezTo>
                      <a:pt x="225291" y="80513"/>
                      <a:pt x="214468" y="79834"/>
                      <a:pt x="208038" y="86264"/>
                    </a:cubicBezTo>
                    <a:cubicBezTo>
                      <a:pt x="189287" y="105015"/>
                      <a:pt x="203910" y="131344"/>
                      <a:pt x="216664" y="146649"/>
                    </a:cubicBezTo>
                    <a:cubicBezTo>
                      <a:pt x="223301" y="154614"/>
                      <a:pt x="233917" y="158151"/>
                      <a:pt x="242544" y="163902"/>
                    </a:cubicBezTo>
                    <a:cubicBezTo>
                      <a:pt x="256921" y="158151"/>
                      <a:pt x="277993" y="160094"/>
                      <a:pt x="285676" y="146649"/>
                    </a:cubicBezTo>
                    <a:cubicBezTo>
                      <a:pt x="292950" y="133919"/>
                      <a:pt x="283606" y="116631"/>
                      <a:pt x="277049" y="103517"/>
                    </a:cubicBezTo>
                    <a:cubicBezTo>
                      <a:pt x="262254" y="73927"/>
                      <a:pt x="249690" y="79468"/>
                      <a:pt x="225291" y="69011"/>
                    </a:cubicBezTo>
                    <a:cubicBezTo>
                      <a:pt x="213471" y="63945"/>
                      <a:pt x="202287" y="57509"/>
                      <a:pt x="190785" y="51758"/>
                    </a:cubicBezTo>
                    <a:cubicBezTo>
                      <a:pt x="179283" y="54634"/>
                      <a:pt x="161581" y="49781"/>
                      <a:pt x="156279" y="60385"/>
                    </a:cubicBezTo>
                    <a:cubicBezTo>
                      <a:pt x="151642" y="69658"/>
                      <a:pt x="163563" y="83416"/>
                      <a:pt x="173532" y="86264"/>
                    </a:cubicBezTo>
                    <a:cubicBezTo>
                      <a:pt x="187630" y="90292"/>
                      <a:pt x="202287" y="80513"/>
                      <a:pt x="216664" y="77637"/>
                    </a:cubicBezTo>
                    <a:cubicBezTo>
                      <a:pt x="213789" y="63260"/>
                      <a:pt x="218406" y="44873"/>
                      <a:pt x="208038" y="34505"/>
                    </a:cubicBezTo>
                    <a:cubicBezTo>
                      <a:pt x="195178" y="21645"/>
                      <a:pt x="156279" y="17252"/>
                      <a:pt x="156279" y="17252"/>
                    </a:cubicBezTo>
                    <a:cubicBezTo>
                      <a:pt x="147506" y="19759"/>
                      <a:pt x="73782" y="30250"/>
                      <a:pt x="70015" y="60385"/>
                    </a:cubicBezTo>
                    <a:cubicBezTo>
                      <a:pt x="68094" y="75750"/>
                      <a:pt x="81517" y="89140"/>
                      <a:pt x="87268" y="103517"/>
                    </a:cubicBezTo>
                    <a:cubicBezTo>
                      <a:pt x="90144" y="92015"/>
                      <a:pt x="92638" y="80411"/>
                      <a:pt x="95895" y="69011"/>
                    </a:cubicBezTo>
                    <a:cubicBezTo>
                      <a:pt x="98393" y="60268"/>
                      <a:pt x="108587" y="51265"/>
                      <a:pt x="104521" y="43132"/>
                    </a:cubicBezTo>
                    <a:cubicBezTo>
                      <a:pt x="100454" y="34999"/>
                      <a:pt x="87268" y="37381"/>
                      <a:pt x="78642" y="34505"/>
                    </a:cubicBezTo>
                    <a:cubicBezTo>
                      <a:pt x="67140" y="37381"/>
                      <a:pt x="53394" y="35726"/>
                      <a:pt x="44136" y="43132"/>
                    </a:cubicBezTo>
                    <a:cubicBezTo>
                      <a:pt x="25976" y="57660"/>
                      <a:pt x="39293" y="80362"/>
                      <a:pt x="44136" y="94890"/>
                    </a:cubicBezTo>
                    <a:cubicBezTo>
                      <a:pt x="64264" y="92015"/>
                      <a:pt x="93242" y="103182"/>
                      <a:pt x="104521" y="86264"/>
                    </a:cubicBezTo>
                    <a:cubicBezTo>
                      <a:pt x="145313" y="25076"/>
                      <a:pt x="98063" y="17974"/>
                      <a:pt x="70015" y="8626"/>
                    </a:cubicBezTo>
                    <a:cubicBezTo>
                      <a:pt x="49887" y="11501"/>
                      <a:pt x="27816" y="8159"/>
                      <a:pt x="9630" y="17252"/>
                    </a:cubicBezTo>
                    <a:cubicBezTo>
                      <a:pt x="1497" y="21319"/>
                      <a:pt x="0" y="34094"/>
                      <a:pt x="1004" y="43132"/>
                    </a:cubicBezTo>
                    <a:cubicBezTo>
                      <a:pt x="3012" y="61207"/>
                      <a:pt x="18257" y="94890"/>
                      <a:pt x="18257" y="94890"/>
                    </a:cubicBezTo>
                    <a:cubicBezTo>
                      <a:pt x="24008" y="86264"/>
                      <a:pt x="35510" y="79379"/>
                      <a:pt x="35510" y="69011"/>
                    </a:cubicBezTo>
                    <a:cubicBezTo>
                      <a:pt x="35510" y="58643"/>
                      <a:pt x="28625" y="43132"/>
                      <a:pt x="18257" y="43132"/>
                    </a:cubicBezTo>
                    <a:cubicBezTo>
                      <a:pt x="9164" y="43132"/>
                      <a:pt x="12506" y="60385"/>
                      <a:pt x="9630" y="69011"/>
                    </a:cubicBezTo>
                    <a:cubicBezTo>
                      <a:pt x="12506" y="80513"/>
                      <a:pt x="12375" y="93223"/>
                      <a:pt x="18257" y="103517"/>
                    </a:cubicBezTo>
                    <a:cubicBezTo>
                      <a:pt x="24310" y="114109"/>
                      <a:pt x="34873" y="121457"/>
                      <a:pt x="44136" y="129396"/>
                    </a:cubicBezTo>
                    <a:cubicBezTo>
                      <a:pt x="77369" y="157882"/>
                      <a:pt x="70408" y="152530"/>
                      <a:pt x="104521" y="163902"/>
                    </a:cubicBezTo>
                    <a:cubicBezTo>
                      <a:pt x="173394" y="146683"/>
                      <a:pt x="114334" y="149316"/>
                      <a:pt x="147653" y="224286"/>
                    </a:cubicBezTo>
                    <a:cubicBezTo>
                      <a:pt x="151346" y="232595"/>
                      <a:pt x="164906" y="230037"/>
                      <a:pt x="173532" y="232913"/>
                    </a:cubicBezTo>
                    <a:cubicBezTo>
                      <a:pt x="187909" y="230037"/>
                      <a:pt x="202351" y="227467"/>
                      <a:pt x="216664" y="224286"/>
                    </a:cubicBezTo>
                    <a:cubicBezTo>
                      <a:pt x="228238" y="221714"/>
                      <a:pt x="241912" y="223066"/>
                      <a:pt x="251170" y="215660"/>
                    </a:cubicBezTo>
                    <a:cubicBezTo>
                      <a:pt x="258270" y="209980"/>
                      <a:pt x="256921" y="198407"/>
                      <a:pt x="259796" y="189781"/>
                    </a:cubicBezTo>
                    <a:cubicBezTo>
                      <a:pt x="256921" y="166777"/>
                      <a:pt x="267563" y="137162"/>
                      <a:pt x="251170" y="120769"/>
                    </a:cubicBezTo>
                    <a:cubicBezTo>
                      <a:pt x="238115" y="107714"/>
                      <a:pt x="218277" y="176316"/>
                      <a:pt x="216664" y="181154"/>
                    </a:cubicBezTo>
                    <a:cubicBezTo>
                      <a:pt x="219540" y="189781"/>
                      <a:pt x="216321" y="205539"/>
                      <a:pt x="225291" y="207034"/>
                    </a:cubicBezTo>
                    <a:cubicBezTo>
                      <a:pt x="253298" y="211702"/>
                      <a:pt x="278313" y="179891"/>
                      <a:pt x="294302" y="163902"/>
                    </a:cubicBezTo>
                    <a:cubicBezTo>
                      <a:pt x="291427" y="138023"/>
                      <a:pt x="302822" y="105860"/>
                      <a:pt x="285676" y="86264"/>
                    </a:cubicBezTo>
                    <a:cubicBezTo>
                      <a:pt x="268548" y="66689"/>
                      <a:pt x="221881" y="102914"/>
                      <a:pt x="208038" y="112143"/>
                    </a:cubicBezTo>
                    <a:cubicBezTo>
                      <a:pt x="170592" y="168312"/>
                      <a:pt x="209874" y="122605"/>
                      <a:pt x="182159" y="94890"/>
                    </a:cubicBezTo>
                    <a:cubicBezTo>
                      <a:pt x="175729" y="88460"/>
                      <a:pt x="173532" y="129862"/>
                      <a:pt x="173532" y="120769"/>
                    </a:cubicBezTo>
                    <a:cubicBezTo>
                      <a:pt x="173532" y="108913"/>
                      <a:pt x="179283" y="97766"/>
                      <a:pt x="182159" y="86264"/>
                    </a:cubicBezTo>
                    <a:cubicBezTo>
                      <a:pt x="179283" y="71887"/>
                      <a:pt x="183900" y="53500"/>
                      <a:pt x="173532" y="43132"/>
                    </a:cubicBezTo>
                    <a:cubicBezTo>
                      <a:pt x="160673" y="30273"/>
                      <a:pt x="121774" y="25879"/>
                      <a:pt x="121774" y="25879"/>
                    </a:cubicBezTo>
                    <a:cubicBezTo>
                      <a:pt x="121774" y="25879"/>
                      <a:pt x="104028" y="21318"/>
                      <a:pt x="95895" y="17252"/>
                    </a:cubicBezTo>
                    <a:cubicBezTo>
                      <a:pt x="86622" y="12615"/>
                      <a:pt x="78642" y="5751"/>
                      <a:pt x="70015" y="0"/>
                    </a:cubicBezTo>
                    <a:cubicBezTo>
                      <a:pt x="64264" y="8626"/>
                      <a:pt x="57399" y="16606"/>
                      <a:pt x="52762" y="25879"/>
                    </a:cubicBezTo>
                    <a:cubicBezTo>
                      <a:pt x="42785" y="45833"/>
                      <a:pt x="38804" y="65327"/>
                      <a:pt x="52762" y="86264"/>
                    </a:cubicBezTo>
                    <a:cubicBezTo>
                      <a:pt x="58513" y="94891"/>
                      <a:pt x="70015" y="97766"/>
                      <a:pt x="78642" y="103517"/>
                    </a:cubicBezTo>
                    <a:cubicBezTo>
                      <a:pt x="150303" y="98004"/>
                      <a:pt x="184041" y="125003"/>
                      <a:pt x="208038" y="69011"/>
                    </a:cubicBezTo>
                    <a:cubicBezTo>
                      <a:pt x="212708" y="58114"/>
                      <a:pt x="213789" y="46007"/>
                      <a:pt x="216664" y="34505"/>
                    </a:cubicBezTo>
                    <a:cubicBezTo>
                      <a:pt x="227144" y="76423"/>
                      <a:pt x="226867" y="71414"/>
                      <a:pt x="233917" y="120769"/>
                    </a:cubicBezTo>
                    <a:cubicBezTo>
                      <a:pt x="234324" y="123616"/>
                      <a:pt x="233917" y="126520"/>
                      <a:pt x="233917" y="129396"/>
                    </a:cubicBezTo>
                  </a:path>
                </a:pathLst>
              </a:custGeom>
              <a:ln w="1905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6" name="Volný tvar 125"/>
              <p:cNvSpPr/>
              <p:nvPr/>
            </p:nvSpPr>
            <p:spPr>
              <a:xfrm>
                <a:off x="7812360" y="2780928"/>
                <a:ext cx="374830" cy="232913"/>
              </a:xfrm>
              <a:custGeom>
                <a:avLst/>
                <a:gdLst>
                  <a:gd name="connsiteX0" fmla="*/ 70015 w 302822"/>
                  <a:gd name="connsiteY0" fmla="*/ 146649 h 232913"/>
                  <a:gd name="connsiteX1" fmla="*/ 78642 w 302822"/>
                  <a:gd name="connsiteY1" fmla="*/ 172528 h 232913"/>
                  <a:gd name="connsiteX2" fmla="*/ 130400 w 302822"/>
                  <a:gd name="connsiteY2" fmla="*/ 198407 h 232913"/>
                  <a:gd name="connsiteX3" fmla="*/ 130400 w 302822"/>
                  <a:gd name="connsiteY3" fmla="*/ 112143 h 232913"/>
                  <a:gd name="connsiteX4" fmla="*/ 104521 w 302822"/>
                  <a:gd name="connsiteY4" fmla="*/ 120769 h 232913"/>
                  <a:gd name="connsiteX5" fmla="*/ 95895 w 302822"/>
                  <a:gd name="connsiteY5" fmla="*/ 198407 h 232913"/>
                  <a:gd name="connsiteX6" fmla="*/ 130400 w 302822"/>
                  <a:gd name="connsiteY6" fmla="*/ 215660 h 232913"/>
                  <a:gd name="connsiteX7" fmla="*/ 164906 w 302822"/>
                  <a:gd name="connsiteY7" fmla="*/ 207034 h 232913"/>
                  <a:gd name="connsiteX8" fmla="*/ 130400 w 302822"/>
                  <a:gd name="connsiteY8" fmla="*/ 120769 h 232913"/>
                  <a:gd name="connsiteX9" fmla="*/ 104521 w 302822"/>
                  <a:gd name="connsiteY9" fmla="*/ 129396 h 232913"/>
                  <a:gd name="connsiteX10" fmla="*/ 104521 w 302822"/>
                  <a:gd name="connsiteY10" fmla="*/ 189781 h 232913"/>
                  <a:gd name="connsiteX11" fmla="*/ 130400 w 302822"/>
                  <a:gd name="connsiteY11" fmla="*/ 198407 h 232913"/>
                  <a:gd name="connsiteX12" fmla="*/ 156279 w 302822"/>
                  <a:gd name="connsiteY12" fmla="*/ 215660 h 232913"/>
                  <a:gd name="connsiteX13" fmla="*/ 242544 w 302822"/>
                  <a:gd name="connsiteY13" fmla="*/ 215660 h 232913"/>
                  <a:gd name="connsiteX14" fmla="*/ 208038 w 302822"/>
                  <a:gd name="connsiteY14" fmla="*/ 129396 h 232913"/>
                  <a:gd name="connsiteX15" fmla="*/ 182159 w 302822"/>
                  <a:gd name="connsiteY15" fmla="*/ 146649 h 232913"/>
                  <a:gd name="connsiteX16" fmla="*/ 190785 w 302822"/>
                  <a:gd name="connsiteY16" fmla="*/ 181154 h 232913"/>
                  <a:gd name="connsiteX17" fmla="*/ 242544 w 302822"/>
                  <a:gd name="connsiteY17" fmla="*/ 146649 h 232913"/>
                  <a:gd name="connsiteX18" fmla="*/ 242544 w 302822"/>
                  <a:gd name="connsiteY18" fmla="*/ 94890 h 232913"/>
                  <a:gd name="connsiteX19" fmla="*/ 190785 w 302822"/>
                  <a:gd name="connsiteY19" fmla="*/ 77637 h 232913"/>
                  <a:gd name="connsiteX20" fmla="*/ 139027 w 302822"/>
                  <a:gd name="connsiteY20" fmla="*/ 103517 h 232913"/>
                  <a:gd name="connsiteX21" fmla="*/ 147653 w 302822"/>
                  <a:gd name="connsiteY21" fmla="*/ 146649 h 232913"/>
                  <a:gd name="connsiteX22" fmla="*/ 164906 w 302822"/>
                  <a:gd name="connsiteY22" fmla="*/ 120769 h 232913"/>
                  <a:gd name="connsiteX23" fmla="*/ 156279 w 302822"/>
                  <a:gd name="connsiteY23" fmla="*/ 94890 h 232913"/>
                  <a:gd name="connsiteX24" fmla="*/ 104521 w 302822"/>
                  <a:gd name="connsiteY24" fmla="*/ 69011 h 232913"/>
                  <a:gd name="connsiteX25" fmla="*/ 70015 w 302822"/>
                  <a:gd name="connsiteY25" fmla="*/ 77637 h 232913"/>
                  <a:gd name="connsiteX26" fmla="*/ 70015 w 302822"/>
                  <a:gd name="connsiteY26" fmla="*/ 146649 h 232913"/>
                  <a:gd name="connsiteX27" fmla="*/ 121774 w 302822"/>
                  <a:gd name="connsiteY27" fmla="*/ 181154 h 232913"/>
                  <a:gd name="connsiteX28" fmla="*/ 147653 w 302822"/>
                  <a:gd name="connsiteY28" fmla="*/ 172528 h 232913"/>
                  <a:gd name="connsiteX29" fmla="*/ 113147 w 302822"/>
                  <a:gd name="connsiteY29" fmla="*/ 94890 h 232913"/>
                  <a:gd name="connsiteX30" fmla="*/ 87268 w 302822"/>
                  <a:gd name="connsiteY30" fmla="*/ 86264 h 232913"/>
                  <a:gd name="connsiteX31" fmla="*/ 78642 w 302822"/>
                  <a:gd name="connsiteY31" fmla="*/ 112143 h 232913"/>
                  <a:gd name="connsiteX32" fmla="*/ 156279 w 302822"/>
                  <a:gd name="connsiteY32" fmla="*/ 77637 h 232913"/>
                  <a:gd name="connsiteX33" fmla="*/ 147653 w 302822"/>
                  <a:gd name="connsiteY33" fmla="*/ 51758 h 232913"/>
                  <a:gd name="connsiteX34" fmla="*/ 95895 w 302822"/>
                  <a:gd name="connsiteY34" fmla="*/ 25879 h 232913"/>
                  <a:gd name="connsiteX35" fmla="*/ 87268 w 302822"/>
                  <a:gd name="connsiteY35" fmla="*/ 51758 h 232913"/>
                  <a:gd name="connsiteX36" fmla="*/ 121774 w 302822"/>
                  <a:gd name="connsiteY36" fmla="*/ 103517 h 232913"/>
                  <a:gd name="connsiteX37" fmla="*/ 147653 w 302822"/>
                  <a:gd name="connsiteY37" fmla="*/ 112143 h 232913"/>
                  <a:gd name="connsiteX38" fmla="*/ 156279 w 302822"/>
                  <a:gd name="connsiteY38" fmla="*/ 86264 h 232913"/>
                  <a:gd name="connsiteX39" fmla="*/ 147653 w 302822"/>
                  <a:gd name="connsiteY39" fmla="*/ 60385 h 232913"/>
                  <a:gd name="connsiteX40" fmla="*/ 95895 w 302822"/>
                  <a:gd name="connsiteY40" fmla="*/ 34505 h 232913"/>
                  <a:gd name="connsiteX41" fmla="*/ 70015 w 302822"/>
                  <a:gd name="connsiteY41" fmla="*/ 43132 h 232913"/>
                  <a:gd name="connsiteX42" fmla="*/ 61389 w 302822"/>
                  <a:gd name="connsiteY42" fmla="*/ 69011 h 232913"/>
                  <a:gd name="connsiteX43" fmla="*/ 44136 w 302822"/>
                  <a:gd name="connsiteY43" fmla="*/ 94890 h 232913"/>
                  <a:gd name="connsiteX44" fmla="*/ 35510 w 302822"/>
                  <a:gd name="connsiteY44" fmla="*/ 120769 h 232913"/>
                  <a:gd name="connsiteX45" fmla="*/ 44136 w 302822"/>
                  <a:gd name="connsiteY45" fmla="*/ 146649 h 232913"/>
                  <a:gd name="connsiteX46" fmla="*/ 95895 w 302822"/>
                  <a:gd name="connsiteY46" fmla="*/ 172528 h 232913"/>
                  <a:gd name="connsiteX47" fmla="*/ 113147 w 302822"/>
                  <a:gd name="connsiteY47" fmla="*/ 198407 h 232913"/>
                  <a:gd name="connsiteX48" fmla="*/ 164906 w 302822"/>
                  <a:gd name="connsiteY48" fmla="*/ 215660 h 232913"/>
                  <a:gd name="connsiteX49" fmla="*/ 182159 w 302822"/>
                  <a:gd name="connsiteY49" fmla="*/ 120769 h 232913"/>
                  <a:gd name="connsiteX50" fmla="*/ 190785 w 302822"/>
                  <a:gd name="connsiteY50" fmla="*/ 181154 h 232913"/>
                  <a:gd name="connsiteX51" fmla="*/ 225291 w 302822"/>
                  <a:gd name="connsiteY51" fmla="*/ 232913 h 232913"/>
                  <a:gd name="connsiteX52" fmla="*/ 259796 w 302822"/>
                  <a:gd name="connsiteY52" fmla="*/ 224286 h 232913"/>
                  <a:gd name="connsiteX53" fmla="*/ 294302 w 302822"/>
                  <a:gd name="connsiteY53" fmla="*/ 172528 h 232913"/>
                  <a:gd name="connsiteX54" fmla="*/ 285676 w 302822"/>
                  <a:gd name="connsiteY54" fmla="*/ 94890 h 232913"/>
                  <a:gd name="connsiteX55" fmla="*/ 233917 w 302822"/>
                  <a:gd name="connsiteY55" fmla="*/ 77637 h 232913"/>
                  <a:gd name="connsiteX56" fmla="*/ 208038 w 302822"/>
                  <a:gd name="connsiteY56" fmla="*/ 86264 h 232913"/>
                  <a:gd name="connsiteX57" fmla="*/ 216664 w 302822"/>
                  <a:gd name="connsiteY57" fmla="*/ 146649 h 232913"/>
                  <a:gd name="connsiteX58" fmla="*/ 242544 w 302822"/>
                  <a:gd name="connsiteY58" fmla="*/ 163902 h 232913"/>
                  <a:gd name="connsiteX59" fmla="*/ 285676 w 302822"/>
                  <a:gd name="connsiteY59" fmla="*/ 146649 h 232913"/>
                  <a:gd name="connsiteX60" fmla="*/ 277049 w 302822"/>
                  <a:gd name="connsiteY60" fmla="*/ 103517 h 232913"/>
                  <a:gd name="connsiteX61" fmla="*/ 225291 w 302822"/>
                  <a:gd name="connsiteY61" fmla="*/ 69011 h 232913"/>
                  <a:gd name="connsiteX62" fmla="*/ 190785 w 302822"/>
                  <a:gd name="connsiteY62" fmla="*/ 51758 h 232913"/>
                  <a:gd name="connsiteX63" fmla="*/ 156279 w 302822"/>
                  <a:gd name="connsiteY63" fmla="*/ 60385 h 232913"/>
                  <a:gd name="connsiteX64" fmla="*/ 173532 w 302822"/>
                  <a:gd name="connsiteY64" fmla="*/ 86264 h 232913"/>
                  <a:gd name="connsiteX65" fmla="*/ 216664 w 302822"/>
                  <a:gd name="connsiteY65" fmla="*/ 77637 h 232913"/>
                  <a:gd name="connsiteX66" fmla="*/ 208038 w 302822"/>
                  <a:gd name="connsiteY66" fmla="*/ 34505 h 232913"/>
                  <a:gd name="connsiteX67" fmla="*/ 156279 w 302822"/>
                  <a:gd name="connsiteY67" fmla="*/ 17252 h 232913"/>
                  <a:gd name="connsiteX68" fmla="*/ 70015 w 302822"/>
                  <a:gd name="connsiteY68" fmla="*/ 60385 h 232913"/>
                  <a:gd name="connsiteX69" fmla="*/ 87268 w 302822"/>
                  <a:gd name="connsiteY69" fmla="*/ 103517 h 232913"/>
                  <a:gd name="connsiteX70" fmla="*/ 95895 w 302822"/>
                  <a:gd name="connsiteY70" fmla="*/ 69011 h 232913"/>
                  <a:gd name="connsiteX71" fmla="*/ 104521 w 302822"/>
                  <a:gd name="connsiteY71" fmla="*/ 43132 h 232913"/>
                  <a:gd name="connsiteX72" fmla="*/ 78642 w 302822"/>
                  <a:gd name="connsiteY72" fmla="*/ 34505 h 232913"/>
                  <a:gd name="connsiteX73" fmla="*/ 44136 w 302822"/>
                  <a:gd name="connsiteY73" fmla="*/ 43132 h 232913"/>
                  <a:gd name="connsiteX74" fmla="*/ 44136 w 302822"/>
                  <a:gd name="connsiteY74" fmla="*/ 94890 h 232913"/>
                  <a:gd name="connsiteX75" fmla="*/ 104521 w 302822"/>
                  <a:gd name="connsiteY75" fmla="*/ 86264 h 232913"/>
                  <a:gd name="connsiteX76" fmla="*/ 70015 w 302822"/>
                  <a:gd name="connsiteY76" fmla="*/ 8626 h 232913"/>
                  <a:gd name="connsiteX77" fmla="*/ 9630 w 302822"/>
                  <a:gd name="connsiteY77" fmla="*/ 17252 h 232913"/>
                  <a:gd name="connsiteX78" fmla="*/ 1004 w 302822"/>
                  <a:gd name="connsiteY78" fmla="*/ 43132 h 232913"/>
                  <a:gd name="connsiteX79" fmla="*/ 18257 w 302822"/>
                  <a:gd name="connsiteY79" fmla="*/ 94890 h 232913"/>
                  <a:gd name="connsiteX80" fmla="*/ 35510 w 302822"/>
                  <a:gd name="connsiteY80" fmla="*/ 69011 h 232913"/>
                  <a:gd name="connsiteX81" fmla="*/ 18257 w 302822"/>
                  <a:gd name="connsiteY81" fmla="*/ 43132 h 232913"/>
                  <a:gd name="connsiteX82" fmla="*/ 9630 w 302822"/>
                  <a:gd name="connsiteY82" fmla="*/ 69011 h 232913"/>
                  <a:gd name="connsiteX83" fmla="*/ 18257 w 302822"/>
                  <a:gd name="connsiteY83" fmla="*/ 103517 h 232913"/>
                  <a:gd name="connsiteX84" fmla="*/ 44136 w 302822"/>
                  <a:gd name="connsiteY84" fmla="*/ 129396 h 232913"/>
                  <a:gd name="connsiteX85" fmla="*/ 104521 w 302822"/>
                  <a:gd name="connsiteY85" fmla="*/ 163902 h 232913"/>
                  <a:gd name="connsiteX86" fmla="*/ 147653 w 302822"/>
                  <a:gd name="connsiteY86" fmla="*/ 224286 h 232913"/>
                  <a:gd name="connsiteX87" fmla="*/ 173532 w 302822"/>
                  <a:gd name="connsiteY87" fmla="*/ 232913 h 232913"/>
                  <a:gd name="connsiteX88" fmla="*/ 216664 w 302822"/>
                  <a:gd name="connsiteY88" fmla="*/ 224286 h 232913"/>
                  <a:gd name="connsiteX89" fmla="*/ 251170 w 302822"/>
                  <a:gd name="connsiteY89" fmla="*/ 215660 h 232913"/>
                  <a:gd name="connsiteX90" fmla="*/ 259796 w 302822"/>
                  <a:gd name="connsiteY90" fmla="*/ 189781 h 232913"/>
                  <a:gd name="connsiteX91" fmla="*/ 251170 w 302822"/>
                  <a:gd name="connsiteY91" fmla="*/ 120769 h 232913"/>
                  <a:gd name="connsiteX92" fmla="*/ 216664 w 302822"/>
                  <a:gd name="connsiteY92" fmla="*/ 181154 h 232913"/>
                  <a:gd name="connsiteX93" fmla="*/ 225291 w 302822"/>
                  <a:gd name="connsiteY93" fmla="*/ 207034 h 232913"/>
                  <a:gd name="connsiteX94" fmla="*/ 294302 w 302822"/>
                  <a:gd name="connsiteY94" fmla="*/ 163902 h 232913"/>
                  <a:gd name="connsiteX95" fmla="*/ 285676 w 302822"/>
                  <a:gd name="connsiteY95" fmla="*/ 86264 h 232913"/>
                  <a:gd name="connsiteX96" fmla="*/ 208038 w 302822"/>
                  <a:gd name="connsiteY96" fmla="*/ 112143 h 232913"/>
                  <a:gd name="connsiteX97" fmla="*/ 182159 w 302822"/>
                  <a:gd name="connsiteY97" fmla="*/ 94890 h 232913"/>
                  <a:gd name="connsiteX98" fmla="*/ 173532 w 302822"/>
                  <a:gd name="connsiteY98" fmla="*/ 120769 h 232913"/>
                  <a:gd name="connsiteX99" fmla="*/ 182159 w 302822"/>
                  <a:gd name="connsiteY99" fmla="*/ 86264 h 232913"/>
                  <a:gd name="connsiteX100" fmla="*/ 173532 w 302822"/>
                  <a:gd name="connsiteY100" fmla="*/ 43132 h 232913"/>
                  <a:gd name="connsiteX101" fmla="*/ 121774 w 302822"/>
                  <a:gd name="connsiteY101" fmla="*/ 25879 h 232913"/>
                  <a:gd name="connsiteX102" fmla="*/ 95895 w 302822"/>
                  <a:gd name="connsiteY102" fmla="*/ 17252 h 232913"/>
                  <a:gd name="connsiteX103" fmla="*/ 70015 w 302822"/>
                  <a:gd name="connsiteY103" fmla="*/ 0 h 232913"/>
                  <a:gd name="connsiteX104" fmla="*/ 52762 w 302822"/>
                  <a:gd name="connsiteY104" fmla="*/ 25879 h 232913"/>
                  <a:gd name="connsiteX105" fmla="*/ 52762 w 302822"/>
                  <a:gd name="connsiteY105" fmla="*/ 86264 h 232913"/>
                  <a:gd name="connsiteX106" fmla="*/ 78642 w 302822"/>
                  <a:gd name="connsiteY106" fmla="*/ 103517 h 232913"/>
                  <a:gd name="connsiteX107" fmla="*/ 208038 w 302822"/>
                  <a:gd name="connsiteY107" fmla="*/ 69011 h 232913"/>
                  <a:gd name="connsiteX108" fmla="*/ 216664 w 302822"/>
                  <a:gd name="connsiteY108" fmla="*/ 34505 h 232913"/>
                  <a:gd name="connsiteX109" fmla="*/ 233917 w 302822"/>
                  <a:gd name="connsiteY109" fmla="*/ 120769 h 232913"/>
                  <a:gd name="connsiteX110" fmla="*/ 233917 w 302822"/>
                  <a:gd name="connsiteY110" fmla="*/ 129396 h 2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2822" h="232913">
                    <a:moveTo>
                      <a:pt x="70015" y="146649"/>
                    </a:moveTo>
                    <a:cubicBezTo>
                      <a:pt x="72891" y="155275"/>
                      <a:pt x="72962" y="165428"/>
                      <a:pt x="78642" y="172528"/>
                    </a:cubicBezTo>
                    <a:cubicBezTo>
                      <a:pt x="90805" y="187731"/>
                      <a:pt x="113351" y="192724"/>
                      <a:pt x="130400" y="198407"/>
                    </a:cubicBezTo>
                    <a:cubicBezTo>
                      <a:pt x="140039" y="169492"/>
                      <a:pt x="152429" y="145186"/>
                      <a:pt x="130400" y="112143"/>
                    </a:cubicBezTo>
                    <a:cubicBezTo>
                      <a:pt x="125356" y="104577"/>
                      <a:pt x="113147" y="117894"/>
                      <a:pt x="104521" y="120769"/>
                    </a:cubicBezTo>
                    <a:cubicBezTo>
                      <a:pt x="98769" y="138024"/>
                      <a:pt x="74328" y="176840"/>
                      <a:pt x="95895" y="198407"/>
                    </a:cubicBezTo>
                    <a:cubicBezTo>
                      <a:pt x="104988" y="207500"/>
                      <a:pt x="118898" y="209909"/>
                      <a:pt x="130400" y="215660"/>
                    </a:cubicBezTo>
                    <a:cubicBezTo>
                      <a:pt x="141902" y="212785"/>
                      <a:pt x="161499" y="218390"/>
                      <a:pt x="164906" y="207034"/>
                    </a:cubicBezTo>
                    <a:cubicBezTo>
                      <a:pt x="187669" y="131157"/>
                      <a:pt x="169669" y="133860"/>
                      <a:pt x="130400" y="120769"/>
                    </a:cubicBezTo>
                    <a:cubicBezTo>
                      <a:pt x="121774" y="123645"/>
                      <a:pt x="110951" y="122966"/>
                      <a:pt x="104521" y="129396"/>
                    </a:cubicBezTo>
                    <a:cubicBezTo>
                      <a:pt x="91299" y="142618"/>
                      <a:pt x="94794" y="177622"/>
                      <a:pt x="104521" y="189781"/>
                    </a:cubicBezTo>
                    <a:cubicBezTo>
                      <a:pt x="110201" y="196881"/>
                      <a:pt x="121774" y="195532"/>
                      <a:pt x="130400" y="198407"/>
                    </a:cubicBezTo>
                    <a:cubicBezTo>
                      <a:pt x="139026" y="204158"/>
                      <a:pt x="147006" y="211024"/>
                      <a:pt x="156279" y="215660"/>
                    </a:cubicBezTo>
                    <a:cubicBezTo>
                      <a:pt x="189736" y="232388"/>
                      <a:pt x="199345" y="221831"/>
                      <a:pt x="242544" y="215660"/>
                    </a:cubicBezTo>
                    <a:cubicBezTo>
                      <a:pt x="241048" y="203695"/>
                      <a:pt x="249442" y="129396"/>
                      <a:pt x="208038" y="129396"/>
                    </a:cubicBezTo>
                    <a:cubicBezTo>
                      <a:pt x="197670" y="129396"/>
                      <a:pt x="190785" y="140898"/>
                      <a:pt x="182159" y="146649"/>
                    </a:cubicBezTo>
                    <a:cubicBezTo>
                      <a:pt x="185034" y="158151"/>
                      <a:pt x="180619" y="175054"/>
                      <a:pt x="190785" y="181154"/>
                    </a:cubicBezTo>
                    <a:cubicBezTo>
                      <a:pt x="217311" y="197070"/>
                      <a:pt x="234488" y="158733"/>
                      <a:pt x="242544" y="146649"/>
                    </a:cubicBezTo>
                    <a:cubicBezTo>
                      <a:pt x="246967" y="133378"/>
                      <a:pt x="261123" y="108161"/>
                      <a:pt x="242544" y="94890"/>
                    </a:cubicBezTo>
                    <a:cubicBezTo>
                      <a:pt x="227745" y="84319"/>
                      <a:pt x="190785" y="77637"/>
                      <a:pt x="190785" y="77637"/>
                    </a:cubicBezTo>
                    <a:cubicBezTo>
                      <a:pt x="181316" y="80794"/>
                      <a:pt x="142547" y="91196"/>
                      <a:pt x="139027" y="103517"/>
                    </a:cubicBezTo>
                    <a:cubicBezTo>
                      <a:pt x="134999" y="117615"/>
                      <a:pt x="144778" y="132272"/>
                      <a:pt x="147653" y="146649"/>
                    </a:cubicBezTo>
                    <a:cubicBezTo>
                      <a:pt x="153404" y="138022"/>
                      <a:pt x="163202" y="130996"/>
                      <a:pt x="164906" y="120769"/>
                    </a:cubicBezTo>
                    <a:cubicBezTo>
                      <a:pt x="166401" y="111800"/>
                      <a:pt x="161959" y="101990"/>
                      <a:pt x="156279" y="94890"/>
                    </a:cubicBezTo>
                    <a:cubicBezTo>
                      <a:pt x="144116" y="79687"/>
                      <a:pt x="121570" y="74694"/>
                      <a:pt x="104521" y="69011"/>
                    </a:cubicBezTo>
                    <a:cubicBezTo>
                      <a:pt x="93019" y="71886"/>
                      <a:pt x="79273" y="70231"/>
                      <a:pt x="70015" y="77637"/>
                    </a:cubicBezTo>
                    <a:cubicBezTo>
                      <a:pt x="54260" y="90241"/>
                      <a:pt x="63626" y="138434"/>
                      <a:pt x="70015" y="146649"/>
                    </a:cubicBezTo>
                    <a:cubicBezTo>
                      <a:pt x="82745" y="163016"/>
                      <a:pt x="121774" y="181154"/>
                      <a:pt x="121774" y="181154"/>
                    </a:cubicBezTo>
                    <a:cubicBezTo>
                      <a:pt x="130400" y="178279"/>
                      <a:pt x="145448" y="181349"/>
                      <a:pt x="147653" y="172528"/>
                    </a:cubicBezTo>
                    <a:cubicBezTo>
                      <a:pt x="159123" y="126649"/>
                      <a:pt x="144950" y="110791"/>
                      <a:pt x="113147" y="94890"/>
                    </a:cubicBezTo>
                    <a:cubicBezTo>
                      <a:pt x="105014" y="90824"/>
                      <a:pt x="95894" y="89139"/>
                      <a:pt x="87268" y="86264"/>
                    </a:cubicBezTo>
                    <a:cubicBezTo>
                      <a:pt x="84393" y="94890"/>
                      <a:pt x="70016" y="109268"/>
                      <a:pt x="78642" y="112143"/>
                    </a:cubicBezTo>
                    <a:cubicBezTo>
                      <a:pt x="130942" y="129576"/>
                      <a:pt x="137105" y="106400"/>
                      <a:pt x="156279" y="77637"/>
                    </a:cubicBezTo>
                    <a:cubicBezTo>
                      <a:pt x="153404" y="69011"/>
                      <a:pt x="153333" y="58858"/>
                      <a:pt x="147653" y="51758"/>
                    </a:cubicBezTo>
                    <a:cubicBezTo>
                      <a:pt x="135491" y="36555"/>
                      <a:pt x="112944" y="31562"/>
                      <a:pt x="95895" y="25879"/>
                    </a:cubicBezTo>
                    <a:cubicBezTo>
                      <a:pt x="93019" y="34505"/>
                      <a:pt x="87268" y="42665"/>
                      <a:pt x="87268" y="51758"/>
                    </a:cubicBezTo>
                    <a:cubicBezTo>
                      <a:pt x="87268" y="72859"/>
                      <a:pt x="106216" y="93145"/>
                      <a:pt x="121774" y="103517"/>
                    </a:cubicBezTo>
                    <a:cubicBezTo>
                      <a:pt x="129340" y="108561"/>
                      <a:pt x="139027" y="109268"/>
                      <a:pt x="147653" y="112143"/>
                    </a:cubicBezTo>
                    <a:cubicBezTo>
                      <a:pt x="150528" y="103517"/>
                      <a:pt x="156279" y="95357"/>
                      <a:pt x="156279" y="86264"/>
                    </a:cubicBezTo>
                    <a:cubicBezTo>
                      <a:pt x="156279" y="77171"/>
                      <a:pt x="153333" y="67485"/>
                      <a:pt x="147653" y="60385"/>
                    </a:cubicBezTo>
                    <a:cubicBezTo>
                      <a:pt x="135492" y="45183"/>
                      <a:pt x="112943" y="40188"/>
                      <a:pt x="95895" y="34505"/>
                    </a:cubicBezTo>
                    <a:cubicBezTo>
                      <a:pt x="87268" y="37381"/>
                      <a:pt x="76445" y="36702"/>
                      <a:pt x="70015" y="43132"/>
                    </a:cubicBezTo>
                    <a:cubicBezTo>
                      <a:pt x="63585" y="49562"/>
                      <a:pt x="65455" y="60878"/>
                      <a:pt x="61389" y="69011"/>
                    </a:cubicBezTo>
                    <a:cubicBezTo>
                      <a:pt x="56752" y="78284"/>
                      <a:pt x="49887" y="86264"/>
                      <a:pt x="44136" y="94890"/>
                    </a:cubicBezTo>
                    <a:cubicBezTo>
                      <a:pt x="41261" y="103516"/>
                      <a:pt x="35510" y="111676"/>
                      <a:pt x="35510" y="120769"/>
                    </a:cubicBezTo>
                    <a:cubicBezTo>
                      <a:pt x="35510" y="129862"/>
                      <a:pt x="38456" y="139548"/>
                      <a:pt x="44136" y="146649"/>
                    </a:cubicBezTo>
                    <a:cubicBezTo>
                      <a:pt x="56298" y="161852"/>
                      <a:pt x="78846" y="166845"/>
                      <a:pt x="95895" y="172528"/>
                    </a:cubicBezTo>
                    <a:cubicBezTo>
                      <a:pt x="101646" y="181154"/>
                      <a:pt x="104355" y="192912"/>
                      <a:pt x="113147" y="198407"/>
                    </a:cubicBezTo>
                    <a:cubicBezTo>
                      <a:pt x="128569" y="208046"/>
                      <a:pt x="164906" y="215660"/>
                      <a:pt x="164906" y="215660"/>
                    </a:cubicBezTo>
                    <a:cubicBezTo>
                      <a:pt x="221199" y="196896"/>
                      <a:pt x="182159" y="219259"/>
                      <a:pt x="182159" y="120769"/>
                    </a:cubicBezTo>
                    <a:cubicBezTo>
                      <a:pt x="182159" y="100436"/>
                      <a:pt x="183486" y="162177"/>
                      <a:pt x="190785" y="181154"/>
                    </a:cubicBezTo>
                    <a:cubicBezTo>
                      <a:pt x="198229" y="200507"/>
                      <a:pt x="225291" y="232913"/>
                      <a:pt x="225291" y="232913"/>
                    </a:cubicBezTo>
                    <a:cubicBezTo>
                      <a:pt x="236793" y="230037"/>
                      <a:pt x="249502" y="230168"/>
                      <a:pt x="259796" y="224286"/>
                    </a:cubicBezTo>
                    <a:cubicBezTo>
                      <a:pt x="286405" y="209081"/>
                      <a:pt x="286067" y="197233"/>
                      <a:pt x="294302" y="172528"/>
                    </a:cubicBezTo>
                    <a:cubicBezTo>
                      <a:pt x="291427" y="146649"/>
                      <a:pt x="299655" y="116858"/>
                      <a:pt x="285676" y="94890"/>
                    </a:cubicBezTo>
                    <a:cubicBezTo>
                      <a:pt x="275912" y="79547"/>
                      <a:pt x="233917" y="77637"/>
                      <a:pt x="233917" y="77637"/>
                    </a:cubicBezTo>
                    <a:cubicBezTo>
                      <a:pt x="225291" y="80513"/>
                      <a:pt x="214468" y="79834"/>
                      <a:pt x="208038" y="86264"/>
                    </a:cubicBezTo>
                    <a:cubicBezTo>
                      <a:pt x="189287" y="105015"/>
                      <a:pt x="203910" y="131344"/>
                      <a:pt x="216664" y="146649"/>
                    </a:cubicBezTo>
                    <a:cubicBezTo>
                      <a:pt x="223301" y="154614"/>
                      <a:pt x="233917" y="158151"/>
                      <a:pt x="242544" y="163902"/>
                    </a:cubicBezTo>
                    <a:cubicBezTo>
                      <a:pt x="256921" y="158151"/>
                      <a:pt x="277993" y="160094"/>
                      <a:pt x="285676" y="146649"/>
                    </a:cubicBezTo>
                    <a:cubicBezTo>
                      <a:pt x="292950" y="133919"/>
                      <a:pt x="283606" y="116631"/>
                      <a:pt x="277049" y="103517"/>
                    </a:cubicBezTo>
                    <a:cubicBezTo>
                      <a:pt x="262254" y="73927"/>
                      <a:pt x="249690" y="79468"/>
                      <a:pt x="225291" y="69011"/>
                    </a:cubicBezTo>
                    <a:cubicBezTo>
                      <a:pt x="213471" y="63945"/>
                      <a:pt x="202287" y="57509"/>
                      <a:pt x="190785" y="51758"/>
                    </a:cubicBezTo>
                    <a:cubicBezTo>
                      <a:pt x="179283" y="54634"/>
                      <a:pt x="161581" y="49781"/>
                      <a:pt x="156279" y="60385"/>
                    </a:cubicBezTo>
                    <a:cubicBezTo>
                      <a:pt x="151642" y="69658"/>
                      <a:pt x="163563" y="83416"/>
                      <a:pt x="173532" y="86264"/>
                    </a:cubicBezTo>
                    <a:cubicBezTo>
                      <a:pt x="187630" y="90292"/>
                      <a:pt x="202287" y="80513"/>
                      <a:pt x="216664" y="77637"/>
                    </a:cubicBezTo>
                    <a:cubicBezTo>
                      <a:pt x="213789" y="63260"/>
                      <a:pt x="218406" y="44873"/>
                      <a:pt x="208038" y="34505"/>
                    </a:cubicBezTo>
                    <a:cubicBezTo>
                      <a:pt x="195178" y="21645"/>
                      <a:pt x="156279" y="17252"/>
                      <a:pt x="156279" y="17252"/>
                    </a:cubicBezTo>
                    <a:cubicBezTo>
                      <a:pt x="147506" y="19759"/>
                      <a:pt x="73782" y="30250"/>
                      <a:pt x="70015" y="60385"/>
                    </a:cubicBezTo>
                    <a:cubicBezTo>
                      <a:pt x="68094" y="75750"/>
                      <a:pt x="81517" y="89140"/>
                      <a:pt x="87268" y="103517"/>
                    </a:cubicBezTo>
                    <a:cubicBezTo>
                      <a:pt x="90144" y="92015"/>
                      <a:pt x="92638" y="80411"/>
                      <a:pt x="95895" y="69011"/>
                    </a:cubicBezTo>
                    <a:cubicBezTo>
                      <a:pt x="98393" y="60268"/>
                      <a:pt x="108587" y="51265"/>
                      <a:pt x="104521" y="43132"/>
                    </a:cubicBezTo>
                    <a:cubicBezTo>
                      <a:pt x="100454" y="34999"/>
                      <a:pt x="87268" y="37381"/>
                      <a:pt x="78642" y="34505"/>
                    </a:cubicBezTo>
                    <a:cubicBezTo>
                      <a:pt x="67140" y="37381"/>
                      <a:pt x="53394" y="35726"/>
                      <a:pt x="44136" y="43132"/>
                    </a:cubicBezTo>
                    <a:cubicBezTo>
                      <a:pt x="25976" y="57660"/>
                      <a:pt x="39293" y="80362"/>
                      <a:pt x="44136" y="94890"/>
                    </a:cubicBezTo>
                    <a:cubicBezTo>
                      <a:pt x="64264" y="92015"/>
                      <a:pt x="93242" y="103182"/>
                      <a:pt x="104521" y="86264"/>
                    </a:cubicBezTo>
                    <a:cubicBezTo>
                      <a:pt x="145313" y="25076"/>
                      <a:pt x="98063" y="17974"/>
                      <a:pt x="70015" y="8626"/>
                    </a:cubicBezTo>
                    <a:cubicBezTo>
                      <a:pt x="49887" y="11501"/>
                      <a:pt x="27816" y="8159"/>
                      <a:pt x="9630" y="17252"/>
                    </a:cubicBezTo>
                    <a:cubicBezTo>
                      <a:pt x="1497" y="21319"/>
                      <a:pt x="0" y="34094"/>
                      <a:pt x="1004" y="43132"/>
                    </a:cubicBezTo>
                    <a:cubicBezTo>
                      <a:pt x="3012" y="61207"/>
                      <a:pt x="18257" y="94890"/>
                      <a:pt x="18257" y="94890"/>
                    </a:cubicBezTo>
                    <a:cubicBezTo>
                      <a:pt x="24008" y="86264"/>
                      <a:pt x="35510" y="79379"/>
                      <a:pt x="35510" y="69011"/>
                    </a:cubicBezTo>
                    <a:cubicBezTo>
                      <a:pt x="35510" y="58643"/>
                      <a:pt x="28625" y="43132"/>
                      <a:pt x="18257" y="43132"/>
                    </a:cubicBezTo>
                    <a:cubicBezTo>
                      <a:pt x="9164" y="43132"/>
                      <a:pt x="12506" y="60385"/>
                      <a:pt x="9630" y="69011"/>
                    </a:cubicBezTo>
                    <a:cubicBezTo>
                      <a:pt x="12506" y="80513"/>
                      <a:pt x="12375" y="93223"/>
                      <a:pt x="18257" y="103517"/>
                    </a:cubicBezTo>
                    <a:cubicBezTo>
                      <a:pt x="24310" y="114109"/>
                      <a:pt x="34873" y="121457"/>
                      <a:pt x="44136" y="129396"/>
                    </a:cubicBezTo>
                    <a:cubicBezTo>
                      <a:pt x="77369" y="157882"/>
                      <a:pt x="70408" y="152530"/>
                      <a:pt x="104521" y="163902"/>
                    </a:cubicBezTo>
                    <a:cubicBezTo>
                      <a:pt x="173394" y="146683"/>
                      <a:pt x="114334" y="149316"/>
                      <a:pt x="147653" y="224286"/>
                    </a:cubicBezTo>
                    <a:cubicBezTo>
                      <a:pt x="151346" y="232595"/>
                      <a:pt x="164906" y="230037"/>
                      <a:pt x="173532" y="232913"/>
                    </a:cubicBezTo>
                    <a:cubicBezTo>
                      <a:pt x="187909" y="230037"/>
                      <a:pt x="202351" y="227467"/>
                      <a:pt x="216664" y="224286"/>
                    </a:cubicBezTo>
                    <a:cubicBezTo>
                      <a:pt x="228238" y="221714"/>
                      <a:pt x="241912" y="223066"/>
                      <a:pt x="251170" y="215660"/>
                    </a:cubicBezTo>
                    <a:cubicBezTo>
                      <a:pt x="258270" y="209980"/>
                      <a:pt x="256921" y="198407"/>
                      <a:pt x="259796" y="189781"/>
                    </a:cubicBezTo>
                    <a:cubicBezTo>
                      <a:pt x="256921" y="166777"/>
                      <a:pt x="267563" y="137162"/>
                      <a:pt x="251170" y="120769"/>
                    </a:cubicBezTo>
                    <a:cubicBezTo>
                      <a:pt x="238115" y="107714"/>
                      <a:pt x="218277" y="176316"/>
                      <a:pt x="216664" y="181154"/>
                    </a:cubicBezTo>
                    <a:cubicBezTo>
                      <a:pt x="219540" y="189781"/>
                      <a:pt x="216321" y="205539"/>
                      <a:pt x="225291" y="207034"/>
                    </a:cubicBezTo>
                    <a:cubicBezTo>
                      <a:pt x="253298" y="211702"/>
                      <a:pt x="278313" y="179891"/>
                      <a:pt x="294302" y="163902"/>
                    </a:cubicBezTo>
                    <a:cubicBezTo>
                      <a:pt x="291427" y="138023"/>
                      <a:pt x="302822" y="105860"/>
                      <a:pt x="285676" y="86264"/>
                    </a:cubicBezTo>
                    <a:cubicBezTo>
                      <a:pt x="268548" y="66689"/>
                      <a:pt x="221881" y="102914"/>
                      <a:pt x="208038" y="112143"/>
                    </a:cubicBezTo>
                    <a:cubicBezTo>
                      <a:pt x="170592" y="168312"/>
                      <a:pt x="209874" y="122605"/>
                      <a:pt x="182159" y="94890"/>
                    </a:cubicBezTo>
                    <a:cubicBezTo>
                      <a:pt x="175729" y="88460"/>
                      <a:pt x="173532" y="129862"/>
                      <a:pt x="173532" y="120769"/>
                    </a:cubicBezTo>
                    <a:cubicBezTo>
                      <a:pt x="173532" y="108913"/>
                      <a:pt x="179283" y="97766"/>
                      <a:pt x="182159" y="86264"/>
                    </a:cubicBezTo>
                    <a:cubicBezTo>
                      <a:pt x="179283" y="71887"/>
                      <a:pt x="183900" y="53500"/>
                      <a:pt x="173532" y="43132"/>
                    </a:cubicBezTo>
                    <a:cubicBezTo>
                      <a:pt x="160673" y="30273"/>
                      <a:pt x="121774" y="25879"/>
                      <a:pt x="121774" y="25879"/>
                    </a:cubicBezTo>
                    <a:cubicBezTo>
                      <a:pt x="121774" y="25879"/>
                      <a:pt x="104028" y="21318"/>
                      <a:pt x="95895" y="17252"/>
                    </a:cubicBezTo>
                    <a:cubicBezTo>
                      <a:pt x="86622" y="12615"/>
                      <a:pt x="78642" y="5751"/>
                      <a:pt x="70015" y="0"/>
                    </a:cubicBezTo>
                    <a:cubicBezTo>
                      <a:pt x="64264" y="8626"/>
                      <a:pt x="57399" y="16606"/>
                      <a:pt x="52762" y="25879"/>
                    </a:cubicBezTo>
                    <a:cubicBezTo>
                      <a:pt x="42785" y="45833"/>
                      <a:pt x="38804" y="65327"/>
                      <a:pt x="52762" y="86264"/>
                    </a:cubicBezTo>
                    <a:cubicBezTo>
                      <a:pt x="58513" y="94891"/>
                      <a:pt x="70015" y="97766"/>
                      <a:pt x="78642" y="103517"/>
                    </a:cubicBezTo>
                    <a:cubicBezTo>
                      <a:pt x="150303" y="98004"/>
                      <a:pt x="184041" y="125003"/>
                      <a:pt x="208038" y="69011"/>
                    </a:cubicBezTo>
                    <a:cubicBezTo>
                      <a:pt x="212708" y="58114"/>
                      <a:pt x="213789" y="46007"/>
                      <a:pt x="216664" y="34505"/>
                    </a:cubicBezTo>
                    <a:cubicBezTo>
                      <a:pt x="227144" y="76423"/>
                      <a:pt x="226867" y="71414"/>
                      <a:pt x="233917" y="120769"/>
                    </a:cubicBezTo>
                    <a:cubicBezTo>
                      <a:pt x="234324" y="123616"/>
                      <a:pt x="233917" y="126520"/>
                      <a:pt x="233917" y="129396"/>
                    </a:cubicBezTo>
                  </a:path>
                </a:pathLst>
              </a:custGeom>
              <a:ln w="1905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7" name="Volný tvar 126"/>
              <p:cNvSpPr/>
              <p:nvPr/>
            </p:nvSpPr>
            <p:spPr>
              <a:xfrm>
                <a:off x="7956376" y="4869160"/>
                <a:ext cx="374830" cy="232913"/>
              </a:xfrm>
              <a:custGeom>
                <a:avLst/>
                <a:gdLst>
                  <a:gd name="connsiteX0" fmla="*/ 70015 w 302822"/>
                  <a:gd name="connsiteY0" fmla="*/ 146649 h 232913"/>
                  <a:gd name="connsiteX1" fmla="*/ 78642 w 302822"/>
                  <a:gd name="connsiteY1" fmla="*/ 172528 h 232913"/>
                  <a:gd name="connsiteX2" fmla="*/ 130400 w 302822"/>
                  <a:gd name="connsiteY2" fmla="*/ 198407 h 232913"/>
                  <a:gd name="connsiteX3" fmla="*/ 130400 w 302822"/>
                  <a:gd name="connsiteY3" fmla="*/ 112143 h 232913"/>
                  <a:gd name="connsiteX4" fmla="*/ 104521 w 302822"/>
                  <a:gd name="connsiteY4" fmla="*/ 120769 h 232913"/>
                  <a:gd name="connsiteX5" fmla="*/ 95895 w 302822"/>
                  <a:gd name="connsiteY5" fmla="*/ 198407 h 232913"/>
                  <a:gd name="connsiteX6" fmla="*/ 130400 w 302822"/>
                  <a:gd name="connsiteY6" fmla="*/ 215660 h 232913"/>
                  <a:gd name="connsiteX7" fmla="*/ 164906 w 302822"/>
                  <a:gd name="connsiteY7" fmla="*/ 207034 h 232913"/>
                  <a:gd name="connsiteX8" fmla="*/ 130400 w 302822"/>
                  <a:gd name="connsiteY8" fmla="*/ 120769 h 232913"/>
                  <a:gd name="connsiteX9" fmla="*/ 104521 w 302822"/>
                  <a:gd name="connsiteY9" fmla="*/ 129396 h 232913"/>
                  <a:gd name="connsiteX10" fmla="*/ 104521 w 302822"/>
                  <a:gd name="connsiteY10" fmla="*/ 189781 h 232913"/>
                  <a:gd name="connsiteX11" fmla="*/ 130400 w 302822"/>
                  <a:gd name="connsiteY11" fmla="*/ 198407 h 232913"/>
                  <a:gd name="connsiteX12" fmla="*/ 156279 w 302822"/>
                  <a:gd name="connsiteY12" fmla="*/ 215660 h 232913"/>
                  <a:gd name="connsiteX13" fmla="*/ 242544 w 302822"/>
                  <a:gd name="connsiteY13" fmla="*/ 215660 h 232913"/>
                  <a:gd name="connsiteX14" fmla="*/ 208038 w 302822"/>
                  <a:gd name="connsiteY14" fmla="*/ 129396 h 232913"/>
                  <a:gd name="connsiteX15" fmla="*/ 182159 w 302822"/>
                  <a:gd name="connsiteY15" fmla="*/ 146649 h 232913"/>
                  <a:gd name="connsiteX16" fmla="*/ 190785 w 302822"/>
                  <a:gd name="connsiteY16" fmla="*/ 181154 h 232913"/>
                  <a:gd name="connsiteX17" fmla="*/ 242544 w 302822"/>
                  <a:gd name="connsiteY17" fmla="*/ 146649 h 232913"/>
                  <a:gd name="connsiteX18" fmla="*/ 242544 w 302822"/>
                  <a:gd name="connsiteY18" fmla="*/ 94890 h 232913"/>
                  <a:gd name="connsiteX19" fmla="*/ 190785 w 302822"/>
                  <a:gd name="connsiteY19" fmla="*/ 77637 h 232913"/>
                  <a:gd name="connsiteX20" fmla="*/ 139027 w 302822"/>
                  <a:gd name="connsiteY20" fmla="*/ 103517 h 232913"/>
                  <a:gd name="connsiteX21" fmla="*/ 147653 w 302822"/>
                  <a:gd name="connsiteY21" fmla="*/ 146649 h 232913"/>
                  <a:gd name="connsiteX22" fmla="*/ 164906 w 302822"/>
                  <a:gd name="connsiteY22" fmla="*/ 120769 h 232913"/>
                  <a:gd name="connsiteX23" fmla="*/ 156279 w 302822"/>
                  <a:gd name="connsiteY23" fmla="*/ 94890 h 232913"/>
                  <a:gd name="connsiteX24" fmla="*/ 104521 w 302822"/>
                  <a:gd name="connsiteY24" fmla="*/ 69011 h 232913"/>
                  <a:gd name="connsiteX25" fmla="*/ 70015 w 302822"/>
                  <a:gd name="connsiteY25" fmla="*/ 77637 h 232913"/>
                  <a:gd name="connsiteX26" fmla="*/ 70015 w 302822"/>
                  <a:gd name="connsiteY26" fmla="*/ 146649 h 232913"/>
                  <a:gd name="connsiteX27" fmla="*/ 121774 w 302822"/>
                  <a:gd name="connsiteY27" fmla="*/ 181154 h 232913"/>
                  <a:gd name="connsiteX28" fmla="*/ 147653 w 302822"/>
                  <a:gd name="connsiteY28" fmla="*/ 172528 h 232913"/>
                  <a:gd name="connsiteX29" fmla="*/ 113147 w 302822"/>
                  <a:gd name="connsiteY29" fmla="*/ 94890 h 232913"/>
                  <a:gd name="connsiteX30" fmla="*/ 87268 w 302822"/>
                  <a:gd name="connsiteY30" fmla="*/ 86264 h 232913"/>
                  <a:gd name="connsiteX31" fmla="*/ 78642 w 302822"/>
                  <a:gd name="connsiteY31" fmla="*/ 112143 h 232913"/>
                  <a:gd name="connsiteX32" fmla="*/ 156279 w 302822"/>
                  <a:gd name="connsiteY32" fmla="*/ 77637 h 232913"/>
                  <a:gd name="connsiteX33" fmla="*/ 147653 w 302822"/>
                  <a:gd name="connsiteY33" fmla="*/ 51758 h 232913"/>
                  <a:gd name="connsiteX34" fmla="*/ 95895 w 302822"/>
                  <a:gd name="connsiteY34" fmla="*/ 25879 h 232913"/>
                  <a:gd name="connsiteX35" fmla="*/ 87268 w 302822"/>
                  <a:gd name="connsiteY35" fmla="*/ 51758 h 232913"/>
                  <a:gd name="connsiteX36" fmla="*/ 121774 w 302822"/>
                  <a:gd name="connsiteY36" fmla="*/ 103517 h 232913"/>
                  <a:gd name="connsiteX37" fmla="*/ 147653 w 302822"/>
                  <a:gd name="connsiteY37" fmla="*/ 112143 h 232913"/>
                  <a:gd name="connsiteX38" fmla="*/ 156279 w 302822"/>
                  <a:gd name="connsiteY38" fmla="*/ 86264 h 232913"/>
                  <a:gd name="connsiteX39" fmla="*/ 147653 w 302822"/>
                  <a:gd name="connsiteY39" fmla="*/ 60385 h 232913"/>
                  <a:gd name="connsiteX40" fmla="*/ 95895 w 302822"/>
                  <a:gd name="connsiteY40" fmla="*/ 34505 h 232913"/>
                  <a:gd name="connsiteX41" fmla="*/ 70015 w 302822"/>
                  <a:gd name="connsiteY41" fmla="*/ 43132 h 232913"/>
                  <a:gd name="connsiteX42" fmla="*/ 61389 w 302822"/>
                  <a:gd name="connsiteY42" fmla="*/ 69011 h 232913"/>
                  <a:gd name="connsiteX43" fmla="*/ 44136 w 302822"/>
                  <a:gd name="connsiteY43" fmla="*/ 94890 h 232913"/>
                  <a:gd name="connsiteX44" fmla="*/ 35510 w 302822"/>
                  <a:gd name="connsiteY44" fmla="*/ 120769 h 232913"/>
                  <a:gd name="connsiteX45" fmla="*/ 44136 w 302822"/>
                  <a:gd name="connsiteY45" fmla="*/ 146649 h 232913"/>
                  <a:gd name="connsiteX46" fmla="*/ 95895 w 302822"/>
                  <a:gd name="connsiteY46" fmla="*/ 172528 h 232913"/>
                  <a:gd name="connsiteX47" fmla="*/ 113147 w 302822"/>
                  <a:gd name="connsiteY47" fmla="*/ 198407 h 232913"/>
                  <a:gd name="connsiteX48" fmla="*/ 164906 w 302822"/>
                  <a:gd name="connsiteY48" fmla="*/ 215660 h 232913"/>
                  <a:gd name="connsiteX49" fmla="*/ 182159 w 302822"/>
                  <a:gd name="connsiteY49" fmla="*/ 120769 h 232913"/>
                  <a:gd name="connsiteX50" fmla="*/ 190785 w 302822"/>
                  <a:gd name="connsiteY50" fmla="*/ 181154 h 232913"/>
                  <a:gd name="connsiteX51" fmla="*/ 225291 w 302822"/>
                  <a:gd name="connsiteY51" fmla="*/ 232913 h 232913"/>
                  <a:gd name="connsiteX52" fmla="*/ 259796 w 302822"/>
                  <a:gd name="connsiteY52" fmla="*/ 224286 h 232913"/>
                  <a:gd name="connsiteX53" fmla="*/ 294302 w 302822"/>
                  <a:gd name="connsiteY53" fmla="*/ 172528 h 232913"/>
                  <a:gd name="connsiteX54" fmla="*/ 285676 w 302822"/>
                  <a:gd name="connsiteY54" fmla="*/ 94890 h 232913"/>
                  <a:gd name="connsiteX55" fmla="*/ 233917 w 302822"/>
                  <a:gd name="connsiteY55" fmla="*/ 77637 h 232913"/>
                  <a:gd name="connsiteX56" fmla="*/ 208038 w 302822"/>
                  <a:gd name="connsiteY56" fmla="*/ 86264 h 232913"/>
                  <a:gd name="connsiteX57" fmla="*/ 216664 w 302822"/>
                  <a:gd name="connsiteY57" fmla="*/ 146649 h 232913"/>
                  <a:gd name="connsiteX58" fmla="*/ 242544 w 302822"/>
                  <a:gd name="connsiteY58" fmla="*/ 163902 h 232913"/>
                  <a:gd name="connsiteX59" fmla="*/ 285676 w 302822"/>
                  <a:gd name="connsiteY59" fmla="*/ 146649 h 232913"/>
                  <a:gd name="connsiteX60" fmla="*/ 277049 w 302822"/>
                  <a:gd name="connsiteY60" fmla="*/ 103517 h 232913"/>
                  <a:gd name="connsiteX61" fmla="*/ 225291 w 302822"/>
                  <a:gd name="connsiteY61" fmla="*/ 69011 h 232913"/>
                  <a:gd name="connsiteX62" fmla="*/ 190785 w 302822"/>
                  <a:gd name="connsiteY62" fmla="*/ 51758 h 232913"/>
                  <a:gd name="connsiteX63" fmla="*/ 156279 w 302822"/>
                  <a:gd name="connsiteY63" fmla="*/ 60385 h 232913"/>
                  <a:gd name="connsiteX64" fmla="*/ 173532 w 302822"/>
                  <a:gd name="connsiteY64" fmla="*/ 86264 h 232913"/>
                  <a:gd name="connsiteX65" fmla="*/ 216664 w 302822"/>
                  <a:gd name="connsiteY65" fmla="*/ 77637 h 232913"/>
                  <a:gd name="connsiteX66" fmla="*/ 208038 w 302822"/>
                  <a:gd name="connsiteY66" fmla="*/ 34505 h 232913"/>
                  <a:gd name="connsiteX67" fmla="*/ 156279 w 302822"/>
                  <a:gd name="connsiteY67" fmla="*/ 17252 h 232913"/>
                  <a:gd name="connsiteX68" fmla="*/ 70015 w 302822"/>
                  <a:gd name="connsiteY68" fmla="*/ 60385 h 232913"/>
                  <a:gd name="connsiteX69" fmla="*/ 87268 w 302822"/>
                  <a:gd name="connsiteY69" fmla="*/ 103517 h 232913"/>
                  <a:gd name="connsiteX70" fmla="*/ 95895 w 302822"/>
                  <a:gd name="connsiteY70" fmla="*/ 69011 h 232913"/>
                  <a:gd name="connsiteX71" fmla="*/ 104521 w 302822"/>
                  <a:gd name="connsiteY71" fmla="*/ 43132 h 232913"/>
                  <a:gd name="connsiteX72" fmla="*/ 78642 w 302822"/>
                  <a:gd name="connsiteY72" fmla="*/ 34505 h 232913"/>
                  <a:gd name="connsiteX73" fmla="*/ 44136 w 302822"/>
                  <a:gd name="connsiteY73" fmla="*/ 43132 h 232913"/>
                  <a:gd name="connsiteX74" fmla="*/ 44136 w 302822"/>
                  <a:gd name="connsiteY74" fmla="*/ 94890 h 232913"/>
                  <a:gd name="connsiteX75" fmla="*/ 104521 w 302822"/>
                  <a:gd name="connsiteY75" fmla="*/ 86264 h 232913"/>
                  <a:gd name="connsiteX76" fmla="*/ 70015 w 302822"/>
                  <a:gd name="connsiteY76" fmla="*/ 8626 h 232913"/>
                  <a:gd name="connsiteX77" fmla="*/ 9630 w 302822"/>
                  <a:gd name="connsiteY77" fmla="*/ 17252 h 232913"/>
                  <a:gd name="connsiteX78" fmla="*/ 1004 w 302822"/>
                  <a:gd name="connsiteY78" fmla="*/ 43132 h 232913"/>
                  <a:gd name="connsiteX79" fmla="*/ 18257 w 302822"/>
                  <a:gd name="connsiteY79" fmla="*/ 94890 h 232913"/>
                  <a:gd name="connsiteX80" fmla="*/ 35510 w 302822"/>
                  <a:gd name="connsiteY80" fmla="*/ 69011 h 232913"/>
                  <a:gd name="connsiteX81" fmla="*/ 18257 w 302822"/>
                  <a:gd name="connsiteY81" fmla="*/ 43132 h 232913"/>
                  <a:gd name="connsiteX82" fmla="*/ 9630 w 302822"/>
                  <a:gd name="connsiteY82" fmla="*/ 69011 h 232913"/>
                  <a:gd name="connsiteX83" fmla="*/ 18257 w 302822"/>
                  <a:gd name="connsiteY83" fmla="*/ 103517 h 232913"/>
                  <a:gd name="connsiteX84" fmla="*/ 44136 w 302822"/>
                  <a:gd name="connsiteY84" fmla="*/ 129396 h 232913"/>
                  <a:gd name="connsiteX85" fmla="*/ 104521 w 302822"/>
                  <a:gd name="connsiteY85" fmla="*/ 163902 h 232913"/>
                  <a:gd name="connsiteX86" fmla="*/ 147653 w 302822"/>
                  <a:gd name="connsiteY86" fmla="*/ 224286 h 232913"/>
                  <a:gd name="connsiteX87" fmla="*/ 173532 w 302822"/>
                  <a:gd name="connsiteY87" fmla="*/ 232913 h 232913"/>
                  <a:gd name="connsiteX88" fmla="*/ 216664 w 302822"/>
                  <a:gd name="connsiteY88" fmla="*/ 224286 h 232913"/>
                  <a:gd name="connsiteX89" fmla="*/ 251170 w 302822"/>
                  <a:gd name="connsiteY89" fmla="*/ 215660 h 232913"/>
                  <a:gd name="connsiteX90" fmla="*/ 259796 w 302822"/>
                  <a:gd name="connsiteY90" fmla="*/ 189781 h 232913"/>
                  <a:gd name="connsiteX91" fmla="*/ 251170 w 302822"/>
                  <a:gd name="connsiteY91" fmla="*/ 120769 h 232913"/>
                  <a:gd name="connsiteX92" fmla="*/ 216664 w 302822"/>
                  <a:gd name="connsiteY92" fmla="*/ 181154 h 232913"/>
                  <a:gd name="connsiteX93" fmla="*/ 225291 w 302822"/>
                  <a:gd name="connsiteY93" fmla="*/ 207034 h 232913"/>
                  <a:gd name="connsiteX94" fmla="*/ 294302 w 302822"/>
                  <a:gd name="connsiteY94" fmla="*/ 163902 h 232913"/>
                  <a:gd name="connsiteX95" fmla="*/ 285676 w 302822"/>
                  <a:gd name="connsiteY95" fmla="*/ 86264 h 232913"/>
                  <a:gd name="connsiteX96" fmla="*/ 208038 w 302822"/>
                  <a:gd name="connsiteY96" fmla="*/ 112143 h 232913"/>
                  <a:gd name="connsiteX97" fmla="*/ 182159 w 302822"/>
                  <a:gd name="connsiteY97" fmla="*/ 94890 h 232913"/>
                  <a:gd name="connsiteX98" fmla="*/ 173532 w 302822"/>
                  <a:gd name="connsiteY98" fmla="*/ 120769 h 232913"/>
                  <a:gd name="connsiteX99" fmla="*/ 182159 w 302822"/>
                  <a:gd name="connsiteY99" fmla="*/ 86264 h 232913"/>
                  <a:gd name="connsiteX100" fmla="*/ 173532 w 302822"/>
                  <a:gd name="connsiteY100" fmla="*/ 43132 h 232913"/>
                  <a:gd name="connsiteX101" fmla="*/ 121774 w 302822"/>
                  <a:gd name="connsiteY101" fmla="*/ 25879 h 232913"/>
                  <a:gd name="connsiteX102" fmla="*/ 95895 w 302822"/>
                  <a:gd name="connsiteY102" fmla="*/ 17252 h 232913"/>
                  <a:gd name="connsiteX103" fmla="*/ 70015 w 302822"/>
                  <a:gd name="connsiteY103" fmla="*/ 0 h 232913"/>
                  <a:gd name="connsiteX104" fmla="*/ 52762 w 302822"/>
                  <a:gd name="connsiteY104" fmla="*/ 25879 h 232913"/>
                  <a:gd name="connsiteX105" fmla="*/ 52762 w 302822"/>
                  <a:gd name="connsiteY105" fmla="*/ 86264 h 232913"/>
                  <a:gd name="connsiteX106" fmla="*/ 78642 w 302822"/>
                  <a:gd name="connsiteY106" fmla="*/ 103517 h 232913"/>
                  <a:gd name="connsiteX107" fmla="*/ 208038 w 302822"/>
                  <a:gd name="connsiteY107" fmla="*/ 69011 h 232913"/>
                  <a:gd name="connsiteX108" fmla="*/ 216664 w 302822"/>
                  <a:gd name="connsiteY108" fmla="*/ 34505 h 232913"/>
                  <a:gd name="connsiteX109" fmla="*/ 233917 w 302822"/>
                  <a:gd name="connsiteY109" fmla="*/ 120769 h 232913"/>
                  <a:gd name="connsiteX110" fmla="*/ 233917 w 302822"/>
                  <a:gd name="connsiteY110" fmla="*/ 129396 h 2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2822" h="232913">
                    <a:moveTo>
                      <a:pt x="70015" y="146649"/>
                    </a:moveTo>
                    <a:cubicBezTo>
                      <a:pt x="72891" y="155275"/>
                      <a:pt x="72962" y="165428"/>
                      <a:pt x="78642" y="172528"/>
                    </a:cubicBezTo>
                    <a:cubicBezTo>
                      <a:pt x="90805" y="187731"/>
                      <a:pt x="113351" y="192724"/>
                      <a:pt x="130400" y="198407"/>
                    </a:cubicBezTo>
                    <a:cubicBezTo>
                      <a:pt x="140039" y="169492"/>
                      <a:pt x="152429" y="145186"/>
                      <a:pt x="130400" y="112143"/>
                    </a:cubicBezTo>
                    <a:cubicBezTo>
                      <a:pt x="125356" y="104577"/>
                      <a:pt x="113147" y="117894"/>
                      <a:pt x="104521" y="120769"/>
                    </a:cubicBezTo>
                    <a:cubicBezTo>
                      <a:pt x="98769" y="138024"/>
                      <a:pt x="74328" y="176840"/>
                      <a:pt x="95895" y="198407"/>
                    </a:cubicBezTo>
                    <a:cubicBezTo>
                      <a:pt x="104988" y="207500"/>
                      <a:pt x="118898" y="209909"/>
                      <a:pt x="130400" y="215660"/>
                    </a:cubicBezTo>
                    <a:cubicBezTo>
                      <a:pt x="141902" y="212785"/>
                      <a:pt x="161499" y="218390"/>
                      <a:pt x="164906" y="207034"/>
                    </a:cubicBezTo>
                    <a:cubicBezTo>
                      <a:pt x="187669" y="131157"/>
                      <a:pt x="169669" y="133860"/>
                      <a:pt x="130400" y="120769"/>
                    </a:cubicBezTo>
                    <a:cubicBezTo>
                      <a:pt x="121774" y="123645"/>
                      <a:pt x="110951" y="122966"/>
                      <a:pt x="104521" y="129396"/>
                    </a:cubicBezTo>
                    <a:cubicBezTo>
                      <a:pt x="91299" y="142618"/>
                      <a:pt x="94794" y="177622"/>
                      <a:pt x="104521" y="189781"/>
                    </a:cubicBezTo>
                    <a:cubicBezTo>
                      <a:pt x="110201" y="196881"/>
                      <a:pt x="121774" y="195532"/>
                      <a:pt x="130400" y="198407"/>
                    </a:cubicBezTo>
                    <a:cubicBezTo>
                      <a:pt x="139026" y="204158"/>
                      <a:pt x="147006" y="211024"/>
                      <a:pt x="156279" y="215660"/>
                    </a:cubicBezTo>
                    <a:cubicBezTo>
                      <a:pt x="189736" y="232388"/>
                      <a:pt x="199345" y="221831"/>
                      <a:pt x="242544" y="215660"/>
                    </a:cubicBezTo>
                    <a:cubicBezTo>
                      <a:pt x="241048" y="203695"/>
                      <a:pt x="249442" y="129396"/>
                      <a:pt x="208038" y="129396"/>
                    </a:cubicBezTo>
                    <a:cubicBezTo>
                      <a:pt x="197670" y="129396"/>
                      <a:pt x="190785" y="140898"/>
                      <a:pt x="182159" y="146649"/>
                    </a:cubicBezTo>
                    <a:cubicBezTo>
                      <a:pt x="185034" y="158151"/>
                      <a:pt x="180619" y="175054"/>
                      <a:pt x="190785" y="181154"/>
                    </a:cubicBezTo>
                    <a:cubicBezTo>
                      <a:pt x="217311" y="197070"/>
                      <a:pt x="234488" y="158733"/>
                      <a:pt x="242544" y="146649"/>
                    </a:cubicBezTo>
                    <a:cubicBezTo>
                      <a:pt x="246967" y="133378"/>
                      <a:pt x="261123" y="108161"/>
                      <a:pt x="242544" y="94890"/>
                    </a:cubicBezTo>
                    <a:cubicBezTo>
                      <a:pt x="227745" y="84319"/>
                      <a:pt x="190785" y="77637"/>
                      <a:pt x="190785" y="77637"/>
                    </a:cubicBezTo>
                    <a:cubicBezTo>
                      <a:pt x="181316" y="80794"/>
                      <a:pt x="142547" y="91196"/>
                      <a:pt x="139027" y="103517"/>
                    </a:cubicBezTo>
                    <a:cubicBezTo>
                      <a:pt x="134999" y="117615"/>
                      <a:pt x="144778" y="132272"/>
                      <a:pt x="147653" y="146649"/>
                    </a:cubicBezTo>
                    <a:cubicBezTo>
                      <a:pt x="153404" y="138022"/>
                      <a:pt x="163202" y="130996"/>
                      <a:pt x="164906" y="120769"/>
                    </a:cubicBezTo>
                    <a:cubicBezTo>
                      <a:pt x="166401" y="111800"/>
                      <a:pt x="161959" y="101990"/>
                      <a:pt x="156279" y="94890"/>
                    </a:cubicBezTo>
                    <a:cubicBezTo>
                      <a:pt x="144116" y="79687"/>
                      <a:pt x="121570" y="74694"/>
                      <a:pt x="104521" y="69011"/>
                    </a:cubicBezTo>
                    <a:cubicBezTo>
                      <a:pt x="93019" y="71886"/>
                      <a:pt x="79273" y="70231"/>
                      <a:pt x="70015" y="77637"/>
                    </a:cubicBezTo>
                    <a:cubicBezTo>
                      <a:pt x="54260" y="90241"/>
                      <a:pt x="63626" y="138434"/>
                      <a:pt x="70015" y="146649"/>
                    </a:cubicBezTo>
                    <a:cubicBezTo>
                      <a:pt x="82745" y="163016"/>
                      <a:pt x="121774" y="181154"/>
                      <a:pt x="121774" y="181154"/>
                    </a:cubicBezTo>
                    <a:cubicBezTo>
                      <a:pt x="130400" y="178279"/>
                      <a:pt x="145448" y="181349"/>
                      <a:pt x="147653" y="172528"/>
                    </a:cubicBezTo>
                    <a:cubicBezTo>
                      <a:pt x="159123" y="126649"/>
                      <a:pt x="144950" y="110791"/>
                      <a:pt x="113147" y="94890"/>
                    </a:cubicBezTo>
                    <a:cubicBezTo>
                      <a:pt x="105014" y="90824"/>
                      <a:pt x="95894" y="89139"/>
                      <a:pt x="87268" y="86264"/>
                    </a:cubicBezTo>
                    <a:cubicBezTo>
                      <a:pt x="84393" y="94890"/>
                      <a:pt x="70016" y="109268"/>
                      <a:pt x="78642" y="112143"/>
                    </a:cubicBezTo>
                    <a:cubicBezTo>
                      <a:pt x="130942" y="129576"/>
                      <a:pt x="137105" y="106400"/>
                      <a:pt x="156279" y="77637"/>
                    </a:cubicBezTo>
                    <a:cubicBezTo>
                      <a:pt x="153404" y="69011"/>
                      <a:pt x="153333" y="58858"/>
                      <a:pt x="147653" y="51758"/>
                    </a:cubicBezTo>
                    <a:cubicBezTo>
                      <a:pt x="135491" y="36555"/>
                      <a:pt x="112944" y="31562"/>
                      <a:pt x="95895" y="25879"/>
                    </a:cubicBezTo>
                    <a:cubicBezTo>
                      <a:pt x="93019" y="34505"/>
                      <a:pt x="87268" y="42665"/>
                      <a:pt x="87268" y="51758"/>
                    </a:cubicBezTo>
                    <a:cubicBezTo>
                      <a:pt x="87268" y="72859"/>
                      <a:pt x="106216" y="93145"/>
                      <a:pt x="121774" y="103517"/>
                    </a:cubicBezTo>
                    <a:cubicBezTo>
                      <a:pt x="129340" y="108561"/>
                      <a:pt x="139027" y="109268"/>
                      <a:pt x="147653" y="112143"/>
                    </a:cubicBezTo>
                    <a:cubicBezTo>
                      <a:pt x="150528" y="103517"/>
                      <a:pt x="156279" y="95357"/>
                      <a:pt x="156279" y="86264"/>
                    </a:cubicBezTo>
                    <a:cubicBezTo>
                      <a:pt x="156279" y="77171"/>
                      <a:pt x="153333" y="67485"/>
                      <a:pt x="147653" y="60385"/>
                    </a:cubicBezTo>
                    <a:cubicBezTo>
                      <a:pt x="135492" y="45183"/>
                      <a:pt x="112943" y="40188"/>
                      <a:pt x="95895" y="34505"/>
                    </a:cubicBezTo>
                    <a:cubicBezTo>
                      <a:pt x="87268" y="37381"/>
                      <a:pt x="76445" y="36702"/>
                      <a:pt x="70015" y="43132"/>
                    </a:cubicBezTo>
                    <a:cubicBezTo>
                      <a:pt x="63585" y="49562"/>
                      <a:pt x="65455" y="60878"/>
                      <a:pt x="61389" y="69011"/>
                    </a:cubicBezTo>
                    <a:cubicBezTo>
                      <a:pt x="56752" y="78284"/>
                      <a:pt x="49887" y="86264"/>
                      <a:pt x="44136" y="94890"/>
                    </a:cubicBezTo>
                    <a:cubicBezTo>
                      <a:pt x="41261" y="103516"/>
                      <a:pt x="35510" y="111676"/>
                      <a:pt x="35510" y="120769"/>
                    </a:cubicBezTo>
                    <a:cubicBezTo>
                      <a:pt x="35510" y="129862"/>
                      <a:pt x="38456" y="139548"/>
                      <a:pt x="44136" y="146649"/>
                    </a:cubicBezTo>
                    <a:cubicBezTo>
                      <a:pt x="56298" y="161852"/>
                      <a:pt x="78846" y="166845"/>
                      <a:pt x="95895" y="172528"/>
                    </a:cubicBezTo>
                    <a:cubicBezTo>
                      <a:pt x="101646" y="181154"/>
                      <a:pt x="104355" y="192912"/>
                      <a:pt x="113147" y="198407"/>
                    </a:cubicBezTo>
                    <a:cubicBezTo>
                      <a:pt x="128569" y="208046"/>
                      <a:pt x="164906" y="215660"/>
                      <a:pt x="164906" y="215660"/>
                    </a:cubicBezTo>
                    <a:cubicBezTo>
                      <a:pt x="221199" y="196896"/>
                      <a:pt x="182159" y="219259"/>
                      <a:pt x="182159" y="120769"/>
                    </a:cubicBezTo>
                    <a:cubicBezTo>
                      <a:pt x="182159" y="100436"/>
                      <a:pt x="183486" y="162177"/>
                      <a:pt x="190785" y="181154"/>
                    </a:cubicBezTo>
                    <a:cubicBezTo>
                      <a:pt x="198229" y="200507"/>
                      <a:pt x="225291" y="232913"/>
                      <a:pt x="225291" y="232913"/>
                    </a:cubicBezTo>
                    <a:cubicBezTo>
                      <a:pt x="236793" y="230037"/>
                      <a:pt x="249502" y="230168"/>
                      <a:pt x="259796" y="224286"/>
                    </a:cubicBezTo>
                    <a:cubicBezTo>
                      <a:pt x="286405" y="209081"/>
                      <a:pt x="286067" y="197233"/>
                      <a:pt x="294302" y="172528"/>
                    </a:cubicBezTo>
                    <a:cubicBezTo>
                      <a:pt x="291427" y="146649"/>
                      <a:pt x="299655" y="116858"/>
                      <a:pt x="285676" y="94890"/>
                    </a:cubicBezTo>
                    <a:cubicBezTo>
                      <a:pt x="275912" y="79547"/>
                      <a:pt x="233917" y="77637"/>
                      <a:pt x="233917" y="77637"/>
                    </a:cubicBezTo>
                    <a:cubicBezTo>
                      <a:pt x="225291" y="80513"/>
                      <a:pt x="214468" y="79834"/>
                      <a:pt x="208038" y="86264"/>
                    </a:cubicBezTo>
                    <a:cubicBezTo>
                      <a:pt x="189287" y="105015"/>
                      <a:pt x="203910" y="131344"/>
                      <a:pt x="216664" y="146649"/>
                    </a:cubicBezTo>
                    <a:cubicBezTo>
                      <a:pt x="223301" y="154614"/>
                      <a:pt x="233917" y="158151"/>
                      <a:pt x="242544" y="163902"/>
                    </a:cubicBezTo>
                    <a:cubicBezTo>
                      <a:pt x="256921" y="158151"/>
                      <a:pt x="277993" y="160094"/>
                      <a:pt x="285676" y="146649"/>
                    </a:cubicBezTo>
                    <a:cubicBezTo>
                      <a:pt x="292950" y="133919"/>
                      <a:pt x="283606" y="116631"/>
                      <a:pt x="277049" y="103517"/>
                    </a:cubicBezTo>
                    <a:cubicBezTo>
                      <a:pt x="262254" y="73927"/>
                      <a:pt x="249690" y="79468"/>
                      <a:pt x="225291" y="69011"/>
                    </a:cubicBezTo>
                    <a:cubicBezTo>
                      <a:pt x="213471" y="63945"/>
                      <a:pt x="202287" y="57509"/>
                      <a:pt x="190785" y="51758"/>
                    </a:cubicBezTo>
                    <a:cubicBezTo>
                      <a:pt x="179283" y="54634"/>
                      <a:pt x="161581" y="49781"/>
                      <a:pt x="156279" y="60385"/>
                    </a:cubicBezTo>
                    <a:cubicBezTo>
                      <a:pt x="151642" y="69658"/>
                      <a:pt x="163563" y="83416"/>
                      <a:pt x="173532" y="86264"/>
                    </a:cubicBezTo>
                    <a:cubicBezTo>
                      <a:pt x="187630" y="90292"/>
                      <a:pt x="202287" y="80513"/>
                      <a:pt x="216664" y="77637"/>
                    </a:cubicBezTo>
                    <a:cubicBezTo>
                      <a:pt x="213789" y="63260"/>
                      <a:pt x="218406" y="44873"/>
                      <a:pt x="208038" y="34505"/>
                    </a:cubicBezTo>
                    <a:cubicBezTo>
                      <a:pt x="195178" y="21645"/>
                      <a:pt x="156279" y="17252"/>
                      <a:pt x="156279" y="17252"/>
                    </a:cubicBezTo>
                    <a:cubicBezTo>
                      <a:pt x="147506" y="19759"/>
                      <a:pt x="73782" y="30250"/>
                      <a:pt x="70015" y="60385"/>
                    </a:cubicBezTo>
                    <a:cubicBezTo>
                      <a:pt x="68094" y="75750"/>
                      <a:pt x="81517" y="89140"/>
                      <a:pt x="87268" y="103517"/>
                    </a:cubicBezTo>
                    <a:cubicBezTo>
                      <a:pt x="90144" y="92015"/>
                      <a:pt x="92638" y="80411"/>
                      <a:pt x="95895" y="69011"/>
                    </a:cubicBezTo>
                    <a:cubicBezTo>
                      <a:pt x="98393" y="60268"/>
                      <a:pt x="108587" y="51265"/>
                      <a:pt x="104521" y="43132"/>
                    </a:cubicBezTo>
                    <a:cubicBezTo>
                      <a:pt x="100454" y="34999"/>
                      <a:pt x="87268" y="37381"/>
                      <a:pt x="78642" y="34505"/>
                    </a:cubicBezTo>
                    <a:cubicBezTo>
                      <a:pt x="67140" y="37381"/>
                      <a:pt x="53394" y="35726"/>
                      <a:pt x="44136" y="43132"/>
                    </a:cubicBezTo>
                    <a:cubicBezTo>
                      <a:pt x="25976" y="57660"/>
                      <a:pt x="39293" y="80362"/>
                      <a:pt x="44136" y="94890"/>
                    </a:cubicBezTo>
                    <a:cubicBezTo>
                      <a:pt x="64264" y="92015"/>
                      <a:pt x="93242" y="103182"/>
                      <a:pt x="104521" y="86264"/>
                    </a:cubicBezTo>
                    <a:cubicBezTo>
                      <a:pt x="145313" y="25076"/>
                      <a:pt x="98063" y="17974"/>
                      <a:pt x="70015" y="8626"/>
                    </a:cubicBezTo>
                    <a:cubicBezTo>
                      <a:pt x="49887" y="11501"/>
                      <a:pt x="27816" y="8159"/>
                      <a:pt x="9630" y="17252"/>
                    </a:cubicBezTo>
                    <a:cubicBezTo>
                      <a:pt x="1497" y="21319"/>
                      <a:pt x="0" y="34094"/>
                      <a:pt x="1004" y="43132"/>
                    </a:cubicBezTo>
                    <a:cubicBezTo>
                      <a:pt x="3012" y="61207"/>
                      <a:pt x="18257" y="94890"/>
                      <a:pt x="18257" y="94890"/>
                    </a:cubicBezTo>
                    <a:cubicBezTo>
                      <a:pt x="24008" y="86264"/>
                      <a:pt x="35510" y="79379"/>
                      <a:pt x="35510" y="69011"/>
                    </a:cubicBezTo>
                    <a:cubicBezTo>
                      <a:pt x="35510" y="58643"/>
                      <a:pt x="28625" y="43132"/>
                      <a:pt x="18257" y="43132"/>
                    </a:cubicBezTo>
                    <a:cubicBezTo>
                      <a:pt x="9164" y="43132"/>
                      <a:pt x="12506" y="60385"/>
                      <a:pt x="9630" y="69011"/>
                    </a:cubicBezTo>
                    <a:cubicBezTo>
                      <a:pt x="12506" y="80513"/>
                      <a:pt x="12375" y="93223"/>
                      <a:pt x="18257" y="103517"/>
                    </a:cubicBezTo>
                    <a:cubicBezTo>
                      <a:pt x="24310" y="114109"/>
                      <a:pt x="34873" y="121457"/>
                      <a:pt x="44136" y="129396"/>
                    </a:cubicBezTo>
                    <a:cubicBezTo>
                      <a:pt x="77369" y="157882"/>
                      <a:pt x="70408" y="152530"/>
                      <a:pt x="104521" y="163902"/>
                    </a:cubicBezTo>
                    <a:cubicBezTo>
                      <a:pt x="173394" y="146683"/>
                      <a:pt x="114334" y="149316"/>
                      <a:pt x="147653" y="224286"/>
                    </a:cubicBezTo>
                    <a:cubicBezTo>
                      <a:pt x="151346" y="232595"/>
                      <a:pt x="164906" y="230037"/>
                      <a:pt x="173532" y="232913"/>
                    </a:cubicBezTo>
                    <a:cubicBezTo>
                      <a:pt x="187909" y="230037"/>
                      <a:pt x="202351" y="227467"/>
                      <a:pt x="216664" y="224286"/>
                    </a:cubicBezTo>
                    <a:cubicBezTo>
                      <a:pt x="228238" y="221714"/>
                      <a:pt x="241912" y="223066"/>
                      <a:pt x="251170" y="215660"/>
                    </a:cubicBezTo>
                    <a:cubicBezTo>
                      <a:pt x="258270" y="209980"/>
                      <a:pt x="256921" y="198407"/>
                      <a:pt x="259796" y="189781"/>
                    </a:cubicBezTo>
                    <a:cubicBezTo>
                      <a:pt x="256921" y="166777"/>
                      <a:pt x="267563" y="137162"/>
                      <a:pt x="251170" y="120769"/>
                    </a:cubicBezTo>
                    <a:cubicBezTo>
                      <a:pt x="238115" y="107714"/>
                      <a:pt x="218277" y="176316"/>
                      <a:pt x="216664" y="181154"/>
                    </a:cubicBezTo>
                    <a:cubicBezTo>
                      <a:pt x="219540" y="189781"/>
                      <a:pt x="216321" y="205539"/>
                      <a:pt x="225291" y="207034"/>
                    </a:cubicBezTo>
                    <a:cubicBezTo>
                      <a:pt x="253298" y="211702"/>
                      <a:pt x="278313" y="179891"/>
                      <a:pt x="294302" y="163902"/>
                    </a:cubicBezTo>
                    <a:cubicBezTo>
                      <a:pt x="291427" y="138023"/>
                      <a:pt x="302822" y="105860"/>
                      <a:pt x="285676" y="86264"/>
                    </a:cubicBezTo>
                    <a:cubicBezTo>
                      <a:pt x="268548" y="66689"/>
                      <a:pt x="221881" y="102914"/>
                      <a:pt x="208038" y="112143"/>
                    </a:cubicBezTo>
                    <a:cubicBezTo>
                      <a:pt x="170592" y="168312"/>
                      <a:pt x="209874" y="122605"/>
                      <a:pt x="182159" y="94890"/>
                    </a:cubicBezTo>
                    <a:cubicBezTo>
                      <a:pt x="175729" y="88460"/>
                      <a:pt x="173532" y="129862"/>
                      <a:pt x="173532" y="120769"/>
                    </a:cubicBezTo>
                    <a:cubicBezTo>
                      <a:pt x="173532" y="108913"/>
                      <a:pt x="179283" y="97766"/>
                      <a:pt x="182159" y="86264"/>
                    </a:cubicBezTo>
                    <a:cubicBezTo>
                      <a:pt x="179283" y="71887"/>
                      <a:pt x="183900" y="53500"/>
                      <a:pt x="173532" y="43132"/>
                    </a:cubicBezTo>
                    <a:cubicBezTo>
                      <a:pt x="160673" y="30273"/>
                      <a:pt x="121774" y="25879"/>
                      <a:pt x="121774" y="25879"/>
                    </a:cubicBezTo>
                    <a:cubicBezTo>
                      <a:pt x="121774" y="25879"/>
                      <a:pt x="104028" y="21318"/>
                      <a:pt x="95895" y="17252"/>
                    </a:cubicBezTo>
                    <a:cubicBezTo>
                      <a:pt x="86622" y="12615"/>
                      <a:pt x="78642" y="5751"/>
                      <a:pt x="70015" y="0"/>
                    </a:cubicBezTo>
                    <a:cubicBezTo>
                      <a:pt x="64264" y="8626"/>
                      <a:pt x="57399" y="16606"/>
                      <a:pt x="52762" y="25879"/>
                    </a:cubicBezTo>
                    <a:cubicBezTo>
                      <a:pt x="42785" y="45833"/>
                      <a:pt x="38804" y="65327"/>
                      <a:pt x="52762" y="86264"/>
                    </a:cubicBezTo>
                    <a:cubicBezTo>
                      <a:pt x="58513" y="94891"/>
                      <a:pt x="70015" y="97766"/>
                      <a:pt x="78642" y="103517"/>
                    </a:cubicBezTo>
                    <a:cubicBezTo>
                      <a:pt x="150303" y="98004"/>
                      <a:pt x="184041" y="125003"/>
                      <a:pt x="208038" y="69011"/>
                    </a:cubicBezTo>
                    <a:cubicBezTo>
                      <a:pt x="212708" y="58114"/>
                      <a:pt x="213789" y="46007"/>
                      <a:pt x="216664" y="34505"/>
                    </a:cubicBezTo>
                    <a:cubicBezTo>
                      <a:pt x="227144" y="76423"/>
                      <a:pt x="226867" y="71414"/>
                      <a:pt x="233917" y="120769"/>
                    </a:cubicBezTo>
                    <a:cubicBezTo>
                      <a:pt x="234324" y="123616"/>
                      <a:pt x="233917" y="126520"/>
                      <a:pt x="233917" y="129396"/>
                    </a:cubicBezTo>
                  </a:path>
                </a:pathLst>
              </a:custGeom>
              <a:ln w="1905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9" name="Volný tvar 128"/>
              <p:cNvSpPr/>
              <p:nvPr/>
            </p:nvSpPr>
            <p:spPr>
              <a:xfrm>
                <a:off x="7812360" y="6093296"/>
                <a:ext cx="374830" cy="232913"/>
              </a:xfrm>
              <a:custGeom>
                <a:avLst/>
                <a:gdLst>
                  <a:gd name="connsiteX0" fmla="*/ 70015 w 302822"/>
                  <a:gd name="connsiteY0" fmla="*/ 146649 h 232913"/>
                  <a:gd name="connsiteX1" fmla="*/ 78642 w 302822"/>
                  <a:gd name="connsiteY1" fmla="*/ 172528 h 232913"/>
                  <a:gd name="connsiteX2" fmla="*/ 130400 w 302822"/>
                  <a:gd name="connsiteY2" fmla="*/ 198407 h 232913"/>
                  <a:gd name="connsiteX3" fmla="*/ 130400 w 302822"/>
                  <a:gd name="connsiteY3" fmla="*/ 112143 h 232913"/>
                  <a:gd name="connsiteX4" fmla="*/ 104521 w 302822"/>
                  <a:gd name="connsiteY4" fmla="*/ 120769 h 232913"/>
                  <a:gd name="connsiteX5" fmla="*/ 95895 w 302822"/>
                  <a:gd name="connsiteY5" fmla="*/ 198407 h 232913"/>
                  <a:gd name="connsiteX6" fmla="*/ 130400 w 302822"/>
                  <a:gd name="connsiteY6" fmla="*/ 215660 h 232913"/>
                  <a:gd name="connsiteX7" fmla="*/ 164906 w 302822"/>
                  <a:gd name="connsiteY7" fmla="*/ 207034 h 232913"/>
                  <a:gd name="connsiteX8" fmla="*/ 130400 w 302822"/>
                  <a:gd name="connsiteY8" fmla="*/ 120769 h 232913"/>
                  <a:gd name="connsiteX9" fmla="*/ 104521 w 302822"/>
                  <a:gd name="connsiteY9" fmla="*/ 129396 h 232913"/>
                  <a:gd name="connsiteX10" fmla="*/ 104521 w 302822"/>
                  <a:gd name="connsiteY10" fmla="*/ 189781 h 232913"/>
                  <a:gd name="connsiteX11" fmla="*/ 130400 w 302822"/>
                  <a:gd name="connsiteY11" fmla="*/ 198407 h 232913"/>
                  <a:gd name="connsiteX12" fmla="*/ 156279 w 302822"/>
                  <a:gd name="connsiteY12" fmla="*/ 215660 h 232913"/>
                  <a:gd name="connsiteX13" fmla="*/ 242544 w 302822"/>
                  <a:gd name="connsiteY13" fmla="*/ 215660 h 232913"/>
                  <a:gd name="connsiteX14" fmla="*/ 208038 w 302822"/>
                  <a:gd name="connsiteY14" fmla="*/ 129396 h 232913"/>
                  <a:gd name="connsiteX15" fmla="*/ 182159 w 302822"/>
                  <a:gd name="connsiteY15" fmla="*/ 146649 h 232913"/>
                  <a:gd name="connsiteX16" fmla="*/ 190785 w 302822"/>
                  <a:gd name="connsiteY16" fmla="*/ 181154 h 232913"/>
                  <a:gd name="connsiteX17" fmla="*/ 242544 w 302822"/>
                  <a:gd name="connsiteY17" fmla="*/ 146649 h 232913"/>
                  <a:gd name="connsiteX18" fmla="*/ 242544 w 302822"/>
                  <a:gd name="connsiteY18" fmla="*/ 94890 h 232913"/>
                  <a:gd name="connsiteX19" fmla="*/ 190785 w 302822"/>
                  <a:gd name="connsiteY19" fmla="*/ 77637 h 232913"/>
                  <a:gd name="connsiteX20" fmla="*/ 139027 w 302822"/>
                  <a:gd name="connsiteY20" fmla="*/ 103517 h 232913"/>
                  <a:gd name="connsiteX21" fmla="*/ 147653 w 302822"/>
                  <a:gd name="connsiteY21" fmla="*/ 146649 h 232913"/>
                  <a:gd name="connsiteX22" fmla="*/ 164906 w 302822"/>
                  <a:gd name="connsiteY22" fmla="*/ 120769 h 232913"/>
                  <a:gd name="connsiteX23" fmla="*/ 156279 w 302822"/>
                  <a:gd name="connsiteY23" fmla="*/ 94890 h 232913"/>
                  <a:gd name="connsiteX24" fmla="*/ 104521 w 302822"/>
                  <a:gd name="connsiteY24" fmla="*/ 69011 h 232913"/>
                  <a:gd name="connsiteX25" fmla="*/ 70015 w 302822"/>
                  <a:gd name="connsiteY25" fmla="*/ 77637 h 232913"/>
                  <a:gd name="connsiteX26" fmla="*/ 70015 w 302822"/>
                  <a:gd name="connsiteY26" fmla="*/ 146649 h 232913"/>
                  <a:gd name="connsiteX27" fmla="*/ 121774 w 302822"/>
                  <a:gd name="connsiteY27" fmla="*/ 181154 h 232913"/>
                  <a:gd name="connsiteX28" fmla="*/ 147653 w 302822"/>
                  <a:gd name="connsiteY28" fmla="*/ 172528 h 232913"/>
                  <a:gd name="connsiteX29" fmla="*/ 113147 w 302822"/>
                  <a:gd name="connsiteY29" fmla="*/ 94890 h 232913"/>
                  <a:gd name="connsiteX30" fmla="*/ 87268 w 302822"/>
                  <a:gd name="connsiteY30" fmla="*/ 86264 h 232913"/>
                  <a:gd name="connsiteX31" fmla="*/ 78642 w 302822"/>
                  <a:gd name="connsiteY31" fmla="*/ 112143 h 232913"/>
                  <a:gd name="connsiteX32" fmla="*/ 156279 w 302822"/>
                  <a:gd name="connsiteY32" fmla="*/ 77637 h 232913"/>
                  <a:gd name="connsiteX33" fmla="*/ 147653 w 302822"/>
                  <a:gd name="connsiteY33" fmla="*/ 51758 h 232913"/>
                  <a:gd name="connsiteX34" fmla="*/ 95895 w 302822"/>
                  <a:gd name="connsiteY34" fmla="*/ 25879 h 232913"/>
                  <a:gd name="connsiteX35" fmla="*/ 87268 w 302822"/>
                  <a:gd name="connsiteY35" fmla="*/ 51758 h 232913"/>
                  <a:gd name="connsiteX36" fmla="*/ 121774 w 302822"/>
                  <a:gd name="connsiteY36" fmla="*/ 103517 h 232913"/>
                  <a:gd name="connsiteX37" fmla="*/ 147653 w 302822"/>
                  <a:gd name="connsiteY37" fmla="*/ 112143 h 232913"/>
                  <a:gd name="connsiteX38" fmla="*/ 156279 w 302822"/>
                  <a:gd name="connsiteY38" fmla="*/ 86264 h 232913"/>
                  <a:gd name="connsiteX39" fmla="*/ 147653 w 302822"/>
                  <a:gd name="connsiteY39" fmla="*/ 60385 h 232913"/>
                  <a:gd name="connsiteX40" fmla="*/ 95895 w 302822"/>
                  <a:gd name="connsiteY40" fmla="*/ 34505 h 232913"/>
                  <a:gd name="connsiteX41" fmla="*/ 70015 w 302822"/>
                  <a:gd name="connsiteY41" fmla="*/ 43132 h 232913"/>
                  <a:gd name="connsiteX42" fmla="*/ 61389 w 302822"/>
                  <a:gd name="connsiteY42" fmla="*/ 69011 h 232913"/>
                  <a:gd name="connsiteX43" fmla="*/ 44136 w 302822"/>
                  <a:gd name="connsiteY43" fmla="*/ 94890 h 232913"/>
                  <a:gd name="connsiteX44" fmla="*/ 35510 w 302822"/>
                  <a:gd name="connsiteY44" fmla="*/ 120769 h 232913"/>
                  <a:gd name="connsiteX45" fmla="*/ 44136 w 302822"/>
                  <a:gd name="connsiteY45" fmla="*/ 146649 h 232913"/>
                  <a:gd name="connsiteX46" fmla="*/ 95895 w 302822"/>
                  <a:gd name="connsiteY46" fmla="*/ 172528 h 232913"/>
                  <a:gd name="connsiteX47" fmla="*/ 113147 w 302822"/>
                  <a:gd name="connsiteY47" fmla="*/ 198407 h 232913"/>
                  <a:gd name="connsiteX48" fmla="*/ 164906 w 302822"/>
                  <a:gd name="connsiteY48" fmla="*/ 215660 h 232913"/>
                  <a:gd name="connsiteX49" fmla="*/ 182159 w 302822"/>
                  <a:gd name="connsiteY49" fmla="*/ 120769 h 232913"/>
                  <a:gd name="connsiteX50" fmla="*/ 190785 w 302822"/>
                  <a:gd name="connsiteY50" fmla="*/ 181154 h 232913"/>
                  <a:gd name="connsiteX51" fmla="*/ 225291 w 302822"/>
                  <a:gd name="connsiteY51" fmla="*/ 232913 h 232913"/>
                  <a:gd name="connsiteX52" fmla="*/ 259796 w 302822"/>
                  <a:gd name="connsiteY52" fmla="*/ 224286 h 232913"/>
                  <a:gd name="connsiteX53" fmla="*/ 294302 w 302822"/>
                  <a:gd name="connsiteY53" fmla="*/ 172528 h 232913"/>
                  <a:gd name="connsiteX54" fmla="*/ 285676 w 302822"/>
                  <a:gd name="connsiteY54" fmla="*/ 94890 h 232913"/>
                  <a:gd name="connsiteX55" fmla="*/ 233917 w 302822"/>
                  <a:gd name="connsiteY55" fmla="*/ 77637 h 232913"/>
                  <a:gd name="connsiteX56" fmla="*/ 208038 w 302822"/>
                  <a:gd name="connsiteY56" fmla="*/ 86264 h 232913"/>
                  <a:gd name="connsiteX57" fmla="*/ 216664 w 302822"/>
                  <a:gd name="connsiteY57" fmla="*/ 146649 h 232913"/>
                  <a:gd name="connsiteX58" fmla="*/ 242544 w 302822"/>
                  <a:gd name="connsiteY58" fmla="*/ 163902 h 232913"/>
                  <a:gd name="connsiteX59" fmla="*/ 285676 w 302822"/>
                  <a:gd name="connsiteY59" fmla="*/ 146649 h 232913"/>
                  <a:gd name="connsiteX60" fmla="*/ 277049 w 302822"/>
                  <a:gd name="connsiteY60" fmla="*/ 103517 h 232913"/>
                  <a:gd name="connsiteX61" fmla="*/ 225291 w 302822"/>
                  <a:gd name="connsiteY61" fmla="*/ 69011 h 232913"/>
                  <a:gd name="connsiteX62" fmla="*/ 190785 w 302822"/>
                  <a:gd name="connsiteY62" fmla="*/ 51758 h 232913"/>
                  <a:gd name="connsiteX63" fmla="*/ 156279 w 302822"/>
                  <a:gd name="connsiteY63" fmla="*/ 60385 h 232913"/>
                  <a:gd name="connsiteX64" fmla="*/ 173532 w 302822"/>
                  <a:gd name="connsiteY64" fmla="*/ 86264 h 232913"/>
                  <a:gd name="connsiteX65" fmla="*/ 216664 w 302822"/>
                  <a:gd name="connsiteY65" fmla="*/ 77637 h 232913"/>
                  <a:gd name="connsiteX66" fmla="*/ 208038 w 302822"/>
                  <a:gd name="connsiteY66" fmla="*/ 34505 h 232913"/>
                  <a:gd name="connsiteX67" fmla="*/ 156279 w 302822"/>
                  <a:gd name="connsiteY67" fmla="*/ 17252 h 232913"/>
                  <a:gd name="connsiteX68" fmla="*/ 70015 w 302822"/>
                  <a:gd name="connsiteY68" fmla="*/ 60385 h 232913"/>
                  <a:gd name="connsiteX69" fmla="*/ 87268 w 302822"/>
                  <a:gd name="connsiteY69" fmla="*/ 103517 h 232913"/>
                  <a:gd name="connsiteX70" fmla="*/ 95895 w 302822"/>
                  <a:gd name="connsiteY70" fmla="*/ 69011 h 232913"/>
                  <a:gd name="connsiteX71" fmla="*/ 104521 w 302822"/>
                  <a:gd name="connsiteY71" fmla="*/ 43132 h 232913"/>
                  <a:gd name="connsiteX72" fmla="*/ 78642 w 302822"/>
                  <a:gd name="connsiteY72" fmla="*/ 34505 h 232913"/>
                  <a:gd name="connsiteX73" fmla="*/ 44136 w 302822"/>
                  <a:gd name="connsiteY73" fmla="*/ 43132 h 232913"/>
                  <a:gd name="connsiteX74" fmla="*/ 44136 w 302822"/>
                  <a:gd name="connsiteY74" fmla="*/ 94890 h 232913"/>
                  <a:gd name="connsiteX75" fmla="*/ 104521 w 302822"/>
                  <a:gd name="connsiteY75" fmla="*/ 86264 h 232913"/>
                  <a:gd name="connsiteX76" fmla="*/ 70015 w 302822"/>
                  <a:gd name="connsiteY76" fmla="*/ 8626 h 232913"/>
                  <a:gd name="connsiteX77" fmla="*/ 9630 w 302822"/>
                  <a:gd name="connsiteY77" fmla="*/ 17252 h 232913"/>
                  <a:gd name="connsiteX78" fmla="*/ 1004 w 302822"/>
                  <a:gd name="connsiteY78" fmla="*/ 43132 h 232913"/>
                  <a:gd name="connsiteX79" fmla="*/ 18257 w 302822"/>
                  <a:gd name="connsiteY79" fmla="*/ 94890 h 232913"/>
                  <a:gd name="connsiteX80" fmla="*/ 35510 w 302822"/>
                  <a:gd name="connsiteY80" fmla="*/ 69011 h 232913"/>
                  <a:gd name="connsiteX81" fmla="*/ 18257 w 302822"/>
                  <a:gd name="connsiteY81" fmla="*/ 43132 h 232913"/>
                  <a:gd name="connsiteX82" fmla="*/ 9630 w 302822"/>
                  <a:gd name="connsiteY82" fmla="*/ 69011 h 232913"/>
                  <a:gd name="connsiteX83" fmla="*/ 18257 w 302822"/>
                  <a:gd name="connsiteY83" fmla="*/ 103517 h 232913"/>
                  <a:gd name="connsiteX84" fmla="*/ 44136 w 302822"/>
                  <a:gd name="connsiteY84" fmla="*/ 129396 h 232913"/>
                  <a:gd name="connsiteX85" fmla="*/ 104521 w 302822"/>
                  <a:gd name="connsiteY85" fmla="*/ 163902 h 232913"/>
                  <a:gd name="connsiteX86" fmla="*/ 147653 w 302822"/>
                  <a:gd name="connsiteY86" fmla="*/ 224286 h 232913"/>
                  <a:gd name="connsiteX87" fmla="*/ 173532 w 302822"/>
                  <a:gd name="connsiteY87" fmla="*/ 232913 h 232913"/>
                  <a:gd name="connsiteX88" fmla="*/ 216664 w 302822"/>
                  <a:gd name="connsiteY88" fmla="*/ 224286 h 232913"/>
                  <a:gd name="connsiteX89" fmla="*/ 251170 w 302822"/>
                  <a:gd name="connsiteY89" fmla="*/ 215660 h 232913"/>
                  <a:gd name="connsiteX90" fmla="*/ 259796 w 302822"/>
                  <a:gd name="connsiteY90" fmla="*/ 189781 h 232913"/>
                  <a:gd name="connsiteX91" fmla="*/ 251170 w 302822"/>
                  <a:gd name="connsiteY91" fmla="*/ 120769 h 232913"/>
                  <a:gd name="connsiteX92" fmla="*/ 216664 w 302822"/>
                  <a:gd name="connsiteY92" fmla="*/ 181154 h 232913"/>
                  <a:gd name="connsiteX93" fmla="*/ 225291 w 302822"/>
                  <a:gd name="connsiteY93" fmla="*/ 207034 h 232913"/>
                  <a:gd name="connsiteX94" fmla="*/ 294302 w 302822"/>
                  <a:gd name="connsiteY94" fmla="*/ 163902 h 232913"/>
                  <a:gd name="connsiteX95" fmla="*/ 285676 w 302822"/>
                  <a:gd name="connsiteY95" fmla="*/ 86264 h 232913"/>
                  <a:gd name="connsiteX96" fmla="*/ 208038 w 302822"/>
                  <a:gd name="connsiteY96" fmla="*/ 112143 h 232913"/>
                  <a:gd name="connsiteX97" fmla="*/ 182159 w 302822"/>
                  <a:gd name="connsiteY97" fmla="*/ 94890 h 232913"/>
                  <a:gd name="connsiteX98" fmla="*/ 173532 w 302822"/>
                  <a:gd name="connsiteY98" fmla="*/ 120769 h 232913"/>
                  <a:gd name="connsiteX99" fmla="*/ 182159 w 302822"/>
                  <a:gd name="connsiteY99" fmla="*/ 86264 h 232913"/>
                  <a:gd name="connsiteX100" fmla="*/ 173532 w 302822"/>
                  <a:gd name="connsiteY100" fmla="*/ 43132 h 232913"/>
                  <a:gd name="connsiteX101" fmla="*/ 121774 w 302822"/>
                  <a:gd name="connsiteY101" fmla="*/ 25879 h 232913"/>
                  <a:gd name="connsiteX102" fmla="*/ 95895 w 302822"/>
                  <a:gd name="connsiteY102" fmla="*/ 17252 h 232913"/>
                  <a:gd name="connsiteX103" fmla="*/ 70015 w 302822"/>
                  <a:gd name="connsiteY103" fmla="*/ 0 h 232913"/>
                  <a:gd name="connsiteX104" fmla="*/ 52762 w 302822"/>
                  <a:gd name="connsiteY104" fmla="*/ 25879 h 232913"/>
                  <a:gd name="connsiteX105" fmla="*/ 52762 w 302822"/>
                  <a:gd name="connsiteY105" fmla="*/ 86264 h 232913"/>
                  <a:gd name="connsiteX106" fmla="*/ 78642 w 302822"/>
                  <a:gd name="connsiteY106" fmla="*/ 103517 h 232913"/>
                  <a:gd name="connsiteX107" fmla="*/ 208038 w 302822"/>
                  <a:gd name="connsiteY107" fmla="*/ 69011 h 232913"/>
                  <a:gd name="connsiteX108" fmla="*/ 216664 w 302822"/>
                  <a:gd name="connsiteY108" fmla="*/ 34505 h 232913"/>
                  <a:gd name="connsiteX109" fmla="*/ 233917 w 302822"/>
                  <a:gd name="connsiteY109" fmla="*/ 120769 h 232913"/>
                  <a:gd name="connsiteX110" fmla="*/ 233917 w 302822"/>
                  <a:gd name="connsiteY110" fmla="*/ 129396 h 2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2822" h="232913">
                    <a:moveTo>
                      <a:pt x="70015" y="146649"/>
                    </a:moveTo>
                    <a:cubicBezTo>
                      <a:pt x="72891" y="155275"/>
                      <a:pt x="72962" y="165428"/>
                      <a:pt x="78642" y="172528"/>
                    </a:cubicBezTo>
                    <a:cubicBezTo>
                      <a:pt x="90805" y="187731"/>
                      <a:pt x="113351" y="192724"/>
                      <a:pt x="130400" y="198407"/>
                    </a:cubicBezTo>
                    <a:cubicBezTo>
                      <a:pt x="140039" y="169492"/>
                      <a:pt x="152429" y="145186"/>
                      <a:pt x="130400" y="112143"/>
                    </a:cubicBezTo>
                    <a:cubicBezTo>
                      <a:pt x="125356" y="104577"/>
                      <a:pt x="113147" y="117894"/>
                      <a:pt x="104521" y="120769"/>
                    </a:cubicBezTo>
                    <a:cubicBezTo>
                      <a:pt x="98769" y="138024"/>
                      <a:pt x="74328" y="176840"/>
                      <a:pt x="95895" y="198407"/>
                    </a:cubicBezTo>
                    <a:cubicBezTo>
                      <a:pt x="104988" y="207500"/>
                      <a:pt x="118898" y="209909"/>
                      <a:pt x="130400" y="215660"/>
                    </a:cubicBezTo>
                    <a:cubicBezTo>
                      <a:pt x="141902" y="212785"/>
                      <a:pt x="161499" y="218390"/>
                      <a:pt x="164906" y="207034"/>
                    </a:cubicBezTo>
                    <a:cubicBezTo>
                      <a:pt x="187669" y="131157"/>
                      <a:pt x="169669" y="133860"/>
                      <a:pt x="130400" y="120769"/>
                    </a:cubicBezTo>
                    <a:cubicBezTo>
                      <a:pt x="121774" y="123645"/>
                      <a:pt x="110951" y="122966"/>
                      <a:pt x="104521" y="129396"/>
                    </a:cubicBezTo>
                    <a:cubicBezTo>
                      <a:pt x="91299" y="142618"/>
                      <a:pt x="94794" y="177622"/>
                      <a:pt x="104521" y="189781"/>
                    </a:cubicBezTo>
                    <a:cubicBezTo>
                      <a:pt x="110201" y="196881"/>
                      <a:pt x="121774" y="195532"/>
                      <a:pt x="130400" y="198407"/>
                    </a:cubicBezTo>
                    <a:cubicBezTo>
                      <a:pt x="139026" y="204158"/>
                      <a:pt x="147006" y="211024"/>
                      <a:pt x="156279" y="215660"/>
                    </a:cubicBezTo>
                    <a:cubicBezTo>
                      <a:pt x="189736" y="232388"/>
                      <a:pt x="199345" y="221831"/>
                      <a:pt x="242544" y="215660"/>
                    </a:cubicBezTo>
                    <a:cubicBezTo>
                      <a:pt x="241048" y="203695"/>
                      <a:pt x="249442" y="129396"/>
                      <a:pt x="208038" y="129396"/>
                    </a:cubicBezTo>
                    <a:cubicBezTo>
                      <a:pt x="197670" y="129396"/>
                      <a:pt x="190785" y="140898"/>
                      <a:pt x="182159" y="146649"/>
                    </a:cubicBezTo>
                    <a:cubicBezTo>
                      <a:pt x="185034" y="158151"/>
                      <a:pt x="180619" y="175054"/>
                      <a:pt x="190785" y="181154"/>
                    </a:cubicBezTo>
                    <a:cubicBezTo>
                      <a:pt x="217311" y="197070"/>
                      <a:pt x="234488" y="158733"/>
                      <a:pt x="242544" y="146649"/>
                    </a:cubicBezTo>
                    <a:cubicBezTo>
                      <a:pt x="246967" y="133378"/>
                      <a:pt x="261123" y="108161"/>
                      <a:pt x="242544" y="94890"/>
                    </a:cubicBezTo>
                    <a:cubicBezTo>
                      <a:pt x="227745" y="84319"/>
                      <a:pt x="190785" y="77637"/>
                      <a:pt x="190785" y="77637"/>
                    </a:cubicBezTo>
                    <a:cubicBezTo>
                      <a:pt x="181316" y="80794"/>
                      <a:pt x="142547" y="91196"/>
                      <a:pt x="139027" y="103517"/>
                    </a:cubicBezTo>
                    <a:cubicBezTo>
                      <a:pt x="134999" y="117615"/>
                      <a:pt x="144778" y="132272"/>
                      <a:pt x="147653" y="146649"/>
                    </a:cubicBezTo>
                    <a:cubicBezTo>
                      <a:pt x="153404" y="138022"/>
                      <a:pt x="163202" y="130996"/>
                      <a:pt x="164906" y="120769"/>
                    </a:cubicBezTo>
                    <a:cubicBezTo>
                      <a:pt x="166401" y="111800"/>
                      <a:pt x="161959" y="101990"/>
                      <a:pt x="156279" y="94890"/>
                    </a:cubicBezTo>
                    <a:cubicBezTo>
                      <a:pt x="144116" y="79687"/>
                      <a:pt x="121570" y="74694"/>
                      <a:pt x="104521" y="69011"/>
                    </a:cubicBezTo>
                    <a:cubicBezTo>
                      <a:pt x="93019" y="71886"/>
                      <a:pt x="79273" y="70231"/>
                      <a:pt x="70015" y="77637"/>
                    </a:cubicBezTo>
                    <a:cubicBezTo>
                      <a:pt x="54260" y="90241"/>
                      <a:pt x="63626" y="138434"/>
                      <a:pt x="70015" y="146649"/>
                    </a:cubicBezTo>
                    <a:cubicBezTo>
                      <a:pt x="82745" y="163016"/>
                      <a:pt x="121774" y="181154"/>
                      <a:pt x="121774" y="181154"/>
                    </a:cubicBezTo>
                    <a:cubicBezTo>
                      <a:pt x="130400" y="178279"/>
                      <a:pt x="145448" y="181349"/>
                      <a:pt x="147653" y="172528"/>
                    </a:cubicBezTo>
                    <a:cubicBezTo>
                      <a:pt x="159123" y="126649"/>
                      <a:pt x="144950" y="110791"/>
                      <a:pt x="113147" y="94890"/>
                    </a:cubicBezTo>
                    <a:cubicBezTo>
                      <a:pt x="105014" y="90824"/>
                      <a:pt x="95894" y="89139"/>
                      <a:pt x="87268" y="86264"/>
                    </a:cubicBezTo>
                    <a:cubicBezTo>
                      <a:pt x="84393" y="94890"/>
                      <a:pt x="70016" y="109268"/>
                      <a:pt x="78642" y="112143"/>
                    </a:cubicBezTo>
                    <a:cubicBezTo>
                      <a:pt x="130942" y="129576"/>
                      <a:pt x="137105" y="106400"/>
                      <a:pt x="156279" y="77637"/>
                    </a:cubicBezTo>
                    <a:cubicBezTo>
                      <a:pt x="153404" y="69011"/>
                      <a:pt x="153333" y="58858"/>
                      <a:pt x="147653" y="51758"/>
                    </a:cubicBezTo>
                    <a:cubicBezTo>
                      <a:pt x="135491" y="36555"/>
                      <a:pt x="112944" y="31562"/>
                      <a:pt x="95895" y="25879"/>
                    </a:cubicBezTo>
                    <a:cubicBezTo>
                      <a:pt x="93019" y="34505"/>
                      <a:pt x="87268" y="42665"/>
                      <a:pt x="87268" y="51758"/>
                    </a:cubicBezTo>
                    <a:cubicBezTo>
                      <a:pt x="87268" y="72859"/>
                      <a:pt x="106216" y="93145"/>
                      <a:pt x="121774" y="103517"/>
                    </a:cubicBezTo>
                    <a:cubicBezTo>
                      <a:pt x="129340" y="108561"/>
                      <a:pt x="139027" y="109268"/>
                      <a:pt x="147653" y="112143"/>
                    </a:cubicBezTo>
                    <a:cubicBezTo>
                      <a:pt x="150528" y="103517"/>
                      <a:pt x="156279" y="95357"/>
                      <a:pt x="156279" y="86264"/>
                    </a:cubicBezTo>
                    <a:cubicBezTo>
                      <a:pt x="156279" y="77171"/>
                      <a:pt x="153333" y="67485"/>
                      <a:pt x="147653" y="60385"/>
                    </a:cubicBezTo>
                    <a:cubicBezTo>
                      <a:pt x="135492" y="45183"/>
                      <a:pt x="112943" y="40188"/>
                      <a:pt x="95895" y="34505"/>
                    </a:cubicBezTo>
                    <a:cubicBezTo>
                      <a:pt x="87268" y="37381"/>
                      <a:pt x="76445" y="36702"/>
                      <a:pt x="70015" y="43132"/>
                    </a:cubicBezTo>
                    <a:cubicBezTo>
                      <a:pt x="63585" y="49562"/>
                      <a:pt x="65455" y="60878"/>
                      <a:pt x="61389" y="69011"/>
                    </a:cubicBezTo>
                    <a:cubicBezTo>
                      <a:pt x="56752" y="78284"/>
                      <a:pt x="49887" y="86264"/>
                      <a:pt x="44136" y="94890"/>
                    </a:cubicBezTo>
                    <a:cubicBezTo>
                      <a:pt x="41261" y="103516"/>
                      <a:pt x="35510" y="111676"/>
                      <a:pt x="35510" y="120769"/>
                    </a:cubicBezTo>
                    <a:cubicBezTo>
                      <a:pt x="35510" y="129862"/>
                      <a:pt x="38456" y="139548"/>
                      <a:pt x="44136" y="146649"/>
                    </a:cubicBezTo>
                    <a:cubicBezTo>
                      <a:pt x="56298" y="161852"/>
                      <a:pt x="78846" y="166845"/>
                      <a:pt x="95895" y="172528"/>
                    </a:cubicBezTo>
                    <a:cubicBezTo>
                      <a:pt x="101646" y="181154"/>
                      <a:pt x="104355" y="192912"/>
                      <a:pt x="113147" y="198407"/>
                    </a:cubicBezTo>
                    <a:cubicBezTo>
                      <a:pt x="128569" y="208046"/>
                      <a:pt x="164906" y="215660"/>
                      <a:pt x="164906" y="215660"/>
                    </a:cubicBezTo>
                    <a:cubicBezTo>
                      <a:pt x="221199" y="196896"/>
                      <a:pt x="182159" y="219259"/>
                      <a:pt x="182159" y="120769"/>
                    </a:cubicBezTo>
                    <a:cubicBezTo>
                      <a:pt x="182159" y="100436"/>
                      <a:pt x="183486" y="162177"/>
                      <a:pt x="190785" y="181154"/>
                    </a:cubicBezTo>
                    <a:cubicBezTo>
                      <a:pt x="198229" y="200507"/>
                      <a:pt x="225291" y="232913"/>
                      <a:pt x="225291" y="232913"/>
                    </a:cubicBezTo>
                    <a:cubicBezTo>
                      <a:pt x="236793" y="230037"/>
                      <a:pt x="249502" y="230168"/>
                      <a:pt x="259796" y="224286"/>
                    </a:cubicBezTo>
                    <a:cubicBezTo>
                      <a:pt x="286405" y="209081"/>
                      <a:pt x="286067" y="197233"/>
                      <a:pt x="294302" y="172528"/>
                    </a:cubicBezTo>
                    <a:cubicBezTo>
                      <a:pt x="291427" y="146649"/>
                      <a:pt x="299655" y="116858"/>
                      <a:pt x="285676" y="94890"/>
                    </a:cubicBezTo>
                    <a:cubicBezTo>
                      <a:pt x="275912" y="79547"/>
                      <a:pt x="233917" y="77637"/>
                      <a:pt x="233917" y="77637"/>
                    </a:cubicBezTo>
                    <a:cubicBezTo>
                      <a:pt x="225291" y="80513"/>
                      <a:pt x="214468" y="79834"/>
                      <a:pt x="208038" y="86264"/>
                    </a:cubicBezTo>
                    <a:cubicBezTo>
                      <a:pt x="189287" y="105015"/>
                      <a:pt x="203910" y="131344"/>
                      <a:pt x="216664" y="146649"/>
                    </a:cubicBezTo>
                    <a:cubicBezTo>
                      <a:pt x="223301" y="154614"/>
                      <a:pt x="233917" y="158151"/>
                      <a:pt x="242544" y="163902"/>
                    </a:cubicBezTo>
                    <a:cubicBezTo>
                      <a:pt x="256921" y="158151"/>
                      <a:pt x="277993" y="160094"/>
                      <a:pt x="285676" y="146649"/>
                    </a:cubicBezTo>
                    <a:cubicBezTo>
                      <a:pt x="292950" y="133919"/>
                      <a:pt x="283606" y="116631"/>
                      <a:pt x="277049" y="103517"/>
                    </a:cubicBezTo>
                    <a:cubicBezTo>
                      <a:pt x="262254" y="73927"/>
                      <a:pt x="249690" y="79468"/>
                      <a:pt x="225291" y="69011"/>
                    </a:cubicBezTo>
                    <a:cubicBezTo>
                      <a:pt x="213471" y="63945"/>
                      <a:pt x="202287" y="57509"/>
                      <a:pt x="190785" y="51758"/>
                    </a:cubicBezTo>
                    <a:cubicBezTo>
                      <a:pt x="179283" y="54634"/>
                      <a:pt x="161581" y="49781"/>
                      <a:pt x="156279" y="60385"/>
                    </a:cubicBezTo>
                    <a:cubicBezTo>
                      <a:pt x="151642" y="69658"/>
                      <a:pt x="163563" y="83416"/>
                      <a:pt x="173532" y="86264"/>
                    </a:cubicBezTo>
                    <a:cubicBezTo>
                      <a:pt x="187630" y="90292"/>
                      <a:pt x="202287" y="80513"/>
                      <a:pt x="216664" y="77637"/>
                    </a:cubicBezTo>
                    <a:cubicBezTo>
                      <a:pt x="213789" y="63260"/>
                      <a:pt x="218406" y="44873"/>
                      <a:pt x="208038" y="34505"/>
                    </a:cubicBezTo>
                    <a:cubicBezTo>
                      <a:pt x="195178" y="21645"/>
                      <a:pt x="156279" y="17252"/>
                      <a:pt x="156279" y="17252"/>
                    </a:cubicBezTo>
                    <a:cubicBezTo>
                      <a:pt x="147506" y="19759"/>
                      <a:pt x="73782" y="30250"/>
                      <a:pt x="70015" y="60385"/>
                    </a:cubicBezTo>
                    <a:cubicBezTo>
                      <a:pt x="68094" y="75750"/>
                      <a:pt x="81517" y="89140"/>
                      <a:pt x="87268" y="103517"/>
                    </a:cubicBezTo>
                    <a:cubicBezTo>
                      <a:pt x="90144" y="92015"/>
                      <a:pt x="92638" y="80411"/>
                      <a:pt x="95895" y="69011"/>
                    </a:cubicBezTo>
                    <a:cubicBezTo>
                      <a:pt x="98393" y="60268"/>
                      <a:pt x="108587" y="51265"/>
                      <a:pt x="104521" y="43132"/>
                    </a:cubicBezTo>
                    <a:cubicBezTo>
                      <a:pt x="100454" y="34999"/>
                      <a:pt x="87268" y="37381"/>
                      <a:pt x="78642" y="34505"/>
                    </a:cubicBezTo>
                    <a:cubicBezTo>
                      <a:pt x="67140" y="37381"/>
                      <a:pt x="53394" y="35726"/>
                      <a:pt x="44136" y="43132"/>
                    </a:cubicBezTo>
                    <a:cubicBezTo>
                      <a:pt x="25976" y="57660"/>
                      <a:pt x="39293" y="80362"/>
                      <a:pt x="44136" y="94890"/>
                    </a:cubicBezTo>
                    <a:cubicBezTo>
                      <a:pt x="64264" y="92015"/>
                      <a:pt x="93242" y="103182"/>
                      <a:pt x="104521" y="86264"/>
                    </a:cubicBezTo>
                    <a:cubicBezTo>
                      <a:pt x="145313" y="25076"/>
                      <a:pt x="98063" y="17974"/>
                      <a:pt x="70015" y="8626"/>
                    </a:cubicBezTo>
                    <a:cubicBezTo>
                      <a:pt x="49887" y="11501"/>
                      <a:pt x="27816" y="8159"/>
                      <a:pt x="9630" y="17252"/>
                    </a:cubicBezTo>
                    <a:cubicBezTo>
                      <a:pt x="1497" y="21319"/>
                      <a:pt x="0" y="34094"/>
                      <a:pt x="1004" y="43132"/>
                    </a:cubicBezTo>
                    <a:cubicBezTo>
                      <a:pt x="3012" y="61207"/>
                      <a:pt x="18257" y="94890"/>
                      <a:pt x="18257" y="94890"/>
                    </a:cubicBezTo>
                    <a:cubicBezTo>
                      <a:pt x="24008" y="86264"/>
                      <a:pt x="35510" y="79379"/>
                      <a:pt x="35510" y="69011"/>
                    </a:cubicBezTo>
                    <a:cubicBezTo>
                      <a:pt x="35510" y="58643"/>
                      <a:pt x="28625" y="43132"/>
                      <a:pt x="18257" y="43132"/>
                    </a:cubicBezTo>
                    <a:cubicBezTo>
                      <a:pt x="9164" y="43132"/>
                      <a:pt x="12506" y="60385"/>
                      <a:pt x="9630" y="69011"/>
                    </a:cubicBezTo>
                    <a:cubicBezTo>
                      <a:pt x="12506" y="80513"/>
                      <a:pt x="12375" y="93223"/>
                      <a:pt x="18257" y="103517"/>
                    </a:cubicBezTo>
                    <a:cubicBezTo>
                      <a:pt x="24310" y="114109"/>
                      <a:pt x="34873" y="121457"/>
                      <a:pt x="44136" y="129396"/>
                    </a:cubicBezTo>
                    <a:cubicBezTo>
                      <a:pt x="77369" y="157882"/>
                      <a:pt x="70408" y="152530"/>
                      <a:pt x="104521" y="163902"/>
                    </a:cubicBezTo>
                    <a:cubicBezTo>
                      <a:pt x="173394" y="146683"/>
                      <a:pt x="114334" y="149316"/>
                      <a:pt x="147653" y="224286"/>
                    </a:cubicBezTo>
                    <a:cubicBezTo>
                      <a:pt x="151346" y="232595"/>
                      <a:pt x="164906" y="230037"/>
                      <a:pt x="173532" y="232913"/>
                    </a:cubicBezTo>
                    <a:cubicBezTo>
                      <a:pt x="187909" y="230037"/>
                      <a:pt x="202351" y="227467"/>
                      <a:pt x="216664" y="224286"/>
                    </a:cubicBezTo>
                    <a:cubicBezTo>
                      <a:pt x="228238" y="221714"/>
                      <a:pt x="241912" y="223066"/>
                      <a:pt x="251170" y="215660"/>
                    </a:cubicBezTo>
                    <a:cubicBezTo>
                      <a:pt x="258270" y="209980"/>
                      <a:pt x="256921" y="198407"/>
                      <a:pt x="259796" y="189781"/>
                    </a:cubicBezTo>
                    <a:cubicBezTo>
                      <a:pt x="256921" y="166777"/>
                      <a:pt x="267563" y="137162"/>
                      <a:pt x="251170" y="120769"/>
                    </a:cubicBezTo>
                    <a:cubicBezTo>
                      <a:pt x="238115" y="107714"/>
                      <a:pt x="218277" y="176316"/>
                      <a:pt x="216664" y="181154"/>
                    </a:cubicBezTo>
                    <a:cubicBezTo>
                      <a:pt x="219540" y="189781"/>
                      <a:pt x="216321" y="205539"/>
                      <a:pt x="225291" y="207034"/>
                    </a:cubicBezTo>
                    <a:cubicBezTo>
                      <a:pt x="253298" y="211702"/>
                      <a:pt x="278313" y="179891"/>
                      <a:pt x="294302" y="163902"/>
                    </a:cubicBezTo>
                    <a:cubicBezTo>
                      <a:pt x="291427" y="138023"/>
                      <a:pt x="302822" y="105860"/>
                      <a:pt x="285676" y="86264"/>
                    </a:cubicBezTo>
                    <a:cubicBezTo>
                      <a:pt x="268548" y="66689"/>
                      <a:pt x="221881" y="102914"/>
                      <a:pt x="208038" y="112143"/>
                    </a:cubicBezTo>
                    <a:cubicBezTo>
                      <a:pt x="170592" y="168312"/>
                      <a:pt x="209874" y="122605"/>
                      <a:pt x="182159" y="94890"/>
                    </a:cubicBezTo>
                    <a:cubicBezTo>
                      <a:pt x="175729" y="88460"/>
                      <a:pt x="173532" y="129862"/>
                      <a:pt x="173532" y="120769"/>
                    </a:cubicBezTo>
                    <a:cubicBezTo>
                      <a:pt x="173532" y="108913"/>
                      <a:pt x="179283" y="97766"/>
                      <a:pt x="182159" y="86264"/>
                    </a:cubicBezTo>
                    <a:cubicBezTo>
                      <a:pt x="179283" y="71887"/>
                      <a:pt x="183900" y="53500"/>
                      <a:pt x="173532" y="43132"/>
                    </a:cubicBezTo>
                    <a:cubicBezTo>
                      <a:pt x="160673" y="30273"/>
                      <a:pt x="121774" y="25879"/>
                      <a:pt x="121774" y="25879"/>
                    </a:cubicBezTo>
                    <a:cubicBezTo>
                      <a:pt x="121774" y="25879"/>
                      <a:pt x="104028" y="21318"/>
                      <a:pt x="95895" y="17252"/>
                    </a:cubicBezTo>
                    <a:cubicBezTo>
                      <a:pt x="86622" y="12615"/>
                      <a:pt x="78642" y="5751"/>
                      <a:pt x="70015" y="0"/>
                    </a:cubicBezTo>
                    <a:cubicBezTo>
                      <a:pt x="64264" y="8626"/>
                      <a:pt x="57399" y="16606"/>
                      <a:pt x="52762" y="25879"/>
                    </a:cubicBezTo>
                    <a:cubicBezTo>
                      <a:pt x="42785" y="45833"/>
                      <a:pt x="38804" y="65327"/>
                      <a:pt x="52762" y="86264"/>
                    </a:cubicBezTo>
                    <a:cubicBezTo>
                      <a:pt x="58513" y="94891"/>
                      <a:pt x="70015" y="97766"/>
                      <a:pt x="78642" y="103517"/>
                    </a:cubicBezTo>
                    <a:cubicBezTo>
                      <a:pt x="150303" y="98004"/>
                      <a:pt x="184041" y="125003"/>
                      <a:pt x="208038" y="69011"/>
                    </a:cubicBezTo>
                    <a:cubicBezTo>
                      <a:pt x="212708" y="58114"/>
                      <a:pt x="213789" y="46007"/>
                      <a:pt x="216664" y="34505"/>
                    </a:cubicBezTo>
                    <a:cubicBezTo>
                      <a:pt x="227144" y="76423"/>
                      <a:pt x="226867" y="71414"/>
                      <a:pt x="233917" y="120769"/>
                    </a:cubicBezTo>
                    <a:cubicBezTo>
                      <a:pt x="234324" y="123616"/>
                      <a:pt x="233917" y="126520"/>
                      <a:pt x="233917" y="129396"/>
                    </a:cubicBezTo>
                  </a:path>
                </a:pathLst>
              </a:custGeom>
              <a:ln w="1905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0" name="Volný tvar 129"/>
              <p:cNvSpPr/>
              <p:nvPr/>
            </p:nvSpPr>
            <p:spPr>
              <a:xfrm>
                <a:off x="8388424" y="3789040"/>
                <a:ext cx="374830" cy="232913"/>
              </a:xfrm>
              <a:custGeom>
                <a:avLst/>
                <a:gdLst>
                  <a:gd name="connsiteX0" fmla="*/ 70015 w 302822"/>
                  <a:gd name="connsiteY0" fmla="*/ 146649 h 232913"/>
                  <a:gd name="connsiteX1" fmla="*/ 78642 w 302822"/>
                  <a:gd name="connsiteY1" fmla="*/ 172528 h 232913"/>
                  <a:gd name="connsiteX2" fmla="*/ 130400 w 302822"/>
                  <a:gd name="connsiteY2" fmla="*/ 198407 h 232913"/>
                  <a:gd name="connsiteX3" fmla="*/ 130400 w 302822"/>
                  <a:gd name="connsiteY3" fmla="*/ 112143 h 232913"/>
                  <a:gd name="connsiteX4" fmla="*/ 104521 w 302822"/>
                  <a:gd name="connsiteY4" fmla="*/ 120769 h 232913"/>
                  <a:gd name="connsiteX5" fmla="*/ 95895 w 302822"/>
                  <a:gd name="connsiteY5" fmla="*/ 198407 h 232913"/>
                  <a:gd name="connsiteX6" fmla="*/ 130400 w 302822"/>
                  <a:gd name="connsiteY6" fmla="*/ 215660 h 232913"/>
                  <a:gd name="connsiteX7" fmla="*/ 164906 w 302822"/>
                  <a:gd name="connsiteY7" fmla="*/ 207034 h 232913"/>
                  <a:gd name="connsiteX8" fmla="*/ 130400 w 302822"/>
                  <a:gd name="connsiteY8" fmla="*/ 120769 h 232913"/>
                  <a:gd name="connsiteX9" fmla="*/ 104521 w 302822"/>
                  <a:gd name="connsiteY9" fmla="*/ 129396 h 232913"/>
                  <a:gd name="connsiteX10" fmla="*/ 104521 w 302822"/>
                  <a:gd name="connsiteY10" fmla="*/ 189781 h 232913"/>
                  <a:gd name="connsiteX11" fmla="*/ 130400 w 302822"/>
                  <a:gd name="connsiteY11" fmla="*/ 198407 h 232913"/>
                  <a:gd name="connsiteX12" fmla="*/ 156279 w 302822"/>
                  <a:gd name="connsiteY12" fmla="*/ 215660 h 232913"/>
                  <a:gd name="connsiteX13" fmla="*/ 242544 w 302822"/>
                  <a:gd name="connsiteY13" fmla="*/ 215660 h 232913"/>
                  <a:gd name="connsiteX14" fmla="*/ 208038 w 302822"/>
                  <a:gd name="connsiteY14" fmla="*/ 129396 h 232913"/>
                  <a:gd name="connsiteX15" fmla="*/ 182159 w 302822"/>
                  <a:gd name="connsiteY15" fmla="*/ 146649 h 232913"/>
                  <a:gd name="connsiteX16" fmla="*/ 190785 w 302822"/>
                  <a:gd name="connsiteY16" fmla="*/ 181154 h 232913"/>
                  <a:gd name="connsiteX17" fmla="*/ 242544 w 302822"/>
                  <a:gd name="connsiteY17" fmla="*/ 146649 h 232913"/>
                  <a:gd name="connsiteX18" fmla="*/ 242544 w 302822"/>
                  <a:gd name="connsiteY18" fmla="*/ 94890 h 232913"/>
                  <a:gd name="connsiteX19" fmla="*/ 190785 w 302822"/>
                  <a:gd name="connsiteY19" fmla="*/ 77637 h 232913"/>
                  <a:gd name="connsiteX20" fmla="*/ 139027 w 302822"/>
                  <a:gd name="connsiteY20" fmla="*/ 103517 h 232913"/>
                  <a:gd name="connsiteX21" fmla="*/ 147653 w 302822"/>
                  <a:gd name="connsiteY21" fmla="*/ 146649 h 232913"/>
                  <a:gd name="connsiteX22" fmla="*/ 164906 w 302822"/>
                  <a:gd name="connsiteY22" fmla="*/ 120769 h 232913"/>
                  <a:gd name="connsiteX23" fmla="*/ 156279 w 302822"/>
                  <a:gd name="connsiteY23" fmla="*/ 94890 h 232913"/>
                  <a:gd name="connsiteX24" fmla="*/ 104521 w 302822"/>
                  <a:gd name="connsiteY24" fmla="*/ 69011 h 232913"/>
                  <a:gd name="connsiteX25" fmla="*/ 70015 w 302822"/>
                  <a:gd name="connsiteY25" fmla="*/ 77637 h 232913"/>
                  <a:gd name="connsiteX26" fmla="*/ 70015 w 302822"/>
                  <a:gd name="connsiteY26" fmla="*/ 146649 h 232913"/>
                  <a:gd name="connsiteX27" fmla="*/ 121774 w 302822"/>
                  <a:gd name="connsiteY27" fmla="*/ 181154 h 232913"/>
                  <a:gd name="connsiteX28" fmla="*/ 147653 w 302822"/>
                  <a:gd name="connsiteY28" fmla="*/ 172528 h 232913"/>
                  <a:gd name="connsiteX29" fmla="*/ 113147 w 302822"/>
                  <a:gd name="connsiteY29" fmla="*/ 94890 h 232913"/>
                  <a:gd name="connsiteX30" fmla="*/ 87268 w 302822"/>
                  <a:gd name="connsiteY30" fmla="*/ 86264 h 232913"/>
                  <a:gd name="connsiteX31" fmla="*/ 78642 w 302822"/>
                  <a:gd name="connsiteY31" fmla="*/ 112143 h 232913"/>
                  <a:gd name="connsiteX32" fmla="*/ 156279 w 302822"/>
                  <a:gd name="connsiteY32" fmla="*/ 77637 h 232913"/>
                  <a:gd name="connsiteX33" fmla="*/ 147653 w 302822"/>
                  <a:gd name="connsiteY33" fmla="*/ 51758 h 232913"/>
                  <a:gd name="connsiteX34" fmla="*/ 95895 w 302822"/>
                  <a:gd name="connsiteY34" fmla="*/ 25879 h 232913"/>
                  <a:gd name="connsiteX35" fmla="*/ 87268 w 302822"/>
                  <a:gd name="connsiteY35" fmla="*/ 51758 h 232913"/>
                  <a:gd name="connsiteX36" fmla="*/ 121774 w 302822"/>
                  <a:gd name="connsiteY36" fmla="*/ 103517 h 232913"/>
                  <a:gd name="connsiteX37" fmla="*/ 147653 w 302822"/>
                  <a:gd name="connsiteY37" fmla="*/ 112143 h 232913"/>
                  <a:gd name="connsiteX38" fmla="*/ 156279 w 302822"/>
                  <a:gd name="connsiteY38" fmla="*/ 86264 h 232913"/>
                  <a:gd name="connsiteX39" fmla="*/ 147653 w 302822"/>
                  <a:gd name="connsiteY39" fmla="*/ 60385 h 232913"/>
                  <a:gd name="connsiteX40" fmla="*/ 95895 w 302822"/>
                  <a:gd name="connsiteY40" fmla="*/ 34505 h 232913"/>
                  <a:gd name="connsiteX41" fmla="*/ 70015 w 302822"/>
                  <a:gd name="connsiteY41" fmla="*/ 43132 h 232913"/>
                  <a:gd name="connsiteX42" fmla="*/ 61389 w 302822"/>
                  <a:gd name="connsiteY42" fmla="*/ 69011 h 232913"/>
                  <a:gd name="connsiteX43" fmla="*/ 44136 w 302822"/>
                  <a:gd name="connsiteY43" fmla="*/ 94890 h 232913"/>
                  <a:gd name="connsiteX44" fmla="*/ 35510 w 302822"/>
                  <a:gd name="connsiteY44" fmla="*/ 120769 h 232913"/>
                  <a:gd name="connsiteX45" fmla="*/ 44136 w 302822"/>
                  <a:gd name="connsiteY45" fmla="*/ 146649 h 232913"/>
                  <a:gd name="connsiteX46" fmla="*/ 95895 w 302822"/>
                  <a:gd name="connsiteY46" fmla="*/ 172528 h 232913"/>
                  <a:gd name="connsiteX47" fmla="*/ 113147 w 302822"/>
                  <a:gd name="connsiteY47" fmla="*/ 198407 h 232913"/>
                  <a:gd name="connsiteX48" fmla="*/ 164906 w 302822"/>
                  <a:gd name="connsiteY48" fmla="*/ 215660 h 232913"/>
                  <a:gd name="connsiteX49" fmla="*/ 182159 w 302822"/>
                  <a:gd name="connsiteY49" fmla="*/ 120769 h 232913"/>
                  <a:gd name="connsiteX50" fmla="*/ 190785 w 302822"/>
                  <a:gd name="connsiteY50" fmla="*/ 181154 h 232913"/>
                  <a:gd name="connsiteX51" fmla="*/ 225291 w 302822"/>
                  <a:gd name="connsiteY51" fmla="*/ 232913 h 232913"/>
                  <a:gd name="connsiteX52" fmla="*/ 259796 w 302822"/>
                  <a:gd name="connsiteY52" fmla="*/ 224286 h 232913"/>
                  <a:gd name="connsiteX53" fmla="*/ 294302 w 302822"/>
                  <a:gd name="connsiteY53" fmla="*/ 172528 h 232913"/>
                  <a:gd name="connsiteX54" fmla="*/ 285676 w 302822"/>
                  <a:gd name="connsiteY54" fmla="*/ 94890 h 232913"/>
                  <a:gd name="connsiteX55" fmla="*/ 233917 w 302822"/>
                  <a:gd name="connsiteY55" fmla="*/ 77637 h 232913"/>
                  <a:gd name="connsiteX56" fmla="*/ 208038 w 302822"/>
                  <a:gd name="connsiteY56" fmla="*/ 86264 h 232913"/>
                  <a:gd name="connsiteX57" fmla="*/ 216664 w 302822"/>
                  <a:gd name="connsiteY57" fmla="*/ 146649 h 232913"/>
                  <a:gd name="connsiteX58" fmla="*/ 242544 w 302822"/>
                  <a:gd name="connsiteY58" fmla="*/ 163902 h 232913"/>
                  <a:gd name="connsiteX59" fmla="*/ 285676 w 302822"/>
                  <a:gd name="connsiteY59" fmla="*/ 146649 h 232913"/>
                  <a:gd name="connsiteX60" fmla="*/ 277049 w 302822"/>
                  <a:gd name="connsiteY60" fmla="*/ 103517 h 232913"/>
                  <a:gd name="connsiteX61" fmla="*/ 225291 w 302822"/>
                  <a:gd name="connsiteY61" fmla="*/ 69011 h 232913"/>
                  <a:gd name="connsiteX62" fmla="*/ 190785 w 302822"/>
                  <a:gd name="connsiteY62" fmla="*/ 51758 h 232913"/>
                  <a:gd name="connsiteX63" fmla="*/ 156279 w 302822"/>
                  <a:gd name="connsiteY63" fmla="*/ 60385 h 232913"/>
                  <a:gd name="connsiteX64" fmla="*/ 173532 w 302822"/>
                  <a:gd name="connsiteY64" fmla="*/ 86264 h 232913"/>
                  <a:gd name="connsiteX65" fmla="*/ 216664 w 302822"/>
                  <a:gd name="connsiteY65" fmla="*/ 77637 h 232913"/>
                  <a:gd name="connsiteX66" fmla="*/ 208038 w 302822"/>
                  <a:gd name="connsiteY66" fmla="*/ 34505 h 232913"/>
                  <a:gd name="connsiteX67" fmla="*/ 156279 w 302822"/>
                  <a:gd name="connsiteY67" fmla="*/ 17252 h 232913"/>
                  <a:gd name="connsiteX68" fmla="*/ 70015 w 302822"/>
                  <a:gd name="connsiteY68" fmla="*/ 60385 h 232913"/>
                  <a:gd name="connsiteX69" fmla="*/ 87268 w 302822"/>
                  <a:gd name="connsiteY69" fmla="*/ 103517 h 232913"/>
                  <a:gd name="connsiteX70" fmla="*/ 95895 w 302822"/>
                  <a:gd name="connsiteY70" fmla="*/ 69011 h 232913"/>
                  <a:gd name="connsiteX71" fmla="*/ 104521 w 302822"/>
                  <a:gd name="connsiteY71" fmla="*/ 43132 h 232913"/>
                  <a:gd name="connsiteX72" fmla="*/ 78642 w 302822"/>
                  <a:gd name="connsiteY72" fmla="*/ 34505 h 232913"/>
                  <a:gd name="connsiteX73" fmla="*/ 44136 w 302822"/>
                  <a:gd name="connsiteY73" fmla="*/ 43132 h 232913"/>
                  <a:gd name="connsiteX74" fmla="*/ 44136 w 302822"/>
                  <a:gd name="connsiteY74" fmla="*/ 94890 h 232913"/>
                  <a:gd name="connsiteX75" fmla="*/ 104521 w 302822"/>
                  <a:gd name="connsiteY75" fmla="*/ 86264 h 232913"/>
                  <a:gd name="connsiteX76" fmla="*/ 70015 w 302822"/>
                  <a:gd name="connsiteY76" fmla="*/ 8626 h 232913"/>
                  <a:gd name="connsiteX77" fmla="*/ 9630 w 302822"/>
                  <a:gd name="connsiteY77" fmla="*/ 17252 h 232913"/>
                  <a:gd name="connsiteX78" fmla="*/ 1004 w 302822"/>
                  <a:gd name="connsiteY78" fmla="*/ 43132 h 232913"/>
                  <a:gd name="connsiteX79" fmla="*/ 18257 w 302822"/>
                  <a:gd name="connsiteY79" fmla="*/ 94890 h 232913"/>
                  <a:gd name="connsiteX80" fmla="*/ 35510 w 302822"/>
                  <a:gd name="connsiteY80" fmla="*/ 69011 h 232913"/>
                  <a:gd name="connsiteX81" fmla="*/ 18257 w 302822"/>
                  <a:gd name="connsiteY81" fmla="*/ 43132 h 232913"/>
                  <a:gd name="connsiteX82" fmla="*/ 9630 w 302822"/>
                  <a:gd name="connsiteY82" fmla="*/ 69011 h 232913"/>
                  <a:gd name="connsiteX83" fmla="*/ 18257 w 302822"/>
                  <a:gd name="connsiteY83" fmla="*/ 103517 h 232913"/>
                  <a:gd name="connsiteX84" fmla="*/ 44136 w 302822"/>
                  <a:gd name="connsiteY84" fmla="*/ 129396 h 232913"/>
                  <a:gd name="connsiteX85" fmla="*/ 104521 w 302822"/>
                  <a:gd name="connsiteY85" fmla="*/ 163902 h 232913"/>
                  <a:gd name="connsiteX86" fmla="*/ 147653 w 302822"/>
                  <a:gd name="connsiteY86" fmla="*/ 224286 h 232913"/>
                  <a:gd name="connsiteX87" fmla="*/ 173532 w 302822"/>
                  <a:gd name="connsiteY87" fmla="*/ 232913 h 232913"/>
                  <a:gd name="connsiteX88" fmla="*/ 216664 w 302822"/>
                  <a:gd name="connsiteY88" fmla="*/ 224286 h 232913"/>
                  <a:gd name="connsiteX89" fmla="*/ 251170 w 302822"/>
                  <a:gd name="connsiteY89" fmla="*/ 215660 h 232913"/>
                  <a:gd name="connsiteX90" fmla="*/ 259796 w 302822"/>
                  <a:gd name="connsiteY90" fmla="*/ 189781 h 232913"/>
                  <a:gd name="connsiteX91" fmla="*/ 251170 w 302822"/>
                  <a:gd name="connsiteY91" fmla="*/ 120769 h 232913"/>
                  <a:gd name="connsiteX92" fmla="*/ 216664 w 302822"/>
                  <a:gd name="connsiteY92" fmla="*/ 181154 h 232913"/>
                  <a:gd name="connsiteX93" fmla="*/ 225291 w 302822"/>
                  <a:gd name="connsiteY93" fmla="*/ 207034 h 232913"/>
                  <a:gd name="connsiteX94" fmla="*/ 294302 w 302822"/>
                  <a:gd name="connsiteY94" fmla="*/ 163902 h 232913"/>
                  <a:gd name="connsiteX95" fmla="*/ 285676 w 302822"/>
                  <a:gd name="connsiteY95" fmla="*/ 86264 h 232913"/>
                  <a:gd name="connsiteX96" fmla="*/ 208038 w 302822"/>
                  <a:gd name="connsiteY96" fmla="*/ 112143 h 232913"/>
                  <a:gd name="connsiteX97" fmla="*/ 182159 w 302822"/>
                  <a:gd name="connsiteY97" fmla="*/ 94890 h 232913"/>
                  <a:gd name="connsiteX98" fmla="*/ 173532 w 302822"/>
                  <a:gd name="connsiteY98" fmla="*/ 120769 h 232913"/>
                  <a:gd name="connsiteX99" fmla="*/ 182159 w 302822"/>
                  <a:gd name="connsiteY99" fmla="*/ 86264 h 232913"/>
                  <a:gd name="connsiteX100" fmla="*/ 173532 w 302822"/>
                  <a:gd name="connsiteY100" fmla="*/ 43132 h 232913"/>
                  <a:gd name="connsiteX101" fmla="*/ 121774 w 302822"/>
                  <a:gd name="connsiteY101" fmla="*/ 25879 h 232913"/>
                  <a:gd name="connsiteX102" fmla="*/ 95895 w 302822"/>
                  <a:gd name="connsiteY102" fmla="*/ 17252 h 232913"/>
                  <a:gd name="connsiteX103" fmla="*/ 70015 w 302822"/>
                  <a:gd name="connsiteY103" fmla="*/ 0 h 232913"/>
                  <a:gd name="connsiteX104" fmla="*/ 52762 w 302822"/>
                  <a:gd name="connsiteY104" fmla="*/ 25879 h 232913"/>
                  <a:gd name="connsiteX105" fmla="*/ 52762 w 302822"/>
                  <a:gd name="connsiteY105" fmla="*/ 86264 h 232913"/>
                  <a:gd name="connsiteX106" fmla="*/ 78642 w 302822"/>
                  <a:gd name="connsiteY106" fmla="*/ 103517 h 232913"/>
                  <a:gd name="connsiteX107" fmla="*/ 208038 w 302822"/>
                  <a:gd name="connsiteY107" fmla="*/ 69011 h 232913"/>
                  <a:gd name="connsiteX108" fmla="*/ 216664 w 302822"/>
                  <a:gd name="connsiteY108" fmla="*/ 34505 h 232913"/>
                  <a:gd name="connsiteX109" fmla="*/ 233917 w 302822"/>
                  <a:gd name="connsiteY109" fmla="*/ 120769 h 232913"/>
                  <a:gd name="connsiteX110" fmla="*/ 233917 w 302822"/>
                  <a:gd name="connsiteY110" fmla="*/ 129396 h 2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2822" h="232913">
                    <a:moveTo>
                      <a:pt x="70015" y="146649"/>
                    </a:moveTo>
                    <a:cubicBezTo>
                      <a:pt x="72891" y="155275"/>
                      <a:pt x="72962" y="165428"/>
                      <a:pt x="78642" y="172528"/>
                    </a:cubicBezTo>
                    <a:cubicBezTo>
                      <a:pt x="90805" y="187731"/>
                      <a:pt x="113351" y="192724"/>
                      <a:pt x="130400" y="198407"/>
                    </a:cubicBezTo>
                    <a:cubicBezTo>
                      <a:pt x="140039" y="169492"/>
                      <a:pt x="152429" y="145186"/>
                      <a:pt x="130400" y="112143"/>
                    </a:cubicBezTo>
                    <a:cubicBezTo>
                      <a:pt x="125356" y="104577"/>
                      <a:pt x="113147" y="117894"/>
                      <a:pt x="104521" y="120769"/>
                    </a:cubicBezTo>
                    <a:cubicBezTo>
                      <a:pt x="98769" y="138024"/>
                      <a:pt x="74328" y="176840"/>
                      <a:pt x="95895" y="198407"/>
                    </a:cubicBezTo>
                    <a:cubicBezTo>
                      <a:pt x="104988" y="207500"/>
                      <a:pt x="118898" y="209909"/>
                      <a:pt x="130400" y="215660"/>
                    </a:cubicBezTo>
                    <a:cubicBezTo>
                      <a:pt x="141902" y="212785"/>
                      <a:pt x="161499" y="218390"/>
                      <a:pt x="164906" y="207034"/>
                    </a:cubicBezTo>
                    <a:cubicBezTo>
                      <a:pt x="187669" y="131157"/>
                      <a:pt x="169669" y="133860"/>
                      <a:pt x="130400" y="120769"/>
                    </a:cubicBezTo>
                    <a:cubicBezTo>
                      <a:pt x="121774" y="123645"/>
                      <a:pt x="110951" y="122966"/>
                      <a:pt x="104521" y="129396"/>
                    </a:cubicBezTo>
                    <a:cubicBezTo>
                      <a:pt x="91299" y="142618"/>
                      <a:pt x="94794" y="177622"/>
                      <a:pt x="104521" y="189781"/>
                    </a:cubicBezTo>
                    <a:cubicBezTo>
                      <a:pt x="110201" y="196881"/>
                      <a:pt x="121774" y="195532"/>
                      <a:pt x="130400" y="198407"/>
                    </a:cubicBezTo>
                    <a:cubicBezTo>
                      <a:pt x="139026" y="204158"/>
                      <a:pt x="147006" y="211024"/>
                      <a:pt x="156279" y="215660"/>
                    </a:cubicBezTo>
                    <a:cubicBezTo>
                      <a:pt x="189736" y="232388"/>
                      <a:pt x="199345" y="221831"/>
                      <a:pt x="242544" y="215660"/>
                    </a:cubicBezTo>
                    <a:cubicBezTo>
                      <a:pt x="241048" y="203695"/>
                      <a:pt x="249442" y="129396"/>
                      <a:pt x="208038" y="129396"/>
                    </a:cubicBezTo>
                    <a:cubicBezTo>
                      <a:pt x="197670" y="129396"/>
                      <a:pt x="190785" y="140898"/>
                      <a:pt x="182159" y="146649"/>
                    </a:cubicBezTo>
                    <a:cubicBezTo>
                      <a:pt x="185034" y="158151"/>
                      <a:pt x="180619" y="175054"/>
                      <a:pt x="190785" y="181154"/>
                    </a:cubicBezTo>
                    <a:cubicBezTo>
                      <a:pt x="217311" y="197070"/>
                      <a:pt x="234488" y="158733"/>
                      <a:pt x="242544" y="146649"/>
                    </a:cubicBezTo>
                    <a:cubicBezTo>
                      <a:pt x="246967" y="133378"/>
                      <a:pt x="261123" y="108161"/>
                      <a:pt x="242544" y="94890"/>
                    </a:cubicBezTo>
                    <a:cubicBezTo>
                      <a:pt x="227745" y="84319"/>
                      <a:pt x="190785" y="77637"/>
                      <a:pt x="190785" y="77637"/>
                    </a:cubicBezTo>
                    <a:cubicBezTo>
                      <a:pt x="181316" y="80794"/>
                      <a:pt x="142547" y="91196"/>
                      <a:pt x="139027" y="103517"/>
                    </a:cubicBezTo>
                    <a:cubicBezTo>
                      <a:pt x="134999" y="117615"/>
                      <a:pt x="144778" y="132272"/>
                      <a:pt x="147653" y="146649"/>
                    </a:cubicBezTo>
                    <a:cubicBezTo>
                      <a:pt x="153404" y="138022"/>
                      <a:pt x="163202" y="130996"/>
                      <a:pt x="164906" y="120769"/>
                    </a:cubicBezTo>
                    <a:cubicBezTo>
                      <a:pt x="166401" y="111800"/>
                      <a:pt x="161959" y="101990"/>
                      <a:pt x="156279" y="94890"/>
                    </a:cubicBezTo>
                    <a:cubicBezTo>
                      <a:pt x="144116" y="79687"/>
                      <a:pt x="121570" y="74694"/>
                      <a:pt x="104521" y="69011"/>
                    </a:cubicBezTo>
                    <a:cubicBezTo>
                      <a:pt x="93019" y="71886"/>
                      <a:pt x="79273" y="70231"/>
                      <a:pt x="70015" y="77637"/>
                    </a:cubicBezTo>
                    <a:cubicBezTo>
                      <a:pt x="54260" y="90241"/>
                      <a:pt x="63626" y="138434"/>
                      <a:pt x="70015" y="146649"/>
                    </a:cubicBezTo>
                    <a:cubicBezTo>
                      <a:pt x="82745" y="163016"/>
                      <a:pt x="121774" y="181154"/>
                      <a:pt x="121774" y="181154"/>
                    </a:cubicBezTo>
                    <a:cubicBezTo>
                      <a:pt x="130400" y="178279"/>
                      <a:pt x="145448" y="181349"/>
                      <a:pt x="147653" y="172528"/>
                    </a:cubicBezTo>
                    <a:cubicBezTo>
                      <a:pt x="159123" y="126649"/>
                      <a:pt x="144950" y="110791"/>
                      <a:pt x="113147" y="94890"/>
                    </a:cubicBezTo>
                    <a:cubicBezTo>
                      <a:pt x="105014" y="90824"/>
                      <a:pt x="95894" y="89139"/>
                      <a:pt x="87268" y="86264"/>
                    </a:cubicBezTo>
                    <a:cubicBezTo>
                      <a:pt x="84393" y="94890"/>
                      <a:pt x="70016" y="109268"/>
                      <a:pt x="78642" y="112143"/>
                    </a:cubicBezTo>
                    <a:cubicBezTo>
                      <a:pt x="130942" y="129576"/>
                      <a:pt x="137105" y="106400"/>
                      <a:pt x="156279" y="77637"/>
                    </a:cubicBezTo>
                    <a:cubicBezTo>
                      <a:pt x="153404" y="69011"/>
                      <a:pt x="153333" y="58858"/>
                      <a:pt x="147653" y="51758"/>
                    </a:cubicBezTo>
                    <a:cubicBezTo>
                      <a:pt x="135491" y="36555"/>
                      <a:pt x="112944" y="31562"/>
                      <a:pt x="95895" y="25879"/>
                    </a:cubicBezTo>
                    <a:cubicBezTo>
                      <a:pt x="93019" y="34505"/>
                      <a:pt x="87268" y="42665"/>
                      <a:pt x="87268" y="51758"/>
                    </a:cubicBezTo>
                    <a:cubicBezTo>
                      <a:pt x="87268" y="72859"/>
                      <a:pt x="106216" y="93145"/>
                      <a:pt x="121774" y="103517"/>
                    </a:cubicBezTo>
                    <a:cubicBezTo>
                      <a:pt x="129340" y="108561"/>
                      <a:pt x="139027" y="109268"/>
                      <a:pt x="147653" y="112143"/>
                    </a:cubicBezTo>
                    <a:cubicBezTo>
                      <a:pt x="150528" y="103517"/>
                      <a:pt x="156279" y="95357"/>
                      <a:pt x="156279" y="86264"/>
                    </a:cubicBezTo>
                    <a:cubicBezTo>
                      <a:pt x="156279" y="77171"/>
                      <a:pt x="153333" y="67485"/>
                      <a:pt x="147653" y="60385"/>
                    </a:cubicBezTo>
                    <a:cubicBezTo>
                      <a:pt x="135492" y="45183"/>
                      <a:pt x="112943" y="40188"/>
                      <a:pt x="95895" y="34505"/>
                    </a:cubicBezTo>
                    <a:cubicBezTo>
                      <a:pt x="87268" y="37381"/>
                      <a:pt x="76445" y="36702"/>
                      <a:pt x="70015" y="43132"/>
                    </a:cubicBezTo>
                    <a:cubicBezTo>
                      <a:pt x="63585" y="49562"/>
                      <a:pt x="65455" y="60878"/>
                      <a:pt x="61389" y="69011"/>
                    </a:cubicBezTo>
                    <a:cubicBezTo>
                      <a:pt x="56752" y="78284"/>
                      <a:pt x="49887" y="86264"/>
                      <a:pt x="44136" y="94890"/>
                    </a:cubicBezTo>
                    <a:cubicBezTo>
                      <a:pt x="41261" y="103516"/>
                      <a:pt x="35510" y="111676"/>
                      <a:pt x="35510" y="120769"/>
                    </a:cubicBezTo>
                    <a:cubicBezTo>
                      <a:pt x="35510" y="129862"/>
                      <a:pt x="38456" y="139548"/>
                      <a:pt x="44136" y="146649"/>
                    </a:cubicBezTo>
                    <a:cubicBezTo>
                      <a:pt x="56298" y="161852"/>
                      <a:pt x="78846" y="166845"/>
                      <a:pt x="95895" y="172528"/>
                    </a:cubicBezTo>
                    <a:cubicBezTo>
                      <a:pt x="101646" y="181154"/>
                      <a:pt x="104355" y="192912"/>
                      <a:pt x="113147" y="198407"/>
                    </a:cubicBezTo>
                    <a:cubicBezTo>
                      <a:pt x="128569" y="208046"/>
                      <a:pt x="164906" y="215660"/>
                      <a:pt x="164906" y="215660"/>
                    </a:cubicBezTo>
                    <a:cubicBezTo>
                      <a:pt x="221199" y="196896"/>
                      <a:pt x="182159" y="219259"/>
                      <a:pt x="182159" y="120769"/>
                    </a:cubicBezTo>
                    <a:cubicBezTo>
                      <a:pt x="182159" y="100436"/>
                      <a:pt x="183486" y="162177"/>
                      <a:pt x="190785" y="181154"/>
                    </a:cubicBezTo>
                    <a:cubicBezTo>
                      <a:pt x="198229" y="200507"/>
                      <a:pt x="225291" y="232913"/>
                      <a:pt x="225291" y="232913"/>
                    </a:cubicBezTo>
                    <a:cubicBezTo>
                      <a:pt x="236793" y="230037"/>
                      <a:pt x="249502" y="230168"/>
                      <a:pt x="259796" y="224286"/>
                    </a:cubicBezTo>
                    <a:cubicBezTo>
                      <a:pt x="286405" y="209081"/>
                      <a:pt x="286067" y="197233"/>
                      <a:pt x="294302" y="172528"/>
                    </a:cubicBezTo>
                    <a:cubicBezTo>
                      <a:pt x="291427" y="146649"/>
                      <a:pt x="299655" y="116858"/>
                      <a:pt x="285676" y="94890"/>
                    </a:cubicBezTo>
                    <a:cubicBezTo>
                      <a:pt x="275912" y="79547"/>
                      <a:pt x="233917" y="77637"/>
                      <a:pt x="233917" y="77637"/>
                    </a:cubicBezTo>
                    <a:cubicBezTo>
                      <a:pt x="225291" y="80513"/>
                      <a:pt x="214468" y="79834"/>
                      <a:pt x="208038" y="86264"/>
                    </a:cubicBezTo>
                    <a:cubicBezTo>
                      <a:pt x="189287" y="105015"/>
                      <a:pt x="203910" y="131344"/>
                      <a:pt x="216664" y="146649"/>
                    </a:cubicBezTo>
                    <a:cubicBezTo>
                      <a:pt x="223301" y="154614"/>
                      <a:pt x="233917" y="158151"/>
                      <a:pt x="242544" y="163902"/>
                    </a:cubicBezTo>
                    <a:cubicBezTo>
                      <a:pt x="256921" y="158151"/>
                      <a:pt x="277993" y="160094"/>
                      <a:pt x="285676" y="146649"/>
                    </a:cubicBezTo>
                    <a:cubicBezTo>
                      <a:pt x="292950" y="133919"/>
                      <a:pt x="283606" y="116631"/>
                      <a:pt x="277049" y="103517"/>
                    </a:cubicBezTo>
                    <a:cubicBezTo>
                      <a:pt x="262254" y="73927"/>
                      <a:pt x="249690" y="79468"/>
                      <a:pt x="225291" y="69011"/>
                    </a:cubicBezTo>
                    <a:cubicBezTo>
                      <a:pt x="213471" y="63945"/>
                      <a:pt x="202287" y="57509"/>
                      <a:pt x="190785" y="51758"/>
                    </a:cubicBezTo>
                    <a:cubicBezTo>
                      <a:pt x="179283" y="54634"/>
                      <a:pt x="161581" y="49781"/>
                      <a:pt x="156279" y="60385"/>
                    </a:cubicBezTo>
                    <a:cubicBezTo>
                      <a:pt x="151642" y="69658"/>
                      <a:pt x="163563" y="83416"/>
                      <a:pt x="173532" y="86264"/>
                    </a:cubicBezTo>
                    <a:cubicBezTo>
                      <a:pt x="187630" y="90292"/>
                      <a:pt x="202287" y="80513"/>
                      <a:pt x="216664" y="77637"/>
                    </a:cubicBezTo>
                    <a:cubicBezTo>
                      <a:pt x="213789" y="63260"/>
                      <a:pt x="218406" y="44873"/>
                      <a:pt x="208038" y="34505"/>
                    </a:cubicBezTo>
                    <a:cubicBezTo>
                      <a:pt x="195178" y="21645"/>
                      <a:pt x="156279" y="17252"/>
                      <a:pt x="156279" y="17252"/>
                    </a:cubicBezTo>
                    <a:cubicBezTo>
                      <a:pt x="147506" y="19759"/>
                      <a:pt x="73782" y="30250"/>
                      <a:pt x="70015" y="60385"/>
                    </a:cubicBezTo>
                    <a:cubicBezTo>
                      <a:pt x="68094" y="75750"/>
                      <a:pt x="81517" y="89140"/>
                      <a:pt x="87268" y="103517"/>
                    </a:cubicBezTo>
                    <a:cubicBezTo>
                      <a:pt x="90144" y="92015"/>
                      <a:pt x="92638" y="80411"/>
                      <a:pt x="95895" y="69011"/>
                    </a:cubicBezTo>
                    <a:cubicBezTo>
                      <a:pt x="98393" y="60268"/>
                      <a:pt x="108587" y="51265"/>
                      <a:pt x="104521" y="43132"/>
                    </a:cubicBezTo>
                    <a:cubicBezTo>
                      <a:pt x="100454" y="34999"/>
                      <a:pt x="87268" y="37381"/>
                      <a:pt x="78642" y="34505"/>
                    </a:cubicBezTo>
                    <a:cubicBezTo>
                      <a:pt x="67140" y="37381"/>
                      <a:pt x="53394" y="35726"/>
                      <a:pt x="44136" y="43132"/>
                    </a:cubicBezTo>
                    <a:cubicBezTo>
                      <a:pt x="25976" y="57660"/>
                      <a:pt x="39293" y="80362"/>
                      <a:pt x="44136" y="94890"/>
                    </a:cubicBezTo>
                    <a:cubicBezTo>
                      <a:pt x="64264" y="92015"/>
                      <a:pt x="93242" y="103182"/>
                      <a:pt x="104521" y="86264"/>
                    </a:cubicBezTo>
                    <a:cubicBezTo>
                      <a:pt x="145313" y="25076"/>
                      <a:pt x="98063" y="17974"/>
                      <a:pt x="70015" y="8626"/>
                    </a:cubicBezTo>
                    <a:cubicBezTo>
                      <a:pt x="49887" y="11501"/>
                      <a:pt x="27816" y="8159"/>
                      <a:pt x="9630" y="17252"/>
                    </a:cubicBezTo>
                    <a:cubicBezTo>
                      <a:pt x="1497" y="21319"/>
                      <a:pt x="0" y="34094"/>
                      <a:pt x="1004" y="43132"/>
                    </a:cubicBezTo>
                    <a:cubicBezTo>
                      <a:pt x="3012" y="61207"/>
                      <a:pt x="18257" y="94890"/>
                      <a:pt x="18257" y="94890"/>
                    </a:cubicBezTo>
                    <a:cubicBezTo>
                      <a:pt x="24008" y="86264"/>
                      <a:pt x="35510" y="79379"/>
                      <a:pt x="35510" y="69011"/>
                    </a:cubicBezTo>
                    <a:cubicBezTo>
                      <a:pt x="35510" y="58643"/>
                      <a:pt x="28625" y="43132"/>
                      <a:pt x="18257" y="43132"/>
                    </a:cubicBezTo>
                    <a:cubicBezTo>
                      <a:pt x="9164" y="43132"/>
                      <a:pt x="12506" y="60385"/>
                      <a:pt x="9630" y="69011"/>
                    </a:cubicBezTo>
                    <a:cubicBezTo>
                      <a:pt x="12506" y="80513"/>
                      <a:pt x="12375" y="93223"/>
                      <a:pt x="18257" y="103517"/>
                    </a:cubicBezTo>
                    <a:cubicBezTo>
                      <a:pt x="24310" y="114109"/>
                      <a:pt x="34873" y="121457"/>
                      <a:pt x="44136" y="129396"/>
                    </a:cubicBezTo>
                    <a:cubicBezTo>
                      <a:pt x="77369" y="157882"/>
                      <a:pt x="70408" y="152530"/>
                      <a:pt x="104521" y="163902"/>
                    </a:cubicBezTo>
                    <a:cubicBezTo>
                      <a:pt x="173394" y="146683"/>
                      <a:pt x="114334" y="149316"/>
                      <a:pt x="147653" y="224286"/>
                    </a:cubicBezTo>
                    <a:cubicBezTo>
                      <a:pt x="151346" y="232595"/>
                      <a:pt x="164906" y="230037"/>
                      <a:pt x="173532" y="232913"/>
                    </a:cubicBezTo>
                    <a:cubicBezTo>
                      <a:pt x="187909" y="230037"/>
                      <a:pt x="202351" y="227467"/>
                      <a:pt x="216664" y="224286"/>
                    </a:cubicBezTo>
                    <a:cubicBezTo>
                      <a:pt x="228238" y="221714"/>
                      <a:pt x="241912" y="223066"/>
                      <a:pt x="251170" y="215660"/>
                    </a:cubicBezTo>
                    <a:cubicBezTo>
                      <a:pt x="258270" y="209980"/>
                      <a:pt x="256921" y="198407"/>
                      <a:pt x="259796" y="189781"/>
                    </a:cubicBezTo>
                    <a:cubicBezTo>
                      <a:pt x="256921" y="166777"/>
                      <a:pt x="267563" y="137162"/>
                      <a:pt x="251170" y="120769"/>
                    </a:cubicBezTo>
                    <a:cubicBezTo>
                      <a:pt x="238115" y="107714"/>
                      <a:pt x="218277" y="176316"/>
                      <a:pt x="216664" y="181154"/>
                    </a:cubicBezTo>
                    <a:cubicBezTo>
                      <a:pt x="219540" y="189781"/>
                      <a:pt x="216321" y="205539"/>
                      <a:pt x="225291" y="207034"/>
                    </a:cubicBezTo>
                    <a:cubicBezTo>
                      <a:pt x="253298" y="211702"/>
                      <a:pt x="278313" y="179891"/>
                      <a:pt x="294302" y="163902"/>
                    </a:cubicBezTo>
                    <a:cubicBezTo>
                      <a:pt x="291427" y="138023"/>
                      <a:pt x="302822" y="105860"/>
                      <a:pt x="285676" y="86264"/>
                    </a:cubicBezTo>
                    <a:cubicBezTo>
                      <a:pt x="268548" y="66689"/>
                      <a:pt x="221881" y="102914"/>
                      <a:pt x="208038" y="112143"/>
                    </a:cubicBezTo>
                    <a:cubicBezTo>
                      <a:pt x="170592" y="168312"/>
                      <a:pt x="209874" y="122605"/>
                      <a:pt x="182159" y="94890"/>
                    </a:cubicBezTo>
                    <a:cubicBezTo>
                      <a:pt x="175729" y="88460"/>
                      <a:pt x="173532" y="129862"/>
                      <a:pt x="173532" y="120769"/>
                    </a:cubicBezTo>
                    <a:cubicBezTo>
                      <a:pt x="173532" y="108913"/>
                      <a:pt x="179283" y="97766"/>
                      <a:pt x="182159" y="86264"/>
                    </a:cubicBezTo>
                    <a:cubicBezTo>
                      <a:pt x="179283" y="71887"/>
                      <a:pt x="183900" y="53500"/>
                      <a:pt x="173532" y="43132"/>
                    </a:cubicBezTo>
                    <a:cubicBezTo>
                      <a:pt x="160673" y="30273"/>
                      <a:pt x="121774" y="25879"/>
                      <a:pt x="121774" y="25879"/>
                    </a:cubicBezTo>
                    <a:cubicBezTo>
                      <a:pt x="121774" y="25879"/>
                      <a:pt x="104028" y="21318"/>
                      <a:pt x="95895" y="17252"/>
                    </a:cubicBezTo>
                    <a:cubicBezTo>
                      <a:pt x="86622" y="12615"/>
                      <a:pt x="78642" y="5751"/>
                      <a:pt x="70015" y="0"/>
                    </a:cubicBezTo>
                    <a:cubicBezTo>
                      <a:pt x="64264" y="8626"/>
                      <a:pt x="57399" y="16606"/>
                      <a:pt x="52762" y="25879"/>
                    </a:cubicBezTo>
                    <a:cubicBezTo>
                      <a:pt x="42785" y="45833"/>
                      <a:pt x="38804" y="65327"/>
                      <a:pt x="52762" y="86264"/>
                    </a:cubicBezTo>
                    <a:cubicBezTo>
                      <a:pt x="58513" y="94891"/>
                      <a:pt x="70015" y="97766"/>
                      <a:pt x="78642" y="103517"/>
                    </a:cubicBezTo>
                    <a:cubicBezTo>
                      <a:pt x="150303" y="98004"/>
                      <a:pt x="184041" y="125003"/>
                      <a:pt x="208038" y="69011"/>
                    </a:cubicBezTo>
                    <a:cubicBezTo>
                      <a:pt x="212708" y="58114"/>
                      <a:pt x="213789" y="46007"/>
                      <a:pt x="216664" y="34505"/>
                    </a:cubicBezTo>
                    <a:cubicBezTo>
                      <a:pt x="227144" y="76423"/>
                      <a:pt x="226867" y="71414"/>
                      <a:pt x="233917" y="120769"/>
                    </a:cubicBezTo>
                    <a:cubicBezTo>
                      <a:pt x="234324" y="123616"/>
                      <a:pt x="233917" y="126520"/>
                      <a:pt x="233917" y="129396"/>
                    </a:cubicBezTo>
                  </a:path>
                </a:pathLst>
              </a:custGeom>
              <a:ln w="1905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1" name="Volný tvar 130"/>
              <p:cNvSpPr/>
              <p:nvPr/>
            </p:nvSpPr>
            <p:spPr>
              <a:xfrm>
                <a:off x="7956376" y="2348880"/>
                <a:ext cx="374830" cy="232913"/>
              </a:xfrm>
              <a:custGeom>
                <a:avLst/>
                <a:gdLst>
                  <a:gd name="connsiteX0" fmla="*/ 70015 w 302822"/>
                  <a:gd name="connsiteY0" fmla="*/ 146649 h 232913"/>
                  <a:gd name="connsiteX1" fmla="*/ 78642 w 302822"/>
                  <a:gd name="connsiteY1" fmla="*/ 172528 h 232913"/>
                  <a:gd name="connsiteX2" fmla="*/ 130400 w 302822"/>
                  <a:gd name="connsiteY2" fmla="*/ 198407 h 232913"/>
                  <a:gd name="connsiteX3" fmla="*/ 130400 w 302822"/>
                  <a:gd name="connsiteY3" fmla="*/ 112143 h 232913"/>
                  <a:gd name="connsiteX4" fmla="*/ 104521 w 302822"/>
                  <a:gd name="connsiteY4" fmla="*/ 120769 h 232913"/>
                  <a:gd name="connsiteX5" fmla="*/ 95895 w 302822"/>
                  <a:gd name="connsiteY5" fmla="*/ 198407 h 232913"/>
                  <a:gd name="connsiteX6" fmla="*/ 130400 w 302822"/>
                  <a:gd name="connsiteY6" fmla="*/ 215660 h 232913"/>
                  <a:gd name="connsiteX7" fmla="*/ 164906 w 302822"/>
                  <a:gd name="connsiteY7" fmla="*/ 207034 h 232913"/>
                  <a:gd name="connsiteX8" fmla="*/ 130400 w 302822"/>
                  <a:gd name="connsiteY8" fmla="*/ 120769 h 232913"/>
                  <a:gd name="connsiteX9" fmla="*/ 104521 w 302822"/>
                  <a:gd name="connsiteY9" fmla="*/ 129396 h 232913"/>
                  <a:gd name="connsiteX10" fmla="*/ 104521 w 302822"/>
                  <a:gd name="connsiteY10" fmla="*/ 189781 h 232913"/>
                  <a:gd name="connsiteX11" fmla="*/ 130400 w 302822"/>
                  <a:gd name="connsiteY11" fmla="*/ 198407 h 232913"/>
                  <a:gd name="connsiteX12" fmla="*/ 156279 w 302822"/>
                  <a:gd name="connsiteY12" fmla="*/ 215660 h 232913"/>
                  <a:gd name="connsiteX13" fmla="*/ 242544 w 302822"/>
                  <a:gd name="connsiteY13" fmla="*/ 215660 h 232913"/>
                  <a:gd name="connsiteX14" fmla="*/ 208038 w 302822"/>
                  <a:gd name="connsiteY14" fmla="*/ 129396 h 232913"/>
                  <a:gd name="connsiteX15" fmla="*/ 182159 w 302822"/>
                  <a:gd name="connsiteY15" fmla="*/ 146649 h 232913"/>
                  <a:gd name="connsiteX16" fmla="*/ 190785 w 302822"/>
                  <a:gd name="connsiteY16" fmla="*/ 181154 h 232913"/>
                  <a:gd name="connsiteX17" fmla="*/ 242544 w 302822"/>
                  <a:gd name="connsiteY17" fmla="*/ 146649 h 232913"/>
                  <a:gd name="connsiteX18" fmla="*/ 242544 w 302822"/>
                  <a:gd name="connsiteY18" fmla="*/ 94890 h 232913"/>
                  <a:gd name="connsiteX19" fmla="*/ 190785 w 302822"/>
                  <a:gd name="connsiteY19" fmla="*/ 77637 h 232913"/>
                  <a:gd name="connsiteX20" fmla="*/ 139027 w 302822"/>
                  <a:gd name="connsiteY20" fmla="*/ 103517 h 232913"/>
                  <a:gd name="connsiteX21" fmla="*/ 147653 w 302822"/>
                  <a:gd name="connsiteY21" fmla="*/ 146649 h 232913"/>
                  <a:gd name="connsiteX22" fmla="*/ 164906 w 302822"/>
                  <a:gd name="connsiteY22" fmla="*/ 120769 h 232913"/>
                  <a:gd name="connsiteX23" fmla="*/ 156279 w 302822"/>
                  <a:gd name="connsiteY23" fmla="*/ 94890 h 232913"/>
                  <a:gd name="connsiteX24" fmla="*/ 104521 w 302822"/>
                  <a:gd name="connsiteY24" fmla="*/ 69011 h 232913"/>
                  <a:gd name="connsiteX25" fmla="*/ 70015 w 302822"/>
                  <a:gd name="connsiteY25" fmla="*/ 77637 h 232913"/>
                  <a:gd name="connsiteX26" fmla="*/ 70015 w 302822"/>
                  <a:gd name="connsiteY26" fmla="*/ 146649 h 232913"/>
                  <a:gd name="connsiteX27" fmla="*/ 121774 w 302822"/>
                  <a:gd name="connsiteY27" fmla="*/ 181154 h 232913"/>
                  <a:gd name="connsiteX28" fmla="*/ 147653 w 302822"/>
                  <a:gd name="connsiteY28" fmla="*/ 172528 h 232913"/>
                  <a:gd name="connsiteX29" fmla="*/ 113147 w 302822"/>
                  <a:gd name="connsiteY29" fmla="*/ 94890 h 232913"/>
                  <a:gd name="connsiteX30" fmla="*/ 87268 w 302822"/>
                  <a:gd name="connsiteY30" fmla="*/ 86264 h 232913"/>
                  <a:gd name="connsiteX31" fmla="*/ 78642 w 302822"/>
                  <a:gd name="connsiteY31" fmla="*/ 112143 h 232913"/>
                  <a:gd name="connsiteX32" fmla="*/ 156279 w 302822"/>
                  <a:gd name="connsiteY32" fmla="*/ 77637 h 232913"/>
                  <a:gd name="connsiteX33" fmla="*/ 147653 w 302822"/>
                  <a:gd name="connsiteY33" fmla="*/ 51758 h 232913"/>
                  <a:gd name="connsiteX34" fmla="*/ 95895 w 302822"/>
                  <a:gd name="connsiteY34" fmla="*/ 25879 h 232913"/>
                  <a:gd name="connsiteX35" fmla="*/ 87268 w 302822"/>
                  <a:gd name="connsiteY35" fmla="*/ 51758 h 232913"/>
                  <a:gd name="connsiteX36" fmla="*/ 121774 w 302822"/>
                  <a:gd name="connsiteY36" fmla="*/ 103517 h 232913"/>
                  <a:gd name="connsiteX37" fmla="*/ 147653 w 302822"/>
                  <a:gd name="connsiteY37" fmla="*/ 112143 h 232913"/>
                  <a:gd name="connsiteX38" fmla="*/ 156279 w 302822"/>
                  <a:gd name="connsiteY38" fmla="*/ 86264 h 232913"/>
                  <a:gd name="connsiteX39" fmla="*/ 147653 w 302822"/>
                  <a:gd name="connsiteY39" fmla="*/ 60385 h 232913"/>
                  <a:gd name="connsiteX40" fmla="*/ 95895 w 302822"/>
                  <a:gd name="connsiteY40" fmla="*/ 34505 h 232913"/>
                  <a:gd name="connsiteX41" fmla="*/ 70015 w 302822"/>
                  <a:gd name="connsiteY41" fmla="*/ 43132 h 232913"/>
                  <a:gd name="connsiteX42" fmla="*/ 61389 w 302822"/>
                  <a:gd name="connsiteY42" fmla="*/ 69011 h 232913"/>
                  <a:gd name="connsiteX43" fmla="*/ 44136 w 302822"/>
                  <a:gd name="connsiteY43" fmla="*/ 94890 h 232913"/>
                  <a:gd name="connsiteX44" fmla="*/ 35510 w 302822"/>
                  <a:gd name="connsiteY44" fmla="*/ 120769 h 232913"/>
                  <a:gd name="connsiteX45" fmla="*/ 44136 w 302822"/>
                  <a:gd name="connsiteY45" fmla="*/ 146649 h 232913"/>
                  <a:gd name="connsiteX46" fmla="*/ 95895 w 302822"/>
                  <a:gd name="connsiteY46" fmla="*/ 172528 h 232913"/>
                  <a:gd name="connsiteX47" fmla="*/ 113147 w 302822"/>
                  <a:gd name="connsiteY47" fmla="*/ 198407 h 232913"/>
                  <a:gd name="connsiteX48" fmla="*/ 164906 w 302822"/>
                  <a:gd name="connsiteY48" fmla="*/ 215660 h 232913"/>
                  <a:gd name="connsiteX49" fmla="*/ 182159 w 302822"/>
                  <a:gd name="connsiteY49" fmla="*/ 120769 h 232913"/>
                  <a:gd name="connsiteX50" fmla="*/ 190785 w 302822"/>
                  <a:gd name="connsiteY50" fmla="*/ 181154 h 232913"/>
                  <a:gd name="connsiteX51" fmla="*/ 225291 w 302822"/>
                  <a:gd name="connsiteY51" fmla="*/ 232913 h 232913"/>
                  <a:gd name="connsiteX52" fmla="*/ 259796 w 302822"/>
                  <a:gd name="connsiteY52" fmla="*/ 224286 h 232913"/>
                  <a:gd name="connsiteX53" fmla="*/ 294302 w 302822"/>
                  <a:gd name="connsiteY53" fmla="*/ 172528 h 232913"/>
                  <a:gd name="connsiteX54" fmla="*/ 285676 w 302822"/>
                  <a:gd name="connsiteY54" fmla="*/ 94890 h 232913"/>
                  <a:gd name="connsiteX55" fmla="*/ 233917 w 302822"/>
                  <a:gd name="connsiteY55" fmla="*/ 77637 h 232913"/>
                  <a:gd name="connsiteX56" fmla="*/ 208038 w 302822"/>
                  <a:gd name="connsiteY56" fmla="*/ 86264 h 232913"/>
                  <a:gd name="connsiteX57" fmla="*/ 216664 w 302822"/>
                  <a:gd name="connsiteY57" fmla="*/ 146649 h 232913"/>
                  <a:gd name="connsiteX58" fmla="*/ 242544 w 302822"/>
                  <a:gd name="connsiteY58" fmla="*/ 163902 h 232913"/>
                  <a:gd name="connsiteX59" fmla="*/ 285676 w 302822"/>
                  <a:gd name="connsiteY59" fmla="*/ 146649 h 232913"/>
                  <a:gd name="connsiteX60" fmla="*/ 277049 w 302822"/>
                  <a:gd name="connsiteY60" fmla="*/ 103517 h 232913"/>
                  <a:gd name="connsiteX61" fmla="*/ 225291 w 302822"/>
                  <a:gd name="connsiteY61" fmla="*/ 69011 h 232913"/>
                  <a:gd name="connsiteX62" fmla="*/ 190785 w 302822"/>
                  <a:gd name="connsiteY62" fmla="*/ 51758 h 232913"/>
                  <a:gd name="connsiteX63" fmla="*/ 156279 w 302822"/>
                  <a:gd name="connsiteY63" fmla="*/ 60385 h 232913"/>
                  <a:gd name="connsiteX64" fmla="*/ 173532 w 302822"/>
                  <a:gd name="connsiteY64" fmla="*/ 86264 h 232913"/>
                  <a:gd name="connsiteX65" fmla="*/ 216664 w 302822"/>
                  <a:gd name="connsiteY65" fmla="*/ 77637 h 232913"/>
                  <a:gd name="connsiteX66" fmla="*/ 208038 w 302822"/>
                  <a:gd name="connsiteY66" fmla="*/ 34505 h 232913"/>
                  <a:gd name="connsiteX67" fmla="*/ 156279 w 302822"/>
                  <a:gd name="connsiteY67" fmla="*/ 17252 h 232913"/>
                  <a:gd name="connsiteX68" fmla="*/ 70015 w 302822"/>
                  <a:gd name="connsiteY68" fmla="*/ 60385 h 232913"/>
                  <a:gd name="connsiteX69" fmla="*/ 87268 w 302822"/>
                  <a:gd name="connsiteY69" fmla="*/ 103517 h 232913"/>
                  <a:gd name="connsiteX70" fmla="*/ 95895 w 302822"/>
                  <a:gd name="connsiteY70" fmla="*/ 69011 h 232913"/>
                  <a:gd name="connsiteX71" fmla="*/ 104521 w 302822"/>
                  <a:gd name="connsiteY71" fmla="*/ 43132 h 232913"/>
                  <a:gd name="connsiteX72" fmla="*/ 78642 w 302822"/>
                  <a:gd name="connsiteY72" fmla="*/ 34505 h 232913"/>
                  <a:gd name="connsiteX73" fmla="*/ 44136 w 302822"/>
                  <a:gd name="connsiteY73" fmla="*/ 43132 h 232913"/>
                  <a:gd name="connsiteX74" fmla="*/ 44136 w 302822"/>
                  <a:gd name="connsiteY74" fmla="*/ 94890 h 232913"/>
                  <a:gd name="connsiteX75" fmla="*/ 104521 w 302822"/>
                  <a:gd name="connsiteY75" fmla="*/ 86264 h 232913"/>
                  <a:gd name="connsiteX76" fmla="*/ 70015 w 302822"/>
                  <a:gd name="connsiteY76" fmla="*/ 8626 h 232913"/>
                  <a:gd name="connsiteX77" fmla="*/ 9630 w 302822"/>
                  <a:gd name="connsiteY77" fmla="*/ 17252 h 232913"/>
                  <a:gd name="connsiteX78" fmla="*/ 1004 w 302822"/>
                  <a:gd name="connsiteY78" fmla="*/ 43132 h 232913"/>
                  <a:gd name="connsiteX79" fmla="*/ 18257 w 302822"/>
                  <a:gd name="connsiteY79" fmla="*/ 94890 h 232913"/>
                  <a:gd name="connsiteX80" fmla="*/ 35510 w 302822"/>
                  <a:gd name="connsiteY80" fmla="*/ 69011 h 232913"/>
                  <a:gd name="connsiteX81" fmla="*/ 18257 w 302822"/>
                  <a:gd name="connsiteY81" fmla="*/ 43132 h 232913"/>
                  <a:gd name="connsiteX82" fmla="*/ 9630 w 302822"/>
                  <a:gd name="connsiteY82" fmla="*/ 69011 h 232913"/>
                  <a:gd name="connsiteX83" fmla="*/ 18257 w 302822"/>
                  <a:gd name="connsiteY83" fmla="*/ 103517 h 232913"/>
                  <a:gd name="connsiteX84" fmla="*/ 44136 w 302822"/>
                  <a:gd name="connsiteY84" fmla="*/ 129396 h 232913"/>
                  <a:gd name="connsiteX85" fmla="*/ 104521 w 302822"/>
                  <a:gd name="connsiteY85" fmla="*/ 163902 h 232913"/>
                  <a:gd name="connsiteX86" fmla="*/ 147653 w 302822"/>
                  <a:gd name="connsiteY86" fmla="*/ 224286 h 232913"/>
                  <a:gd name="connsiteX87" fmla="*/ 173532 w 302822"/>
                  <a:gd name="connsiteY87" fmla="*/ 232913 h 232913"/>
                  <a:gd name="connsiteX88" fmla="*/ 216664 w 302822"/>
                  <a:gd name="connsiteY88" fmla="*/ 224286 h 232913"/>
                  <a:gd name="connsiteX89" fmla="*/ 251170 w 302822"/>
                  <a:gd name="connsiteY89" fmla="*/ 215660 h 232913"/>
                  <a:gd name="connsiteX90" fmla="*/ 259796 w 302822"/>
                  <a:gd name="connsiteY90" fmla="*/ 189781 h 232913"/>
                  <a:gd name="connsiteX91" fmla="*/ 251170 w 302822"/>
                  <a:gd name="connsiteY91" fmla="*/ 120769 h 232913"/>
                  <a:gd name="connsiteX92" fmla="*/ 216664 w 302822"/>
                  <a:gd name="connsiteY92" fmla="*/ 181154 h 232913"/>
                  <a:gd name="connsiteX93" fmla="*/ 225291 w 302822"/>
                  <a:gd name="connsiteY93" fmla="*/ 207034 h 232913"/>
                  <a:gd name="connsiteX94" fmla="*/ 294302 w 302822"/>
                  <a:gd name="connsiteY94" fmla="*/ 163902 h 232913"/>
                  <a:gd name="connsiteX95" fmla="*/ 285676 w 302822"/>
                  <a:gd name="connsiteY95" fmla="*/ 86264 h 232913"/>
                  <a:gd name="connsiteX96" fmla="*/ 208038 w 302822"/>
                  <a:gd name="connsiteY96" fmla="*/ 112143 h 232913"/>
                  <a:gd name="connsiteX97" fmla="*/ 182159 w 302822"/>
                  <a:gd name="connsiteY97" fmla="*/ 94890 h 232913"/>
                  <a:gd name="connsiteX98" fmla="*/ 173532 w 302822"/>
                  <a:gd name="connsiteY98" fmla="*/ 120769 h 232913"/>
                  <a:gd name="connsiteX99" fmla="*/ 182159 w 302822"/>
                  <a:gd name="connsiteY99" fmla="*/ 86264 h 232913"/>
                  <a:gd name="connsiteX100" fmla="*/ 173532 w 302822"/>
                  <a:gd name="connsiteY100" fmla="*/ 43132 h 232913"/>
                  <a:gd name="connsiteX101" fmla="*/ 121774 w 302822"/>
                  <a:gd name="connsiteY101" fmla="*/ 25879 h 232913"/>
                  <a:gd name="connsiteX102" fmla="*/ 95895 w 302822"/>
                  <a:gd name="connsiteY102" fmla="*/ 17252 h 232913"/>
                  <a:gd name="connsiteX103" fmla="*/ 70015 w 302822"/>
                  <a:gd name="connsiteY103" fmla="*/ 0 h 232913"/>
                  <a:gd name="connsiteX104" fmla="*/ 52762 w 302822"/>
                  <a:gd name="connsiteY104" fmla="*/ 25879 h 232913"/>
                  <a:gd name="connsiteX105" fmla="*/ 52762 w 302822"/>
                  <a:gd name="connsiteY105" fmla="*/ 86264 h 232913"/>
                  <a:gd name="connsiteX106" fmla="*/ 78642 w 302822"/>
                  <a:gd name="connsiteY106" fmla="*/ 103517 h 232913"/>
                  <a:gd name="connsiteX107" fmla="*/ 208038 w 302822"/>
                  <a:gd name="connsiteY107" fmla="*/ 69011 h 232913"/>
                  <a:gd name="connsiteX108" fmla="*/ 216664 w 302822"/>
                  <a:gd name="connsiteY108" fmla="*/ 34505 h 232913"/>
                  <a:gd name="connsiteX109" fmla="*/ 233917 w 302822"/>
                  <a:gd name="connsiteY109" fmla="*/ 120769 h 232913"/>
                  <a:gd name="connsiteX110" fmla="*/ 233917 w 302822"/>
                  <a:gd name="connsiteY110" fmla="*/ 129396 h 2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2822" h="232913">
                    <a:moveTo>
                      <a:pt x="70015" y="146649"/>
                    </a:moveTo>
                    <a:cubicBezTo>
                      <a:pt x="72891" y="155275"/>
                      <a:pt x="72962" y="165428"/>
                      <a:pt x="78642" y="172528"/>
                    </a:cubicBezTo>
                    <a:cubicBezTo>
                      <a:pt x="90805" y="187731"/>
                      <a:pt x="113351" y="192724"/>
                      <a:pt x="130400" y="198407"/>
                    </a:cubicBezTo>
                    <a:cubicBezTo>
                      <a:pt x="140039" y="169492"/>
                      <a:pt x="152429" y="145186"/>
                      <a:pt x="130400" y="112143"/>
                    </a:cubicBezTo>
                    <a:cubicBezTo>
                      <a:pt x="125356" y="104577"/>
                      <a:pt x="113147" y="117894"/>
                      <a:pt x="104521" y="120769"/>
                    </a:cubicBezTo>
                    <a:cubicBezTo>
                      <a:pt x="98769" y="138024"/>
                      <a:pt x="74328" y="176840"/>
                      <a:pt x="95895" y="198407"/>
                    </a:cubicBezTo>
                    <a:cubicBezTo>
                      <a:pt x="104988" y="207500"/>
                      <a:pt x="118898" y="209909"/>
                      <a:pt x="130400" y="215660"/>
                    </a:cubicBezTo>
                    <a:cubicBezTo>
                      <a:pt x="141902" y="212785"/>
                      <a:pt x="161499" y="218390"/>
                      <a:pt x="164906" y="207034"/>
                    </a:cubicBezTo>
                    <a:cubicBezTo>
                      <a:pt x="187669" y="131157"/>
                      <a:pt x="169669" y="133860"/>
                      <a:pt x="130400" y="120769"/>
                    </a:cubicBezTo>
                    <a:cubicBezTo>
                      <a:pt x="121774" y="123645"/>
                      <a:pt x="110951" y="122966"/>
                      <a:pt x="104521" y="129396"/>
                    </a:cubicBezTo>
                    <a:cubicBezTo>
                      <a:pt x="91299" y="142618"/>
                      <a:pt x="94794" y="177622"/>
                      <a:pt x="104521" y="189781"/>
                    </a:cubicBezTo>
                    <a:cubicBezTo>
                      <a:pt x="110201" y="196881"/>
                      <a:pt x="121774" y="195532"/>
                      <a:pt x="130400" y="198407"/>
                    </a:cubicBezTo>
                    <a:cubicBezTo>
                      <a:pt x="139026" y="204158"/>
                      <a:pt x="147006" y="211024"/>
                      <a:pt x="156279" y="215660"/>
                    </a:cubicBezTo>
                    <a:cubicBezTo>
                      <a:pt x="189736" y="232388"/>
                      <a:pt x="199345" y="221831"/>
                      <a:pt x="242544" y="215660"/>
                    </a:cubicBezTo>
                    <a:cubicBezTo>
                      <a:pt x="241048" y="203695"/>
                      <a:pt x="249442" y="129396"/>
                      <a:pt x="208038" y="129396"/>
                    </a:cubicBezTo>
                    <a:cubicBezTo>
                      <a:pt x="197670" y="129396"/>
                      <a:pt x="190785" y="140898"/>
                      <a:pt x="182159" y="146649"/>
                    </a:cubicBezTo>
                    <a:cubicBezTo>
                      <a:pt x="185034" y="158151"/>
                      <a:pt x="180619" y="175054"/>
                      <a:pt x="190785" y="181154"/>
                    </a:cubicBezTo>
                    <a:cubicBezTo>
                      <a:pt x="217311" y="197070"/>
                      <a:pt x="234488" y="158733"/>
                      <a:pt x="242544" y="146649"/>
                    </a:cubicBezTo>
                    <a:cubicBezTo>
                      <a:pt x="246967" y="133378"/>
                      <a:pt x="261123" y="108161"/>
                      <a:pt x="242544" y="94890"/>
                    </a:cubicBezTo>
                    <a:cubicBezTo>
                      <a:pt x="227745" y="84319"/>
                      <a:pt x="190785" y="77637"/>
                      <a:pt x="190785" y="77637"/>
                    </a:cubicBezTo>
                    <a:cubicBezTo>
                      <a:pt x="181316" y="80794"/>
                      <a:pt x="142547" y="91196"/>
                      <a:pt x="139027" y="103517"/>
                    </a:cubicBezTo>
                    <a:cubicBezTo>
                      <a:pt x="134999" y="117615"/>
                      <a:pt x="144778" y="132272"/>
                      <a:pt x="147653" y="146649"/>
                    </a:cubicBezTo>
                    <a:cubicBezTo>
                      <a:pt x="153404" y="138022"/>
                      <a:pt x="163202" y="130996"/>
                      <a:pt x="164906" y="120769"/>
                    </a:cubicBezTo>
                    <a:cubicBezTo>
                      <a:pt x="166401" y="111800"/>
                      <a:pt x="161959" y="101990"/>
                      <a:pt x="156279" y="94890"/>
                    </a:cubicBezTo>
                    <a:cubicBezTo>
                      <a:pt x="144116" y="79687"/>
                      <a:pt x="121570" y="74694"/>
                      <a:pt x="104521" y="69011"/>
                    </a:cubicBezTo>
                    <a:cubicBezTo>
                      <a:pt x="93019" y="71886"/>
                      <a:pt x="79273" y="70231"/>
                      <a:pt x="70015" y="77637"/>
                    </a:cubicBezTo>
                    <a:cubicBezTo>
                      <a:pt x="54260" y="90241"/>
                      <a:pt x="63626" y="138434"/>
                      <a:pt x="70015" y="146649"/>
                    </a:cubicBezTo>
                    <a:cubicBezTo>
                      <a:pt x="82745" y="163016"/>
                      <a:pt x="121774" y="181154"/>
                      <a:pt x="121774" y="181154"/>
                    </a:cubicBezTo>
                    <a:cubicBezTo>
                      <a:pt x="130400" y="178279"/>
                      <a:pt x="145448" y="181349"/>
                      <a:pt x="147653" y="172528"/>
                    </a:cubicBezTo>
                    <a:cubicBezTo>
                      <a:pt x="159123" y="126649"/>
                      <a:pt x="144950" y="110791"/>
                      <a:pt x="113147" y="94890"/>
                    </a:cubicBezTo>
                    <a:cubicBezTo>
                      <a:pt x="105014" y="90824"/>
                      <a:pt x="95894" y="89139"/>
                      <a:pt x="87268" y="86264"/>
                    </a:cubicBezTo>
                    <a:cubicBezTo>
                      <a:pt x="84393" y="94890"/>
                      <a:pt x="70016" y="109268"/>
                      <a:pt x="78642" y="112143"/>
                    </a:cubicBezTo>
                    <a:cubicBezTo>
                      <a:pt x="130942" y="129576"/>
                      <a:pt x="137105" y="106400"/>
                      <a:pt x="156279" y="77637"/>
                    </a:cubicBezTo>
                    <a:cubicBezTo>
                      <a:pt x="153404" y="69011"/>
                      <a:pt x="153333" y="58858"/>
                      <a:pt x="147653" y="51758"/>
                    </a:cubicBezTo>
                    <a:cubicBezTo>
                      <a:pt x="135491" y="36555"/>
                      <a:pt x="112944" y="31562"/>
                      <a:pt x="95895" y="25879"/>
                    </a:cubicBezTo>
                    <a:cubicBezTo>
                      <a:pt x="93019" y="34505"/>
                      <a:pt x="87268" y="42665"/>
                      <a:pt x="87268" y="51758"/>
                    </a:cubicBezTo>
                    <a:cubicBezTo>
                      <a:pt x="87268" y="72859"/>
                      <a:pt x="106216" y="93145"/>
                      <a:pt x="121774" y="103517"/>
                    </a:cubicBezTo>
                    <a:cubicBezTo>
                      <a:pt x="129340" y="108561"/>
                      <a:pt x="139027" y="109268"/>
                      <a:pt x="147653" y="112143"/>
                    </a:cubicBezTo>
                    <a:cubicBezTo>
                      <a:pt x="150528" y="103517"/>
                      <a:pt x="156279" y="95357"/>
                      <a:pt x="156279" y="86264"/>
                    </a:cubicBezTo>
                    <a:cubicBezTo>
                      <a:pt x="156279" y="77171"/>
                      <a:pt x="153333" y="67485"/>
                      <a:pt x="147653" y="60385"/>
                    </a:cubicBezTo>
                    <a:cubicBezTo>
                      <a:pt x="135492" y="45183"/>
                      <a:pt x="112943" y="40188"/>
                      <a:pt x="95895" y="34505"/>
                    </a:cubicBezTo>
                    <a:cubicBezTo>
                      <a:pt x="87268" y="37381"/>
                      <a:pt x="76445" y="36702"/>
                      <a:pt x="70015" y="43132"/>
                    </a:cubicBezTo>
                    <a:cubicBezTo>
                      <a:pt x="63585" y="49562"/>
                      <a:pt x="65455" y="60878"/>
                      <a:pt x="61389" y="69011"/>
                    </a:cubicBezTo>
                    <a:cubicBezTo>
                      <a:pt x="56752" y="78284"/>
                      <a:pt x="49887" y="86264"/>
                      <a:pt x="44136" y="94890"/>
                    </a:cubicBezTo>
                    <a:cubicBezTo>
                      <a:pt x="41261" y="103516"/>
                      <a:pt x="35510" y="111676"/>
                      <a:pt x="35510" y="120769"/>
                    </a:cubicBezTo>
                    <a:cubicBezTo>
                      <a:pt x="35510" y="129862"/>
                      <a:pt x="38456" y="139548"/>
                      <a:pt x="44136" y="146649"/>
                    </a:cubicBezTo>
                    <a:cubicBezTo>
                      <a:pt x="56298" y="161852"/>
                      <a:pt x="78846" y="166845"/>
                      <a:pt x="95895" y="172528"/>
                    </a:cubicBezTo>
                    <a:cubicBezTo>
                      <a:pt x="101646" y="181154"/>
                      <a:pt x="104355" y="192912"/>
                      <a:pt x="113147" y="198407"/>
                    </a:cubicBezTo>
                    <a:cubicBezTo>
                      <a:pt x="128569" y="208046"/>
                      <a:pt x="164906" y="215660"/>
                      <a:pt x="164906" y="215660"/>
                    </a:cubicBezTo>
                    <a:cubicBezTo>
                      <a:pt x="221199" y="196896"/>
                      <a:pt x="182159" y="219259"/>
                      <a:pt x="182159" y="120769"/>
                    </a:cubicBezTo>
                    <a:cubicBezTo>
                      <a:pt x="182159" y="100436"/>
                      <a:pt x="183486" y="162177"/>
                      <a:pt x="190785" y="181154"/>
                    </a:cubicBezTo>
                    <a:cubicBezTo>
                      <a:pt x="198229" y="200507"/>
                      <a:pt x="225291" y="232913"/>
                      <a:pt x="225291" y="232913"/>
                    </a:cubicBezTo>
                    <a:cubicBezTo>
                      <a:pt x="236793" y="230037"/>
                      <a:pt x="249502" y="230168"/>
                      <a:pt x="259796" y="224286"/>
                    </a:cubicBezTo>
                    <a:cubicBezTo>
                      <a:pt x="286405" y="209081"/>
                      <a:pt x="286067" y="197233"/>
                      <a:pt x="294302" y="172528"/>
                    </a:cubicBezTo>
                    <a:cubicBezTo>
                      <a:pt x="291427" y="146649"/>
                      <a:pt x="299655" y="116858"/>
                      <a:pt x="285676" y="94890"/>
                    </a:cubicBezTo>
                    <a:cubicBezTo>
                      <a:pt x="275912" y="79547"/>
                      <a:pt x="233917" y="77637"/>
                      <a:pt x="233917" y="77637"/>
                    </a:cubicBezTo>
                    <a:cubicBezTo>
                      <a:pt x="225291" y="80513"/>
                      <a:pt x="214468" y="79834"/>
                      <a:pt x="208038" y="86264"/>
                    </a:cubicBezTo>
                    <a:cubicBezTo>
                      <a:pt x="189287" y="105015"/>
                      <a:pt x="203910" y="131344"/>
                      <a:pt x="216664" y="146649"/>
                    </a:cubicBezTo>
                    <a:cubicBezTo>
                      <a:pt x="223301" y="154614"/>
                      <a:pt x="233917" y="158151"/>
                      <a:pt x="242544" y="163902"/>
                    </a:cubicBezTo>
                    <a:cubicBezTo>
                      <a:pt x="256921" y="158151"/>
                      <a:pt x="277993" y="160094"/>
                      <a:pt x="285676" y="146649"/>
                    </a:cubicBezTo>
                    <a:cubicBezTo>
                      <a:pt x="292950" y="133919"/>
                      <a:pt x="283606" y="116631"/>
                      <a:pt x="277049" y="103517"/>
                    </a:cubicBezTo>
                    <a:cubicBezTo>
                      <a:pt x="262254" y="73927"/>
                      <a:pt x="249690" y="79468"/>
                      <a:pt x="225291" y="69011"/>
                    </a:cubicBezTo>
                    <a:cubicBezTo>
                      <a:pt x="213471" y="63945"/>
                      <a:pt x="202287" y="57509"/>
                      <a:pt x="190785" y="51758"/>
                    </a:cubicBezTo>
                    <a:cubicBezTo>
                      <a:pt x="179283" y="54634"/>
                      <a:pt x="161581" y="49781"/>
                      <a:pt x="156279" y="60385"/>
                    </a:cubicBezTo>
                    <a:cubicBezTo>
                      <a:pt x="151642" y="69658"/>
                      <a:pt x="163563" y="83416"/>
                      <a:pt x="173532" y="86264"/>
                    </a:cubicBezTo>
                    <a:cubicBezTo>
                      <a:pt x="187630" y="90292"/>
                      <a:pt x="202287" y="80513"/>
                      <a:pt x="216664" y="77637"/>
                    </a:cubicBezTo>
                    <a:cubicBezTo>
                      <a:pt x="213789" y="63260"/>
                      <a:pt x="218406" y="44873"/>
                      <a:pt x="208038" y="34505"/>
                    </a:cubicBezTo>
                    <a:cubicBezTo>
                      <a:pt x="195178" y="21645"/>
                      <a:pt x="156279" y="17252"/>
                      <a:pt x="156279" y="17252"/>
                    </a:cubicBezTo>
                    <a:cubicBezTo>
                      <a:pt x="147506" y="19759"/>
                      <a:pt x="73782" y="30250"/>
                      <a:pt x="70015" y="60385"/>
                    </a:cubicBezTo>
                    <a:cubicBezTo>
                      <a:pt x="68094" y="75750"/>
                      <a:pt x="81517" y="89140"/>
                      <a:pt x="87268" y="103517"/>
                    </a:cubicBezTo>
                    <a:cubicBezTo>
                      <a:pt x="90144" y="92015"/>
                      <a:pt x="92638" y="80411"/>
                      <a:pt x="95895" y="69011"/>
                    </a:cubicBezTo>
                    <a:cubicBezTo>
                      <a:pt x="98393" y="60268"/>
                      <a:pt x="108587" y="51265"/>
                      <a:pt x="104521" y="43132"/>
                    </a:cubicBezTo>
                    <a:cubicBezTo>
                      <a:pt x="100454" y="34999"/>
                      <a:pt x="87268" y="37381"/>
                      <a:pt x="78642" y="34505"/>
                    </a:cubicBezTo>
                    <a:cubicBezTo>
                      <a:pt x="67140" y="37381"/>
                      <a:pt x="53394" y="35726"/>
                      <a:pt x="44136" y="43132"/>
                    </a:cubicBezTo>
                    <a:cubicBezTo>
                      <a:pt x="25976" y="57660"/>
                      <a:pt x="39293" y="80362"/>
                      <a:pt x="44136" y="94890"/>
                    </a:cubicBezTo>
                    <a:cubicBezTo>
                      <a:pt x="64264" y="92015"/>
                      <a:pt x="93242" y="103182"/>
                      <a:pt x="104521" y="86264"/>
                    </a:cubicBezTo>
                    <a:cubicBezTo>
                      <a:pt x="145313" y="25076"/>
                      <a:pt x="98063" y="17974"/>
                      <a:pt x="70015" y="8626"/>
                    </a:cubicBezTo>
                    <a:cubicBezTo>
                      <a:pt x="49887" y="11501"/>
                      <a:pt x="27816" y="8159"/>
                      <a:pt x="9630" y="17252"/>
                    </a:cubicBezTo>
                    <a:cubicBezTo>
                      <a:pt x="1497" y="21319"/>
                      <a:pt x="0" y="34094"/>
                      <a:pt x="1004" y="43132"/>
                    </a:cubicBezTo>
                    <a:cubicBezTo>
                      <a:pt x="3012" y="61207"/>
                      <a:pt x="18257" y="94890"/>
                      <a:pt x="18257" y="94890"/>
                    </a:cubicBezTo>
                    <a:cubicBezTo>
                      <a:pt x="24008" y="86264"/>
                      <a:pt x="35510" y="79379"/>
                      <a:pt x="35510" y="69011"/>
                    </a:cubicBezTo>
                    <a:cubicBezTo>
                      <a:pt x="35510" y="58643"/>
                      <a:pt x="28625" y="43132"/>
                      <a:pt x="18257" y="43132"/>
                    </a:cubicBezTo>
                    <a:cubicBezTo>
                      <a:pt x="9164" y="43132"/>
                      <a:pt x="12506" y="60385"/>
                      <a:pt x="9630" y="69011"/>
                    </a:cubicBezTo>
                    <a:cubicBezTo>
                      <a:pt x="12506" y="80513"/>
                      <a:pt x="12375" y="93223"/>
                      <a:pt x="18257" y="103517"/>
                    </a:cubicBezTo>
                    <a:cubicBezTo>
                      <a:pt x="24310" y="114109"/>
                      <a:pt x="34873" y="121457"/>
                      <a:pt x="44136" y="129396"/>
                    </a:cubicBezTo>
                    <a:cubicBezTo>
                      <a:pt x="77369" y="157882"/>
                      <a:pt x="70408" y="152530"/>
                      <a:pt x="104521" y="163902"/>
                    </a:cubicBezTo>
                    <a:cubicBezTo>
                      <a:pt x="173394" y="146683"/>
                      <a:pt x="114334" y="149316"/>
                      <a:pt x="147653" y="224286"/>
                    </a:cubicBezTo>
                    <a:cubicBezTo>
                      <a:pt x="151346" y="232595"/>
                      <a:pt x="164906" y="230037"/>
                      <a:pt x="173532" y="232913"/>
                    </a:cubicBezTo>
                    <a:cubicBezTo>
                      <a:pt x="187909" y="230037"/>
                      <a:pt x="202351" y="227467"/>
                      <a:pt x="216664" y="224286"/>
                    </a:cubicBezTo>
                    <a:cubicBezTo>
                      <a:pt x="228238" y="221714"/>
                      <a:pt x="241912" y="223066"/>
                      <a:pt x="251170" y="215660"/>
                    </a:cubicBezTo>
                    <a:cubicBezTo>
                      <a:pt x="258270" y="209980"/>
                      <a:pt x="256921" y="198407"/>
                      <a:pt x="259796" y="189781"/>
                    </a:cubicBezTo>
                    <a:cubicBezTo>
                      <a:pt x="256921" y="166777"/>
                      <a:pt x="267563" y="137162"/>
                      <a:pt x="251170" y="120769"/>
                    </a:cubicBezTo>
                    <a:cubicBezTo>
                      <a:pt x="238115" y="107714"/>
                      <a:pt x="218277" y="176316"/>
                      <a:pt x="216664" y="181154"/>
                    </a:cubicBezTo>
                    <a:cubicBezTo>
                      <a:pt x="219540" y="189781"/>
                      <a:pt x="216321" y="205539"/>
                      <a:pt x="225291" y="207034"/>
                    </a:cubicBezTo>
                    <a:cubicBezTo>
                      <a:pt x="253298" y="211702"/>
                      <a:pt x="278313" y="179891"/>
                      <a:pt x="294302" y="163902"/>
                    </a:cubicBezTo>
                    <a:cubicBezTo>
                      <a:pt x="291427" y="138023"/>
                      <a:pt x="302822" y="105860"/>
                      <a:pt x="285676" y="86264"/>
                    </a:cubicBezTo>
                    <a:cubicBezTo>
                      <a:pt x="268548" y="66689"/>
                      <a:pt x="221881" y="102914"/>
                      <a:pt x="208038" y="112143"/>
                    </a:cubicBezTo>
                    <a:cubicBezTo>
                      <a:pt x="170592" y="168312"/>
                      <a:pt x="209874" y="122605"/>
                      <a:pt x="182159" y="94890"/>
                    </a:cubicBezTo>
                    <a:cubicBezTo>
                      <a:pt x="175729" y="88460"/>
                      <a:pt x="173532" y="129862"/>
                      <a:pt x="173532" y="120769"/>
                    </a:cubicBezTo>
                    <a:cubicBezTo>
                      <a:pt x="173532" y="108913"/>
                      <a:pt x="179283" y="97766"/>
                      <a:pt x="182159" y="86264"/>
                    </a:cubicBezTo>
                    <a:cubicBezTo>
                      <a:pt x="179283" y="71887"/>
                      <a:pt x="183900" y="53500"/>
                      <a:pt x="173532" y="43132"/>
                    </a:cubicBezTo>
                    <a:cubicBezTo>
                      <a:pt x="160673" y="30273"/>
                      <a:pt x="121774" y="25879"/>
                      <a:pt x="121774" y="25879"/>
                    </a:cubicBezTo>
                    <a:cubicBezTo>
                      <a:pt x="121774" y="25879"/>
                      <a:pt x="104028" y="21318"/>
                      <a:pt x="95895" y="17252"/>
                    </a:cubicBezTo>
                    <a:cubicBezTo>
                      <a:pt x="86622" y="12615"/>
                      <a:pt x="78642" y="5751"/>
                      <a:pt x="70015" y="0"/>
                    </a:cubicBezTo>
                    <a:cubicBezTo>
                      <a:pt x="64264" y="8626"/>
                      <a:pt x="57399" y="16606"/>
                      <a:pt x="52762" y="25879"/>
                    </a:cubicBezTo>
                    <a:cubicBezTo>
                      <a:pt x="42785" y="45833"/>
                      <a:pt x="38804" y="65327"/>
                      <a:pt x="52762" y="86264"/>
                    </a:cubicBezTo>
                    <a:cubicBezTo>
                      <a:pt x="58513" y="94891"/>
                      <a:pt x="70015" y="97766"/>
                      <a:pt x="78642" y="103517"/>
                    </a:cubicBezTo>
                    <a:cubicBezTo>
                      <a:pt x="150303" y="98004"/>
                      <a:pt x="184041" y="125003"/>
                      <a:pt x="208038" y="69011"/>
                    </a:cubicBezTo>
                    <a:cubicBezTo>
                      <a:pt x="212708" y="58114"/>
                      <a:pt x="213789" y="46007"/>
                      <a:pt x="216664" y="34505"/>
                    </a:cubicBezTo>
                    <a:cubicBezTo>
                      <a:pt x="227144" y="76423"/>
                      <a:pt x="226867" y="71414"/>
                      <a:pt x="233917" y="120769"/>
                    </a:cubicBezTo>
                    <a:cubicBezTo>
                      <a:pt x="234324" y="123616"/>
                      <a:pt x="233917" y="126520"/>
                      <a:pt x="233917" y="129396"/>
                    </a:cubicBezTo>
                  </a:path>
                </a:pathLst>
              </a:custGeom>
              <a:ln w="1905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2" name="Volný tvar 131"/>
              <p:cNvSpPr/>
              <p:nvPr/>
            </p:nvSpPr>
            <p:spPr>
              <a:xfrm>
                <a:off x="8532440" y="5733256"/>
                <a:ext cx="374830" cy="232913"/>
              </a:xfrm>
              <a:custGeom>
                <a:avLst/>
                <a:gdLst>
                  <a:gd name="connsiteX0" fmla="*/ 70015 w 302822"/>
                  <a:gd name="connsiteY0" fmla="*/ 146649 h 232913"/>
                  <a:gd name="connsiteX1" fmla="*/ 78642 w 302822"/>
                  <a:gd name="connsiteY1" fmla="*/ 172528 h 232913"/>
                  <a:gd name="connsiteX2" fmla="*/ 130400 w 302822"/>
                  <a:gd name="connsiteY2" fmla="*/ 198407 h 232913"/>
                  <a:gd name="connsiteX3" fmla="*/ 130400 w 302822"/>
                  <a:gd name="connsiteY3" fmla="*/ 112143 h 232913"/>
                  <a:gd name="connsiteX4" fmla="*/ 104521 w 302822"/>
                  <a:gd name="connsiteY4" fmla="*/ 120769 h 232913"/>
                  <a:gd name="connsiteX5" fmla="*/ 95895 w 302822"/>
                  <a:gd name="connsiteY5" fmla="*/ 198407 h 232913"/>
                  <a:gd name="connsiteX6" fmla="*/ 130400 w 302822"/>
                  <a:gd name="connsiteY6" fmla="*/ 215660 h 232913"/>
                  <a:gd name="connsiteX7" fmla="*/ 164906 w 302822"/>
                  <a:gd name="connsiteY7" fmla="*/ 207034 h 232913"/>
                  <a:gd name="connsiteX8" fmla="*/ 130400 w 302822"/>
                  <a:gd name="connsiteY8" fmla="*/ 120769 h 232913"/>
                  <a:gd name="connsiteX9" fmla="*/ 104521 w 302822"/>
                  <a:gd name="connsiteY9" fmla="*/ 129396 h 232913"/>
                  <a:gd name="connsiteX10" fmla="*/ 104521 w 302822"/>
                  <a:gd name="connsiteY10" fmla="*/ 189781 h 232913"/>
                  <a:gd name="connsiteX11" fmla="*/ 130400 w 302822"/>
                  <a:gd name="connsiteY11" fmla="*/ 198407 h 232913"/>
                  <a:gd name="connsiteX12" fmla="*/ 156279 w 302822"/>
                  <a:gd name="connsiteY12" fmla="*/ 215660 h 232913"/>
                  <a:gd name="connsiteX13" fmla="*/ 242544 w 302822"/>
                  <a:gd name="connsiteY13" fmla="*/ 215660 h 232913"/>
                  <a:gd name="connsiteX14" fmla="*/ 208038 w 302822"/>
                  <a:gd name="connsiteY14" fmla="*/ 129396 h 232913"/>
                  <a:gd name="connsiteX15" fmla="*/ 182159 w 302822"/>
                  <a:gd name="connsiteY15" fmla="*/ 146649 h 232913"/>
                  <a:gd name="connsiteX16" fmla="*/ 190785 w 302822"/>
                  <a:gd name="connsiteY16" fmla="*/ 181154 h 232913"/>
                  <a:gd name="connsiteX17" fmla="*/ 242544 w 302822"/>
                  <a:gd name="connsiteY17" fmla="*/ 146649 h 232913"/>
                  <a:gd name="connsiteX18" fmla="*/ 242544 w 302822"/>
                  <a:gd name="connsiteY18" fmla="*/ 94890 h 232913"/>
                  <a:gd name="connsiteX19" fmla="*/ 190785 w 302822"/>
                  <a:gd name="connsiteY19" fmla="*/ 77637 h 232913"/>
                  <a:gd name="connsiteX20" fmla="*/ 139027 w 302822"/>
                  <a:gd name="connsiteY20" fmla="*/ 103517 h 232913"/>
                  <a:gd name="connsiteX21" fmla="*/ 147653 w 302822"/>
                  <a:gd name="connsiteY21" fmla="*/ 146649 h 232913"/>
                  <a:gd name="connsiteX22" fmla="*/ 164906 w 302822"/>
                  <a:gd name="connsiteY22" fmla="*/ 120769 h 232913"/>
                  <a:gd name="connsiteX23" fmla="*/ 156279 w 302822"/>
                  <a:gd name="connsiteY23" fmla="*/ 94890 h 232913"/>
                  <a:gd name="connsiteX24" fmla="*/ 104521 w 302822"/>
                  <a:gd name="connsiteY24" fmla="*/ 69011 h 232913"/>
                  <a:gd name="connsiteX25" fmla="*/ 70015 w 302822"/>
                  <a:gd name="connsiteY25" fmla="*/ 77637 h 232913"/>
                  <a:gd name="connsiteX26" fmla="*/ 70015 w 302822"/>
                  <a:gd name="connsiteY26" fmla="*/ 146649 h 232913"/>
                  <a:gd name="connsiteX27" fmla="*/ 121774 w 302822"/>
                  <a:gd name="connsiteY27" fmla="*/ 181154 h 232913"/>
                  <a:gd name="connsiteX28" fmla="*/ 147653 w 302822"/>
                  <a:gd name="connsiteY28" fmla="*/ 172528 h 232913"/>
                  <a:gd name="connsiteX29" fmla="*/ 113147 w 302822"/>
                  <a:gd name="connsiteY29" fmla="*/ 94890 h 232913"/>
                  <a:gd name="connsiteX30" fmla="*/ 87268 w 302822"/>
                  <a:gd name="connsiteY30" fmla="*/ 86264 h 232913"/>
                  <a:gd name="connsiteX31" fmla="*/ 78642 w 302822"/>
                  <a:gd name="connsiteY31" fmla="*/ 112143 h 232913"/>
                  <a:gd name="connsiteX32" fmla="*/ 156279 w 302822"/>
                  <a:gd name="connsiteY32" fmla="*/ 77637 h 232913"/>
                  <a:gd name="connsiteX33" fmla="*/ 147653 w 302822"/>
                  <a:gd name="connsiteY33" fmla="*/ 51758 h 232913"/>
                  <a:gd name="connsiteX34" fmla="*/ 95895 w 302822"/>
                  <a:gd name="connsiteY34" fmla="*/ 25879 h 232913"/>
                  <a:gd name="connsiteX35" fmla="*/ 87268 w 302822"/>
                  <a:gd name="connsiteY35" fmla="*/ 51758 h 232913"/>
                  <a:gd name="connsiteX36" fmla="*/ 121774 w 302822"/>
                  <a:gd name="connsiteY36" fmla="*/ 103517 h 232913"/>
                  <a:gd name="connsiteX37" fmla="*/ 147653 w 302822"/>
                  <a:gd name="connsiteY37" fmla="*/ 112143 h 232913"/>
                  <a:gd name="connsiteX38" fmla="*/ 156279 w 302822"/>
                  <a:gd name="connsiteY38" fmla="*/ 86264 h 232913"/>
                  <a:gd name="connsiteX39" fmla="*/ 147653 w 302822"/>
                  <a:gd name="connsiteY39" fmla="*/ 60385 h 232913"/>
                  <a:gd name="connsiteX40" fmla="*/ 95895 w 302822"/>
                  <a:gd name="connsiteY40" fmla="*/ 34505 h 232913"/>
                  <a:gd name="connsiteX41" fmla="*/ 70015 w 302822"/>
                  <a:gd name="connsiteY41" fmla="*/ 43132 h 232913"/>
                  <a:gd name="connsiteX42" fmla="*/ 61389 w 302822"/>
                  <a:gd name="connsiteY42" fmla="*/ 69011 h 232913"/>
                  <a:gd name="connsiteX43" fmla="*/ 44136 w 302822"/>
                  <a:gd name="connsiteY43" fmla="*/ 94890 h 232913"/>
                  <a:gd name="connsiteX44" fmla="*/ 35510 w 302822"/>
                  <a:gd name="connsiteY44" fmla="*/ 120769 h 232913"/>
                  <a:gd name="connsiteX45" fmla="*/ 44136 w 302822"/>
                  <a:gd name="connsiteY45" fmla="*/ 146649 h 232913"/>
                  <a:gd name="connsiteX46" fmla="*/ 95895 w 302822"/>
                  <a:gd name="connsiteY46" fmla="*/ 172528 h 232913"/>
                  <a:gd name="connsiteX47" fmla="*/ 113147 w 302822"/>
                  <a:gd name="connsiteY47" fmla="*/ 198407 h 232913"/>
                  <a:gd name="connsiteX48" fmla="*/ 164906 w 302822"/>
                  <a:gd name="connsiteY48" fmla="*/ 215660 h 232913"/>
                  <a:gd name="connsiteX49" fmla="*/ 182159 w 302822"/>
                  <a:gd name="connsiteY49" fmla="*/ 120769 h 232913"/>
                  <a:gd name="connsiteX50" fmla="*/ 190785 w 302822"/>
                  <a:gd name="connsiteY50" fmla="*/ 181154 h 232913"/>
                  <a:gd name="connsiteX51" fmla="*/ 225291 w 302822"/>
                  <a:gd name="connsiteY51" fmla="*/ 232913 h 232913"/>
                  <a:gd name="connsiteX52" fmla="*/ 259796 w 302822"/>
                  <a:gd name="connsiteY52" fmla="*/ 224286 h 232913"/>
                  <a:gd name="connsiteX53" fmla="*/ 294302 w 302822"/>
                  <a:gd name="connsiteY53" fmla="*/ 172528 h 232913"/>
                  <a:gd name="connsiteX54" fmla="*/ 285676 w 302822"/>
                  <a:gd name="connsiteY54" fmla="*/ 94890 h 232913"/>
                  <a:gd name="connsiteX55" fmla="*/ 233917 w 302822"/>
                  <a:gd name="connsiteY55" fmla="*/ 77637 h 232913"/>
                  <a:gd name="connsiteX56" fmla="*/ 208038 w 302822"/>
                  <a:gd name="connsiteY56" fmla="*/ 86264 h 232913"/>
                  <a:gd name="connsiteX57" fmla="*/ 216664 w 302822"/>
                  <a:gd name="connsiteY57" fmla="*/ 146649 h 232913"/>
                  <a:gd name="connsiteX58" fmla="*/ 242544 w 302822"/>
                  <a:gd name="connsiteY58" fmla="*/ 163902 h 232913"/>
                  <a:gd name="connsiteX59" fmla="*/ 285676 w 302822"/>
                  <a:gd name="connsiteY59" fmla="*/ 146649 h 232913"/>
                  <a:gd name="connsiteX60" fmla="*/ 277049 w 302822"/>
                  <a:gd name="connsiteY60" fmla="*/ 103517 h 232913"/>
                  <a:gd name="connsiteX61" fmla="*/ 225291 w 302822"/>
                  <a:gd name="connsiteY61" fmla="*/ 69011 h 232913"/>
                  <a:gd name="connsiteX62" fmla="*/ 190785 w 302822"/>
                  <a:gd name="connsiteY62" fmla="*/ 51758 h 232913"/>
                  <a:gd name="connsiteX63" fmla="*/ 156279 w 302822"/>
                  <a:gd name="connsiteY63" fmla="*/ 60385 h 232913"/>
                  <a:gd name="connsiteX64" fmla="*/ 173532 w 302822"/>
                  <a:gd name="connsiteY64" fmla="*/ 86264 h 232913"/>
                  <a:gd name="connsiteX65" fmla="*/ 216664 w 302822"/>
                  <a:gd name="connsiteY65" fmla="*/ 77637 h 232913"/>
                  <a:gd name="connsiteX66" fmla="*/ 208038 w 302822"/>
                  <a:gd name="connsiteY66" fmla="*/ 34505 h 232913"/>
                  <a:gd name="connsiteX67" fmla="*/ 156279 w 302822"/>
                  <a:gd name="connsiteY67" fmla="*/ 17252 h 232913"/>
                  <a:gd name="connsiteX68" fmla="*/ 70015 w 302822"/>
                  <a:gd name="connsiteY68" fmla="*/ 60385 h 232913"/>
                  <a:gd name="connsiteX69" fmla="*/ 87268 w 302822"/>
                  <a:gd name="connsiteY69" fmla="*/ 103517 h 232913"/>
                  <a:gd name="connsiteX70" fmla="*/ 95895 w 302822"/>
                  <a:gd name="connsiteY70" fmla="*/ 69011 h 232913"/>
                  <a:gd name="connsiteX71" fmla="*/ 104521 w 302822"/>
                  <a:gd name="connsiteY71" fmla="*/ 43132 h 232913"/>
                  <a:gd name="connsiteX72" fmla="*/ 78642 w 302822"/>
                  <a:gd name="connsiteY72" fmla="*/ 34505 h 232913"/>
                  <a:gd name="connsiteX73" fmla="*/ 44136 w 302822"/>
                  <a:gd name="connsiteY73" fmla="*/ 43132 h 232913"/>
                  <a:gd name="connsiteX74" fmla="*/ 44136 w 302822"/>
                  <a:gd name="connsiteY74" fmla="*/ 94890 h 232913"/>
                  <a:gd name="connsiteX75" fmla="*/ 104521 w 302822"/>
                  <a:gd name="connsiteY75" fmla="*/ 86264 h 232913"/>
                  <a:gd name="connsiteX76" fmla="*/ 70015 w 302822"/>
                  <a:gd name="connsiteY76" fmla="*/ 8626 h 232913"/>
                  <a:gd name="connsiteX77" fmla="*/ 9630 w 302822"/>
                  <a:gd name="connsiteY77" fmla="*/ 17252 h 232913"/>
                  <a:gd name="connsiteX78" fmla="*/ 1004 w 302822"/>
                  <a:gd name="connsiteY78" fmla="*/ 43132 h 232913"/>
                  <a:gd name="connsiteX79" fmla="*/ 18257 w 302822"/>
                  <a:gd name="connsiteY79" fmla="*/ 94890 h 232913"/>
                  <a:gd name="connsiteX80" fmla="*/ 35510 w 302822"/>
                  <a:gd name="connsiteY80" fmla="*/ 69011 h 232913"/>
                  <a:gd name="connsiteX81" fmla="*/ 18257 w 302822"/>
                  <a:gd name="connsiteY81" fmla="*/ 43132 h 232913"/>
                  <a:gd name="connsiteX82" fmla="*/ 9630 w 302822"/>
                  <a:gd name="connsiteY82" fmla="*/ 69011 h 232913"/>
                  <a:gd name="connsiteX83" fmla="*/ 18257 w 302822"/>
                  <a:gd name="connsiteY83" fmla="*/ 103517 h 232913"/>
                  <a:gd name="connsiteX84" fmla="*/ 44136 w 302822"/>
                  <a:gd name="connsiteY84" fmla="*/ 129396 h 232913"/>
                  <a:gd name="connsiteX85" fmla="*/ 104521 w 302822"/>
                  <a:gd name="connsiteY85" fmla="*/ 163902 h 232913"/>
                  <a:gd name="connsiteX86" fmla="*/ 147653 w 302822"/>
                  <a:gd name="connsiteY86" fmla="*/ 224286 h 232913"/>
                  <a:gd name="connsiteX87" fmla="*/ 173532 w 302822"/>
                  <a:gd name="connsiteY87" fmla="*/ 232913 h 232913"/>
                  <a:gd name="connsiteX88" fmla="*/ 216664 w 302822"/>
                  <a:gd name="connsiteY88" fmla="*/ 224286 h 232913"/>
                  <a:gd name="connsiteX89" fmla="*/ 251170 w 302822"/>
                  <a:gd name="connsiteY89" fmla="*/ 215660 h 232913"/>
                  <a:gd name="connsiteX90" fmla="*/ 259796 w 302822"/>
                  <a:gd name="connsiteY90" fmla="*/ 189781 h 232913"/>
                  <a:gd name="connsiteX91" fmla="*/ 251170 w 302822"/>
                  <a:gd name="connsiteY91" fmla="*/ 120769 h 232913"/>
                  <a:gd name="connsiteX92" fmla="*/ 216664 w 302822"/>
                  <a:gd name="connsiteY92" fmla="*/ 181154 h 232913"/>
                  <a:gd name="connsiteX93" fmla="*/ 225291 w 302822"/>
                  <a:gd name="connsiteY93" fmla="*/ 207034 h 232913"/>
                  <a:gd name="connsiteX94" fmla="*/ 294302 w 302822"/>
                  <a:gd name="connsiteY94" fmla="*/ 163902 h 232913"/>
                  <a:gd name="connsiteX95" fmla="*/ 285676 w 302822"/>
                  <a:gd name="connsiteY95" fmla="*/ 86264 h 232913"/>
                  <a:gd name="connsiteX96" fmla="*/ 208038 w 302822"/>
                  <a:gd name="connsiteY96" fmla="*/ 112143 h 232913"/>
                  <a:gd name="connsiteX97" fmla="*/ 182159 w 302822"/>
                  <a:gd name="connsiteY97" fmla="*/ 94890 h 232913"/>
                  <a:gd name="connsiteX98" fmla="*/ 173532 w 302822"/>
                  <a:gd name="connsiteY98" fmla="*/ 120769 h 232913"/>
                  <a:gd name="connsiteX99" fmla="*/ 182159 w 302822"/>
                  <a:gd name="connsiteY99" fmla="*/ 86264 h 232913"/>
                  <a:gd name="connsiteX100" fmla="*/ 173532 w 302822"/>
                  <a:gd name="connsiteY100" fmla="*/ 43132 h 232913"/>
                  <a:gd name="connsiteX101" fmla="*/ 121774 w 302822"/>
                  <a:gd name="connsiteY101" fmla="*/ 25879 h 232913"/>
                  <a:gd name="connsiteX102" fmla="*/ 95895 w 302822"/>
                  <a:gd name="connsiteY102" fmla="*/ 17252 h 232913"/>
                  <a:gd name="connsiteX103" fmla="*/ 70015 w 302822"/>
                  <a:gd name="connsiteY103" fmla="*/ 0 h 232913"/>
                  <a:gd name="connsiteX104" fmla="*/ 52762 w 302822"/>
                  <a:gd name="connsiteY104" fmla="*/ 25879 h 232913"/>
                  <a:gd name="connsiteX105" fmla="*/ 52762 w 302822"/>
                  <a:gd name="connsiteY105" fmla="*/ 86264 h 232913"/>
                  <a:gd name="connsiteX106" fmla="*/ 78642 w 302822"/>
                  <a:gd name="connsiteY106" fmla="*/ 103517 h 232913"/>
                  <a:gd name="connsiteX107" fmla="*/ 208038 w 302822"/>
                  <a:gd name="connsiteY107" fmla="*/ 69011 h 232913"/>
                  <a:gd name="connsiteX108" fmla="*/ 216664 w 302822"/>
                  <a:gd name="connsiteY108" fmla="*/ 34505 h 232913"/>
                  <a:gd name="connsiteX109" fmla="*/ 233917 w 302822"/>
                  <a:gd name="connsiteY109" fmla="*/ 120769 h 232913"/>
                  <a:gd name="connsiteX110" fmla="*/ 233917 w 302822"/>
                  <a:gd name="connsiteY110" fmla="*/ 129396 h 2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2822" h="232913">
                    <a:moveTo>
                      <a:pt x="70015" y="146649"/>
                    </a:moveTo>
                    <a:cubicBezTo>
                      <a:pt x="72891" y="155275"/>
                      <a:pt x="72962" y="165428"/>
                      <a:pt x="78642" y="172528"/>
                    </a:cubicBezTo>
                    <a:cubicBezTo>
                      <a:pt x="90805" y="187731"/>
                      <a:pt x="113351" y="192724"/>
                      <a:pt x="130400" y="198407"/>
                    </a:cubicBezTo>
                    <a:cubicBezTo>
                      <a:pt x="140039" y="169492"/>
                      <a:pt x="152429" y="145186"/>
                      <a:pt x="130400" y="112143"/>
                    </a:cubicBezTo>
                    <a:cubicBezTo>
                      <a:pt x="125356" y="104577"/>
                      <a:pt x="113147" y="117894"/>
                      <a:pt x="104521" y="120769"/>
                    </a:cubicBezTo>
                    <a:cubicBezTo>
                      <a:pt x="98769" y="138024"/>
                      <a:pt x="74328" y="176840"/>
                      <a:pt x="95895" y="198407"/>
                    </a:cubicBezTo>
                    <a:cubicBezTo>
                      <a:pt x="104988" y="207500"/>
                      <a:pt x="118898" y="209909"/>
                      <a:pt x="130400" y="215660"/>
                    </a:cubicBezTo>
                    <a:cubicBezTo>
                      <a:pt x="141902" y="212785"/>
                      <a:pt x="161499" y="218390"/>
                      <a:pt x="164906" y="207034"/>
                    </a:cubicBezTo>
                    <a:cubicBezTo>
                      <a:pt x="187669" y="131157"/>
                      <a:pt x="169669" y="133860"/>
                      <a:pt x="130400" y="120769"/>
                    </a:cubicBezTo>
                    <a:cubicBezTo>
                      <a:pt x="121774" y="123645"/>
                      <a:pt x="110951" y="122966"/>
                      <a:pt x="104521" y="129396"/>
                    </a:cubicBezTo>
                    <a:cubicBezTo>
                      <a:pt x="91299" y="142618"/>
                      <a:pt x="94794" y="177622"/>
                      <a:pt x="104521" y="189781"/>
                    </a:cubicBezTo>
                    <a:cubicBezTo>
                      <a:pt x="110201" y="196881"/>
                      <a:pt x="121774" y="195532"/>
                      <a:pt x="130400" y="198407"/>
                    </a:cubicBezTo>
                    <a:cubicBezTo>
                      <a:pt x="139026" y="204158"/>
                      <a:pt x="147006" y="211024"/>
                      <a:pt x="156279" y="215660"/>
                    </a:cubicBezTo>
                    <a:cubicBezTo>
                      <a:pt x="189736" y="232388"/>
                      <a:pt x="199345" y="221831"/>
                      <a:pt x="242544" y="215660"/>
                    </a:cubicBezTo>
                    <a:cubicBezTo>
                      <a:pt x="241048" y="203695"/>
                      <a:pt x="249442" y="129396"/>
                      <a:pt x="208038" y="129396"/>
                    </a:cubicBezTo>
                    <a:cubicBezTo>
                      <a:pt x="197670" y="129396"/>
                      <a:pt x="190785" y="140898"/>
                      <a:pt x="182159" y="146649"/>
                    </a:cubicBezTo>
                    <a:cubicBezTo>
                      <a:pt x="185034" y="158151"/>
                      <a:pt x="180619" y="175054"/>
                      <a:pt x="190785" y="181154"/>
                    </a:cubicBezTo>
                    <a:cubicBezTo>
                      <a:pt x="217311" y="197070"/>
                      <a:pt x="234488" y="158733"/>
                      <a:pt x="242544" y="146649"/>
                    </a:cubicBezTo>
                    <a:cubicBezTo>
                      <a:pt x="246967" y="133378"/>
                      <a:pt x="261123" y="108161"/>
                      <a:pt x="242544" y="94890"/>
                    </a:cubicBezTo>
                    <a:cubicBezTo>
                      <a:pt x="227745" y="84319"/>
                      <a:pt x="190785" y="77637"/>
                      <a:pt x="190785" y="77637"/>
                    </a:cubicBezTo>
                    <a:cubicBezTo>
                      <a:pt x="181316" y="80794"/>
                      <a:pt x="142547" y="91196"/>
                      <a:pt x="139027" y="103517"/>
                    </a:cubicBezTo>
                    <a:cubicBezTo>
                      <a:pt x="134999" y="117615"/>
                      <a:pt x="144778" y="132272"/>
                      <a:pt x="147653" y="146649"/>
                    </a:cubicBezTo>
                    <a:cubicBezTo>
                      <a:pt x="153404" y="138022"/>
                      <a:pt x="163202" y="130996"/>
                      <a:pt x="164906" y="120769"/>
                    </a:cubicBezTo>
                    <a:cubicBezTo>
                      <a:pt x="166401" y="111800"/>
                      <a:pt x="161959" y="101990"/>
                      <a:pt x="156279" y="94890"/>
                    </a:cubicBezTo>
                    <a:cubicBezTo>
                      <a:pt x="144116" y="79687"/>
                      <a:pt x="121570" y="74694"/>
                      <a:pt x="104521" y="69011"/>
                    </a:cubicBezTo>
                    <a:cubicBezTo>
                      <a:pt x="93019" y="71886"/>
                      <a:pt x="79273" y="70231"/>
                      <a:pt x="70015" y="77637"/>
                    </a:cubicBezTo>
                    <a:cubicBezTo>
                      <a:pt x="54260" y="90241"/>
                      <a:pt x="63626" y="138434"/>
                      <a:pt x="70015" y="146649"/>
                    </a:cubicBezTo>
                    <a:cubicBezTo>
                      <a:pt x="82745" y="163016"/>
                      <a:pt x="121774" y="181154"/>
                      <a:pt x="121774" y="181154"/>
                    </a:cubicBezTo>
                    <a:cubicBezTo>
                      <a:pt x="130400" y="178279"/>
                      <a:pt x="145448" y="181349"/>
                      <a:pt x="147653" y="172528"/>
                    </a:cubicBezTo>
                    <a:cubicBezTo>
                      <a:pt x="159123" y="126649"/>
                      <a:pt x="144950" y="110791"/>
                      <a:pt x="113147" y="94890"/>
                    </a:cubicBezTo>
                    <a:cubicBezTo>
                      <a:pt x="105014" y="90824"/>
                      <a:pt x="95894" y="89139"/>
                      <a:pt x="87268" y="86264"/>
                    </a:cubicBezTo>
                    <a:cubicBezTo>
                      <a:pt x="84393" y="94890"/>
                      <a:pt x="70016" y="109268"/>
                      <a:pt x="78642" y="112143"/>
                    </a:cubicBezTo>
                    <a:cubicBezTo>
                      <a:pt x="130942" y="129576"/>
                      <a:pt x="137105" y="106400"/>
                      <a:pt x="156279" y="77637"/>
                    </a:cubicBezTo>
                    <a:cubicBezTo>
                      <a:pt x="153404" y="69011"/>
                      <a:pt x="153333" y="58858"/>
                      <a:pt x="147653" y="51758"/>
                    </a:cubicBezTo>
                    <a:cubicBezTo>
                      <a:pt x="135491" y="36555"/>
                      <a:pt x="112944" y="31562"/>
                      <a:pt x="95895" y="25879"/>
                    </a:cubicBezTo>
                    <a:cubicBezTo>
                      <a:pt x="93019" y="34505"/>
                      <a:pt x="87268" y="42665"/>
                      <a:pt x="87268" y="51758"/>
                    </a:cubicBezTo>
                    <a:cubicBezTo>
                      <a:pt x="87268" y="72859"/>
                      <a:pt x="106216" y="93145"/>
                      <a:pt x="121774" y="103517"/>
                    </a:cubicBezTo>
                    <a:cubicBezTo>
                      <a:pt x="129340" y="108561"/>
                      <a:pt x="139027" y="109268"/>
                      <a:pt x="147653" y="112143"/>
                    </a:cubicBezTo>
                    <a:cubicBezTo>
                      <a:pt x="150528" y="103517"/>
                      <a:pt x="156279" y="95357"/>
                      <a:pt x="156279" y="86264"/>
                    </a:cubicBezTo>
                    <a:cubicBezTo>
                      <a:pt x="156279" y="77171"/>
                      <a:pt x="153333" y="67485"/>
                      <a:pt x="147653" y="60385"/>
                    </a:cubicBezTo>
                    <a:cubicBezTo>
                      <a:pt x="135492" y="45183"/>
                      <a:pt x="112943" y="40188"/>
                      <a:pt x="95895" y="34505"/>
                    </a:cubicBezTo>
                    <a:cubicBezTo>
                      <a:pt x="87268" y="37381"/>
                      <a:pt x="76445" y="36702"/>
                      <a:pt x="70015" y="43132"/>
                    </a:cubicBezTo>
                    <a:cubicBezTo>
                      <a:pt x="63585" y="49562"/>
                      <a:pt x="65455" y="60878"/>
                      <a:pt x="61389" y="69011"/>
                    </a:cubicBezTo>
                    <a:cubicBezTo>
                      <a:pt x="56752" y="78284"/>
                      <a:pt x="49887" y="86264"/>
                      <a:pt x="44136" y="94890"/>
                    </a:cubicBezTo>
                    <a:cubicBezTo>
                      <a:pt x="41261" y="103516"/>
                      <a:pt x="35510" y="111676"/>
                      <a:pt x="35510" y="120769"/>
                    </a:cubicBezTo>
                    <a:cubicBezTo>
                      <a:pt x="35510" y="129862"/>
                      <a:pt x="38456" y="139548"/>
                      <a:pt x="44136" y="146649"/>
                    </a:cubicBezTo>
                    <a:cubicBezTo>
                      <a:pt x="56298" y="161852"/>
                      <a:pt x="78846" y="166845"/>
                      <a:pt x="95895" y="172528"/>
                    </a:cubicBezTo>
                    <a:cubicBezTo>
                      <a:pt x="101646" y="181154"/>
                      <a:pt x="104355" y="192912"/>
                      <a:pt x="113147" y="198407"/>
                    </a:cubicBezTo>
                    <a:cubicBezTo>
                      <a:pt x="128569" y="208046"/>
                      <a:pt x="164906" y="215660"/>
                      <a:pt x="164906" y="215660"/>
                    </a:cubicBezTo>
                    <a:cubicBezTo>
                      <a:pt x="221199" y="196896"/>
                      <a:pt x="182159" y="219259"/>
                      <a:pt x="182159" y="120769"/>
                    </a:cubicBezTo>
                    <a:cubicBezTo>
                      <a:pt x="182159" y="100436"/>
                      <a:pt x="183486" y="162177"/>
                      <a:pt x="190785" y="181154"/>
                    </a:cubicBezTo>
                    <a:cubicBezTo>
                      <a:pt x="198229" y="200507"/>
                      <a:pt x="225291" y="232913"/>
                      <a:pt x="225291" y="232913"/>
                    </a:cubicBezTo>
                    <a:cubicBezTo>
                      <a:pt x="236793" y="230037"/>
                      <a:pt x="249502" y="230168"/>
                      <a:pt x="259796" y="224286"/>
                    </a:cubicBezTo>
                    <a:cubicBezTo>
                      <a:pt x="286405" y="209081"/>
                      <a:pt x="286067" y="197233"/>
                      <a:pt x="294302" y="172528"/>
                    </a:cubicBezTo>
                    <a:cubicBezTo>
                      <a:pt x="291427" y="146649"/>
                      <a:pt x="299655" y="116858"/>
                      <a:pt x="285676" y="94890"/>
                    </a:cubicBezTo>
                    <a:cubicBezTo>
                      <a:pt x="275912" y="79547"/>
                      <a:pt x="233917" y="77637"/>
                      <a:pt x="233917" y="77637"/>
                    </a:cubicBezTo>
                    <a:cubicBezTo>
                      <a:pt x="225291" y="80513"/>
                      <a:pt x="214468" y="79834"/>
                      <a:pt x="208038" y="86264"/>
                    </a:cubicBezTo>
                    <a:cubicBezTo>
                      <a:pt x="189287" y="105015"/>
                      <a:pt x="203910" y="131344"/>
                      <a:pt x="216664" y="146649"/>
                    </a:cubicBezTo>
                    <a:cubicBezTo>
                      <a:pt x="223301" y="154614"/>
                      <a:pt x="233917" y="158151"/>
                      <a:pt x="242544" y="163902"/>
                    </a:cubicBezTo>
                    <a:cubicBezTo>
                      <a:pt x="256921" y="158151"/>
                      <a:pt x="277993" y="160094"/>
                      <a:pt x="285676" y="146649"/>
                    </a:cubicBezTo>
                    <a:cubicBezTo>
                      <a:pt x="292950" y="133919"/>
                      <a:pt x="283606" y="116631"/>
                      <a:pt x="277049" y="103517"/>
                    </a:cubicBezTo>
                    <a:cubicBezTo>
                      <a:pt x="262254" y="73927"/>
                      <a:pt x="249690" y="79468"/>
                      <a:pt x="225291" y="69011"/>
                    </a:cubicBezTo>
                    <a:cubicBezTo>
                      <a:pt x="213471" y="63945"/>
                      <a:pt x="202287" y="57509"/>
                      <a:pt x="190785" y="51758"/>
                    </a:cubicBezTo>
                    <a:cubicBezTo>
                      <a:pt x="179283" y="54634"/>
                      <a:pt x="161581" y="49781"/>
                      <a:pt x="156279" y="60385"/>
                    </a:cubicBezTo>
                    <a:cubicBezTo>
                      <a:pt x="151642" y="69658"/>
                      <a:pt x="163563" y="83416"/>
                      <a:pt x="173532" y="86264"/>
                    </a:cubicBezTo>
                    <a:cubicBezTo>
                      <a:pt x="187630" y="90292"/>
                      <a:pt x="202287" y="80513"/>
                      <a:pt x="216664" y="77637"/>
                    </a:cubicBezTo>
                    <a:cubicBezTo>
                      <a:pt x="213789" y="63260"/>
                      <a:pt x="218406" y="44873"/>
                      <a:pt x="208038" y="34505"/>
                    </a:cubicBezTo>
                    <a:cubicBezTo>
                      <a:pt x="195178" y="21645"/>
                      <a:pt x="156279" y="17252"/>
                      <a:pt x="156279" y="17252"/>
                    </a:cubicBezTo>
                    <a:cubicBezTo>
                      <a:pt x="147506" y="19759"/>
                      <a:pt x="73782" y="30250"/>
                      <a:pt x="70015" y="60385"/>
                    </a:cubicBezTo>
                    <a:cubicBezTo>
                      <a:pt x="68094" y="75750"/>
                      <a:pt x="81517" y="89140"/>
                      <a:pt x="87268" y="103517"/>
                    </a:cubicBezTo>
                    <a:cubicBezTo>
                      <a:pt x="90144" y="92015"/>
                      <a:pt x="92638" y="80411"/>
                      <a:pt x="95895" y="69011"/>
                    </a:cubicBezTo>
                    <a:cubicBezTo>
                      <a:pt x="98393" y="60268"/>
                      <a:pt x="108587" y="51265"/>
                      <a:pt x="104521" y="43132"/>
                    </a:cubicBezTo>
                    <a:cubicBezTo>
                      <a:pt x="100454" y="34999"/>
                      <a:pt x="87268" y="37381"/>
                      <a:pt x="78642" y="34505"/>
                    </a:cubicBezTo>
                    <a:cubicBezTo>
                      <a:pt x="67140" y="37381"/>
                      <a:pt x="53394" y="35726"/>
                      <a:pt x="44136" y="43132"/>
                    </a:cubicBezTo>
                    <a:cubicBezTo>
                      <a:pt x="25976" y="57660"/>
                      <a:pt x="39293" y="80362"/>
                      <a:pt x="44136" y="94890"/>
                    </a:cubicBezTo>
                    <a:cubicBezTo>
                      <a:pt x="64264" y="92015"/>
                      <a:pt x="93242" y="103182"/>
                      <a:pt x="104521" y="86264"/>
                    </a:cubicBezTo>
                    <a:cubicBezTo>
                      <a:pt x="145313" y="25076"/>
                      <a:pt x="98063" y="17974"/>
                      <a:pt x="70015" y="8626"/>
                    </a:cubicBezTo>
                    <a:cubicBezTo>
                      <a:pt x="49887" y="11501"/>
                      <a:pt x="27816" y="8159"/>
                      <a:pt x="9630" y="17252"/>
                    </a:cubicBezTo>
                    <a:cubicBezTo>
                      <a:pt x="1497" y="21319"/>
                      <a:pt x="0" y="34094"/>
                      <a:pt x="1004" y="43132"/>
                    </a:cubicBezTo>
                    <a:cubicBezTo>
                      <a:pt x="3012" y="61207"/>
                      <a:pt x="18257" y="94890"/>
                      <a:pt x="18257" y="94890"/>
                    </a:cubicBezTo>
                    <a:cubicBezTo>
                      <a:pt x="24008" y="86264"/>
                      <a:pt x="35510" y="79379"/>
                      <a:pt x="35510" y="69011"/>
                    </a:cubicBezTo>
                    <a:cubicBezTo>
                      <a:pt x="35510" y="58643"/>
                      <a:pt x="28625" y="43132"/>
                      <a:pt x="18257" y="43132"/>
                    </a:cubicBezTo>
                    <a:cubicBezTo>
                      <a:pt x="9164" y="43132"/>
                      <a:pt x="12506" y="60385"/>
                      <a:pt x="9630" y="69011"/>
                    </a:cubicBezTo>
                    <a:cubicBezTo>
                      <a:pt x="12506" y="80513"/>
                      <a:pt x="12375" y="93223"/>
                      <a:pt x="18257" y="103517"/>
                    </a:cubicBezTo>
                    <a:cubicBezTo>
                      <a:pt x="24310" y="114109"/>
                      <a:pt x="34873" y="121457"/>
                      <a:pt x="44136" y="129396"/>
                    </a:cubicBezTo>
                    <a:cubicBezTo>
                      <a:pt x="77369" y="157882"/>
                      <a:pt x="70408" y="152530"/>
                      <a:pt x="104521" y="163902"/>
                    </a:cubicBezTo>
                    <a:cubicBezTo>
                      <a:pt x="173394" y="146683"/>
                      <a:pt x="114334" y="149316"/>
                      <a:pt x="147653" y="224286"/>
                    </a:cubicBezTo>
                    <a:cubicBezTo>
                      <a:pt x="151346" y="232595"/>
                      <a:pt x="164906" y="230037"/>
                      <a:pt x="173532" y="232913"/>
                    </a:cubicBezTo>
                    <a:cubicBezTo>
                      <a:pt x="187909" y="230037"/>
                      <a:pt x="202351" y="227467"/>
                      <a:pt x="216664" y="224286"/>
                    </a:cubicBezTo>
                    <a:cubicBezTo>
                      <a:pt x="228238" y="221714"/>
                      <a:pt x="241912" y="223066"/>
                      <a:pt x="251170" y="215660"/>
                    </a:cubicBezTo>
                    <a:cubicBezTo>
                      <a:pt x="258270" y="209980"/>
                      <a:pt x="256921" y="198407"/>
                      <a:pt x="259796" y="189781"/>
                    </a:cubicBezTo>
                    <a:cubicBezTo>
                      <a:pt x="256921" y="166777"/>
                      <a:pt x="267563" y="137162"/>
                      <a:pt x="251170" y="120769"/>
                    </a:cubicBezTo>
                    <a:cubicBezTo>
                      <a:pt x="238115" y="107714"/>
                      <a:pt x="218277" y="176316"/>
                      <a:pt x="216664" y="181154"/>
                    </a:cubicBezTo>
                    <a:cubicBezTo>
                      <a:pt x="219540" y="189781"/>
                      <a:pt x="216321" y="205539"/>
                      <a:pt x="225291" y="207034"/>
                    </a:cubicBezTo>
                    <a:cubicBezTo>
                      <a:pt x="253298" y="211702"/>
                      <a:pt x="278313" y="179891"/>
                      <a:pt x="294302" y="163902"/>
                    </a:cubicBezTo>
                    <a:cubicBezTo>
                      <a:pt x="291427" y="138023"/>
                      <a:pt x="302822" y="105860"/>
                      <a:pt x="285676" y="86264"/>
                    </a:cubicBezTo>
                    <a:cubicBezTo>
                      <a:pt x="268548" y="66689"/>
                      <a:pt x="221881" y="102914"/>
                      <a:pt x="208038" y="112143"/>
                    </a:cubicBezTo>
                    <a:cubicBezTo>
                      <a:pt x="170592" y="168312"/>
                      <a:pt x="209874" y="122605"/>
                      <a:pt x="182159" y="94890"/>
                    </a:cubicBezTo>
                    <a:cubicBezTo>
                      <a:pt x="175729" y="88460"/>
                      <a:pt x="173532" y="129862"/>
                      <a:pt x="173532" y="120769"/>
                    </a:cubicBezTo>
                    <a:cubicBezTo>
                      <a:pt x="173532" y="108913"/>
                      <a:pt x="179283" y="97766"/>
                      <a:pt x="182159" y="86264"/>
                    </a:cubicBezTo>
                    <a:cubicBezTo>
                      <a:pt x="179283" y="71887"/>
                      <a:pt x="183900" y="53500"/>
                      <a:pt x="173532" y="43132"/>
                    </a:cubicBezTo>
                    <a:cubicBezTo>
                      <a:pt x="160673" y="30273"/>
                      <a:pt x="121774" y="25879"/>
                      <a:pt x="121774" y="25879"/>
                    </a:cubicBezTo>
                    <a:cubicBezTo>
                      <a:pt x="121774" y="25879"/>
                      <a:pt x="104028" y="21318"/>
                      <a:pt x="95895" y="17252"/>
                    </a:cubicBezTo>
                    <a:cubicBezTo>
                      <a:pt x="86622" y="12615"/>
                      <a:pt x="78642" y="5751"/>
                      <a:pt x="70015" y="0"/>
                    </a:cubicBezTo>
                    <a:cubicBezTo>
                      <a:pt x="64264" y="8626"/>
                      <a:pt x="57399" y="16606"/>
                      <a:pt x="52762" y="25879"/>
                    </a:cubicBezTo>
                    <a:cubicBezTo>
                      <a:pt x="42785" y="45833"/>
                      <a:pt x="38804" y="65327"/>
                      <a:pt x="52762" y="86264"/>
                    </a:cubicBezTo>
                    <a:cubicBezTo>
                      <a:pt x="58513" y="94891"/>
                      <a:pt x="70015" y="97766"/>
                      <a:pt x="78642" y="103517"/>
                    </a:cubicBezTo>
                    <a:cubicBezTo>
                      <a:pt x="150303" y="98004"/>
                      <a:pt x="184041" y="125003"/>
                      <a:pt x="208038" y="69011"/>
                    </a:cubicBezTo>
                    <a:cubicBezTo>
                      <a:pt x="212708" y="58114"/>
                      <a:pt x="213789" y="46007"/>
                      <a:pt x="216664" y="34505"/>
                    </a:cubicBezTo>
                    <a:cubicBezTo>
                      <a:pt x="227144" y="76423"/>
                      <a:pt x="226867" y="71414"/>
                      <a:pt x="233917" y="120769"/>
                    </a:cubicBezTo>
                    <a:cubicBezTo>
                      <a:pt x="234324" y="123616"/>
                      <a:pt x="233917" y="126520"/>
                      <a:pt x="233917" y="129396"/>
                    </a:cubicBezTo>
                  </a:path>
                </a:pathLst>
              </a:custGeom>
              <a:ln w="1905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3" name="Volný tvar 132"/>
              <p:cNvSpPr/>
              <p:nvPr/>
            </p:nvSpPr>
            <p:spPr>
              <a:xfrm>
                <a:off x="7956376" y="3356992"/>
                <a:ext cx="374830" cy="232913"/>
              </a:xfrm>
              <a:custGeom>
                <a:avLst/>
                <a:gdLst>
                  <a:gd name="connsiteX0" fmla="*/ 70015 w 302822"/>
                  <a:gd name="connsiteY0" fmla="*/ 146649 h 232913"/>
                  <a:gd name="connsiteX1" fmla="*/ 78642 w 302822"/>
                  <a:gd name="connsiteY1" fmla="*/ 172528 h 232913"/>
                  <a:gd name="connsiteX2" fmla="*/ 130400 w 302822"/>
                  <a:gd name="connsiteY2" fmla="*/ 198407 h 232913"/>
                  <a:gd name="connsiteX3" fmla="*/ 130400 w 302822"/>
                  <a:gd name="connsiteY3" fmla="*/ 112143 h 232913"/>
                  <a:gd name="connsiteX4" fmla="*/ 104521 w 302822"/>
                  <a:gd name="connsiteY4" fmla="*/ 120769 h 232913"/>
                  <a:gd name="connsiteX5" fmla="*/ 95895 w 302822"/>
                  <a:gd name="connsiteY5" fmla="*/ 198407 h 232913"/>
                  <a:gd name="connsiteX6" fmla="*/ 130400 w 302822"/>
                  <a:gd name="connsiteY6" fmla="*/ 215660 h 232913"/>
                  <a:gd name="connsiteX7" fmla="*/ 164906 w 302822"/>
                  <a:gd name="connsiteY7" fmla="*/ 207034 h 232913"/>
                  <a:gd name="connsiteX8" fmla="*/ 130400 w 302822"/>
                  <a:gd name="connsiteY8" fmla="*/ 120769 h 232913"/>
                  <a:gd name="connsiteX9" fmla="*/ 104521 w 302822"/>
                  <a:gd name="connsiteY9" fmla="*/ 129396 h 232913"/>
                  <a:gd name="connsiteX10" fmla="*/ 104521 w 302822"/>
                  <a:gd name="connsiteY10" fmla="*/ 189781 h 232913"/>
                  <a:gd name="connsiteX11" fmla="*/ 130400 w 302822"/>
                  <a:gd name="connsiteY11" fmla="*/ 198407 h 232913"/>
                  <a:gd name="connsiteX12" fmla="*/ 156279 w 302822"/>
                  <a:gd name="connsiteY12" fmla="*/ 215660 h 232913"/>
                  <a:gd name="connsiteX13" fmla="*/ 242544 w 302822"/>
                  <a:gd name="connsiteY13" fmla="*/ 215660 h 232913"/>
                  <a:gd name="connsiteX14" fmla="*/ 208038 w 302822"/>
                  <a:gd name="connsiteY14" fmla="*/ 129396 h 232913"/>
                  <a:gd name="connsiteX15" fmla="*/ 182159 w 302822"/>
                  <a:gd name="connsiteY15" fmla="*/ 146649 h 232913"/>
                  <a:gd name="connsiteX16" fmla="*/ 190785 w 302822"/>
                  <a:gd name="connsiteY16" fmla="*/ 181154 h 232913"/>
                  <a:gd name="connsiteX17" fmla="*/ 242544 w 302822"/>
                  <a:gd name="connsiteY17" fmla="*/ 146649 h 232913"/>
                  <a:gd name="connsiteX18" fmla="*/ 242544 w 302822"/>
                  <a:gd name="connsiteY18" fmla="*/ 94890 h 232913"/>
                  <a:gd name="connsiteX19" fmla="*/ 190785 w 302822"/>
                  <a:gd name="connsiteY19" fmla="*/ 77637 h 232913"/>
                  <a:gd name="connsiteX20" fmla="*/ 139027 w 302822"/>
                  <a:gd name="connsiteY20" fmla="*/ 103517 h 232913"/>
                  <a:gd name="connsiteX21" fmla="*/ 147653 w 302822"/>
                  <a:gd name="connsiteY21" fmla="*/ 146649 h 232913"/>
                  <a:gd name="connsiteX22" fmla="*/ 164906 w 302822"/>
                  <a:gd name="connsiteY22" fmla="*/ 120769 h 232913"/>
                  <a:gd name="connsiteX23" fmla="*/ 156279 w 302822"/>
                  <a:gd name="connsiteY23" fmla="*/ 94890 h 232913"/>
                  <a:gd name="connsiteX24" fmla="*/ 104521 w 302822"/>
                  <a:gd name="connsiteY24" fmla="*/ 69011 h 232913"/>
                  <a:gd name="connsiteX25" fmla="*/ 70015 w 302822"/>
                  <a:gd name="connsiteY25" fmla="*/ 77637 h 232913"/>
                  <a:gd name="connsiteX26" fmla="*/ 70015 w 302822"/>
                  <a:gd name="connsiteY26" fmla="*/ 146649 h 232913"/>
                  <a:gd name="connsiteX27" fmla="*/ 121774 w 302822"/>
                  <a:gd name="connsiteY27" fmla="*/ 181154 h 232913"/>
                  <a:gd name="connsiteX28" fmla="*/ 147653 w 302822"/>
                  <a:gd name="connsiteY28" fmla="*/ 172528 h 232913"/>
                  <a:gd name="connsiteX29" fmla="*/ 113147 w 302822"/>
                  <a:gd name="connsiteY29" fmla="*/ 94890 h 232913"/>
                  <a:gd name="connsiteX30" fmla="*/ 87268 w 302822"/>
                  <a:gd name="connsiteY30" fmla="*/ 86264 h 232913"/>
                  <a:gd name="connsiteX31" fmla="*/ 78642 w 302822"/>
                  <a:gd name="connsiteY31" fmla="*/ 112143 h 232913"/>
                  <a:gd name="connsiteX32" fmla="*/ 156279 w 302822"/>
                  <a:gd name="connsiteY32" fmla="*/ 77637 h 232913"/>
                  <a:gd name="connsiteX33" fmla="*/ 147653 w 302822"/>
                  <a:gd name="connsiteY33" fmla="*/ 51758 h 232913"/>
                  <a:gd name="connsiteX34" fmla="*/ 95895 w 302822"/>
                  <a:gd name="connsiteY34" fmla="*/ 25879 h 232913"/>
                  <a:gd name="connsiteX35" fmla="*/ 87268 w 302822"/>
                  <a:gd name="connsiteY35" fmla="*/ 51758 h 232913"/>
                  <a:gd name="connsiteX36" fmla="*/ 121774 w 302822"/>
                  <a:gd name="connsiteY36" fmla="*/ 103517 h 232913"/>
                  <a:gd name="connsiteX37" fmla="*/ 147653 w 302822"/>
                  <a:gd name="connsiteY37" fmla="*/ 112143 h 232913"/>
                  <a:gd name="connsiteX38" fmla="*/ 156279 w 302822"/>
                  <a:gd name="connsiteY38" fmla="*/ 86264 h 232913"/>
                  <a:gd name="connsiteX39" fmla="*/ 147653 w 302822"/>
                  <a:gd name="connsiteY39" fmla="*/ 60385 h 232913"/>
                  <a:gd name="connsiteX40" fmla="*/ 95895 w 302822"/>
                  <a:gd name="connsiteY40" fmla="*/ 34505 h 232913"/>
                  <a:gd name="connsiteX41" fmla="*/ 70015 w 302822"/>
                  <a:gd name="connsiteY41" fmla="*/ 43132 h 232913"/>
                  <a:gd name="connsiteX42" fmla="*/ 61389 w 302822"/>
                  <a:gd name="connsiteY42" fmla="*/ 69011 h 232913"/>
                  <a:gd name="connsiteX43" fmla="*/ 44136 w 302822"/>
                  <a:gd name="connsiteY43" fmla="*/ 94890 h 232913"/>
                  <a:gd name="connsiteX44" fmla="*/ 35510 w 302822"/>
                  <a:gd name="connsiteY44" fmla="*/ 120769 h 232913"/>
                  <a:gd name="connsiteX45" fmla="*/ 44136 w 302822"/>
                  <a:gd name="connsiteY45" fmla="*/ 146649 h 232913"/>
                  <a:gd name="connsiteX46" fmla="*/ 95895 w 302822"/>
                  <a:gd name="connsiteY46" fmla="*/ 172528 h 232913"/>
                  <a:gd name="connsiteX47" fmla="*/ 113147 w 302822"/>
                  <a:gd name="connsiteY47" fmla="*/ 198407 h 232913"/>
                  <a:gd name="connsiteX48" fmla="*/ 164906 w 302822"/>
                  <a:gd name="connsiteY48" fmla="*/ 215660 h 232913"/>
                  <a:gd name="connsiteX49" fmla="*/ 182159 w 302822"/>
                  <a:gd name="connsiteY49" fmla="*/ 120769 h 232913"/>
                  <a:gd name="connsiteX50" fmla="*/ 190785 w 302822"/>
                  <a:gd name="connsiteY50" fmla="*/ 181154 h 232913"/>
                  <a:gd name="connsiteX51" fmla="*/ 225291 w 302822"/>
                  <a:gd name="connsiteY51" fmla="*/ 232913 h 232913"/>
                  <a:gd name="connsiteX52" fmla="*/ 259796 w 302822"/>
                  <a:gd name="connsiteY52" fmla="*/ 224286 h 232913"/>
                  <a:gd name="connsiteX53" fmla="*/ 294302 w 302822"/>
                  <a:gd name="connsiteY53" fmla="*/ 172528 h 232913"/>
                  <a:gd name="connsiteX54" fmla="*/ 285676 w 302822"/>
                  <a:gd name="connsiteY54" fmla="*/ 94890 h 232913"/>
                  <a:gd name="connsiteX55" fmla="*/ 233917 w 302822"/>
                  <a:gd name="connsiteY55" fmla="*/ 77637 h 232913"/>
                  <a:gd name="connsiteX56" fmla="*/ 208038 w 302822"/>
                  <a:gd name="connsiteY56" fmla="*/ 86264 h 232913"/>
                  <a:gd name="connsiteX57" fmla="*/ 216664 w 302822"/>
                  <a:gd name="connsiteY57" fmla="*/ 146649 h 232913"/>
                  <a:gd name="connsiteX58" fmla="*/ 242544 w 302822"/>
                  <a:gd name="connsiteY58" fmla="*/ 163902 h 232913"/>
                  <a:gd name="connsiteX59" fmla="*/ 285676 w 302822"/>
                  <a:gd name="connsiteY59" fmla="*/ 146649 h 232913"/>
                  <a:gd name="connsiteX60" fmla="*/ 277049 w 302822"/>
                  <a:gd name="connsiteY60" fmla="*/ 103517 h 232913"/>
                  <a:gd name="connsiteX61" fmla="*/ 225291 w 302822"/>
                  <a:gd name="connsiteY61" fmla="*/ 69011 h 232913"/>
                  <a:gd name="connsiteX62" fmla="*/ 190785 w 302822"/>
                  <a:gd name="connsiteY62" fmla="*/ 51758 h 232913"/>
                  <a:gd name="connsiteX63" fmla="*/ 156279 w 302822"/>
                  <a:gd name="connsiteY63" fmla="*/ 60385 h 232913"/>
                  <a:gd name="connsiteX64" fmla="*/ 173532 w 302822"/>
                  <a:gd name="connsiteY64" fmla="*/ 86264 h 232913"/>
                  <a:gd name="connsiteX65" fmla="*/ 216664 w 302822"/>
                  <a:gd name="connsiteY65" fmla="*/ 77637 h 232913"/>
                  <a:gd name="connsiteX66" fmla="*/ 208038 w 302822"/>
                  <a:gd name="connsiteY66" fmla="*/ 34505 h 232913"/>
                  <a:gd name="connsiteX67" fmla="*/ 156279 w 302822"/>
                  <a:gd name="connsiteY67" fmla="*/ 17252 h 232913"/>
                  <a:gd name="connsiteX68" fmla="*/ 70015 w 302822"/>
                  <a:gd name="connsiteY68" fmla="*/ 60385 h 232913"/>
                  <a:gd name="connsiteX69" fmla="*/ 87268 w 302822"/>
                  <a:gd name="connsiteY69" fmla="*/ 103517 h 232913"/>
                  <a:gd name="connsiteX70" fmla="*/ 95895 w 302822"/>
                  <a:gd name="connsiteY70" fmla="*/ 69011 h 232913"/>
                  <a:gd name="connsiteX71" fmla="*/ 104521 w 302822"/>
                  <a:gd name="connsiteY71" fmla="*/ 43132 h 232913"/>
                  <a:gd name="connsiteX72" fmla="*/ 78642 w 302822"/>
                  <a:gd name="connsiteY72" fmla="*/ 34505 h 232913"/>
                  <a:gd name="connsiteX73" fmla="*/ 44136 w 302822"/>
                  <a:gd name="connsiteY73" fmla="*/ 43132 h 232913"/>
                  <a:gd name="connsiteX74" fmla="*/ 44136 w 302822"/>
                  <a:gd name="connsiteY74" fmla="*/ 94890 h 232913"/>
                  <a:gd name="connsiteX75" fmla="*/ 104521 w 302822"/>
                  <a:gd name="connsiteY75" fmla="*/ 86264 h 232913"/>
                  <a:gd name="connsiteX76" fmla="*/ 70015 w 302822"/>
                  <a:gd name="connsiteY76" fmla="*/ 8626 h 232913"/>
                  <a:gd name="connsiteX77" fmla="*/ 9630 w 302822"/>
                  <a:gd name="connsiteY77" fmla="*/ 17252 h 232913"/>
                  <a:gd name="connsiteX78" fmla="*/ 1004 w 302822"/>
                  <a:gd name="connsiteY78" fmla="*/ 43132 h 232913"/>
                  <a:gd name="connsiteX79" fmla="*/ 18257 w 302822"/>
                  <a:gd name="connsiteY79" fmla="*/ 94890 h 232913"/>
                  <a:gd name="connsiteX80" fmla="*/ 35510 w 302822"/>
                  <a:gd name="connsiteY80" fmla="*/ 69011 h 232913"/>
                  <a:gd name="connsiteX81" fmla="*/ 18257 w 302822"/>
                  <a:gd name="connsiteY81" fmla="*/ 43132 h 232913"/>
                  <a:gd name="connsiteX82" fmla="*/ 9630 w 302822"/>
                  <a:gd name="connsiteY82" fmla="*/ 69011 h 232913"/>
                  <a:gd name="connsiteX83" fmla="*/ 18257 w 302822"/>
                  <a:gd name="connsiteY83" fmla="*/ 103517 h 232913"/>
                  <a:gd name="connsiteX84" fmla="*/ 44136 w 302822"/>
                  <a:gd name="connsiteY84" fmla="*/ 129396 h 232913"/>
                  <a:gd name="connsiteX85" fmla="*/ 104521 w 302822"/>
                  <a:gd name="connsiteY85" fmla="*/ 163902 h 232913"/>
                  <a:gd name="connsiteX86" fmla="*/ 147653 w 302822"/>
                  <a:gd name="connsiteY86" fmla="*/ 224286 h 232913"/>
                  <a:gd name="connsiteX87" fmla="*/ 173532 w 302822"/>
                  <a:gd name="connsiteY87" fmla="*/ 232913 h 232913"/>
                  <a:gd name="connsiteX88" fmla="*/ 216664 w 302822"/>
                  <a:gd name="connsiteY88" fmla="*/ 224286 h 232913"/>
                  <a:gd name="connsiteX89" fmla="*/ 251170 w 302822"/>
                  <a:gd name="connsiteY89" fmla="*/ 215660 h 232913"/>
                  <a:gd name="connsiteX90" fmla="*/ 259796 w 302822"/>
                  <a:gd name="connsiteY90" fmla="*/ 189781 h 232913"/>
                  <a:gd name="connsiteX91" fmla="*/ 251170 w 302822"/>
                  <a:gd name="connsiteY91" fmla="*/ 120769 h 232913"/>
                  <a:gd name="connsiteX92" fmla="*/ 216664 w 302822"/>
                  <a:gd name="connsiteY92" fmla="*/ 181154 h 232913"/>
                  <a:gd name="connsiteX93" fmla="*/ 225291 w 302822"/>
                  <a:gd name="connsiteY93" fmla="*/ 207034 h 232913"/>
                  <a:gd name="connsiteX94" fmla="*/ 294302 w 302822"/>
                  <a:gd name="connsiteY94" fmla="*/ 163902 h 232913"/>
                  <a:gd name="connsiteX95" fmla="*/ 285676 w 302822"/>
                  <a:gd name="connsiteY95" fmla="*/ 86264 h 232913"/>
                  <a:gd name="connsiteX96" fmla="*/ 208038 w 302822"/>
                  <a:gd name="connsiteY96" fmla="*/ 112143 h 232913"/>
                  <a:gd name="connsiteX97" fmla="*/ 182159 w 302822"/>
                  <a:gd name="connsiteY97" fmla="*/ 94890 h 232913"/>
                  <a:gd name="connsiteX98" fmla="*/ 173532 w 302822"/>
                  <a:gd name="connsiteY98" fmla="*/ 120769 h 232913"/>
                  <a:gd name="connsiteX99" fmla="*/ 182159 w 302822"/>
                  <a:gd name="connsiteY99" fmla="*/ 86264 h 232913"/>
                  <a:gd name="connsiteX100" fmla="*/ 173532 w 302822"/>
                  <a:gd name="connsiteY100" fmla="*/ 43132 h 232913"/>
                  <a:gd name="connsiteX101" fmla="*/ 121774 w 302822"/>
                  <a:gd name="connsiteY101" fmla="*/ 25879 h 232913"/>
                  <a:gd name="connsiteX102" fmla="*/ 95895 w 302822"/>
                  <a:gd name="connsiteY102" fmla="*/ 17252 h 232913"/>
                  <a:gd name="connsiteX103" fmla="*/ 70015 w 302822"/>
                  <a:gd name="connsiteY103" fmla="*/ 0 h 232913"/>
                  <a:gd name="connsiteX104" fmla="*/ 52762 w 302822"/>
                  <a:gd name="connsiteY104" fmla="*/ 25879 h 232913"/>
                  <a:gd name="connsiteX105" fmla="*/ 52762 w 302822"/>
                  <a:gd name="connsiteY105" fmla="*/ 86264 h 232913"/>
                  <a:gd name="connsiteX106" fmla="*/ 78642 w 302822"/>
                  <a:gd name="connsiteY106" fmla="*/ 103517 h 232913"/>
                  <a:gd name="connsiteX107" fmla="*/ 208038 w 302822"/>
                  <a:gd name="connsiteY107" fmla="*/ 69011 h 232913"/>
                  <a:gd name="connsiteX108" fmla="*/ 216664 w 302822"/>
                  <a:gd name="connsiteY108" fmla="*/ 34505 h 232913"/>
                  <a:gd name="connsiteX109" fmla="*/ 233917 w 302822"/>
                  <a:gd name="connsiteY109" fmla="*/ 120769 h 232913"/>
                  <a:gd name="connsiteX110" fmla="*/ 233917 w 302822"/>
                  <a:gd name="connsiteY110" fmla="*/ 129396 h 2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2822" h="232913">
                    <a:moveTo>
                      <a:pt x="70015" y="146649"/>
                    </a:moveTo>
                    <a:cubicBezTo>
                      <a:pt x="72891" y="155275"/>
                      <a:pt x="72962" y="165428"/>
                      <a:pt x="78642" y="172528"/>
                    </a:cubicBezTo>
                    <a:cubicBezTo>
                      <a:pt x="90805" y="187731"/>
                      <a:pt x="113351" y="192724"/>
                      <a:pt x="130400" y="198407"/>
                    </a:cubicBezTo>
                    <a:cubicBezTo>
                      <a:pt x="140039" y="169492"/>
                      <a:pt x="152429" y="145186"/>
                      <a:pt x="130400" y="112143"/>
                    </a:cubicBezTo>
                    <a:cubicBezTo>
                      <a:pt x="125356" y="104577"/>
                      <a:pt x="113147" y="117894"/>
                      <a:pt x="104521" y="120769"/>
                    </a:cubicBezTo>
                    <a:cubicBezTo>
                      <a:pt x="98769" y="138024"/>
                      <a:pt x="74328" y="176840"/>
                      <a:pt x="95895" y="198407"/>
                    </a:cubicBezTo>
                    <a:cubicBezTo>
                      <a:pt x="104988" y="207500"/>
                      <a:pt x="118898" y="209909"/>
                      <a:pt x="130400" y="215660"/>
                    </a:cubicBezTo>
                    <a:cubicBezTo>
                      <a:pt x="141902" y="212785"/>
                      <a:pt x="161499" y="218390"/>
                      <a:pt x="164906" y="207034"/>
                    </a:cubicBezTo>
                    <a:cubicBezTo>
                      <a:pt x="187669" y="131157"/>
                      <a:pt x="169669" y="133860"/>
                      <a:pt x="130400" y="120769"/>
                    </a:cubicBezTo>
                    <a:cubicBezTo>
                      <a:pt x="121774" y="123645"/>
                      <a:pt x="110951" y="122966"/>
                      <a:pt x="104521" y="129396"/>
                    </a:cubicBezTo>
                    <a:cubicBezTo>
                      <a:pt x="91299" y="142618"/>
                      <a:pt x="94794" y="177622"/>
                      <a:pt x="104521" y="189781"/>
                    </a:cubicBezTo>
                    <a:cubicBezTo>
                      <a:pt x="110201" y="196881"/>
                      <a:pt x="121774" y="195532"/>
                      <a:pt x="130400" y="198407"/>
                    </a:cubicBezTo>
                    <a:cubicBezTo>
                      <a:pt x="139026" y="204158"/>
                      <a:pt x="147006" y="211024"/>
                      <a:pt x="156279" y="215660"/>
                    </a:cubicBezTo>
                    <a:cubicBezTo>
                      <a:pt x="189736" y="232388"/>
                      <a:pt x="199345" y="221831"/>
                      <a:pt x="242544" y="215660"/>
                    </a:cubicBezTo>
                    <a:cubicBezTo>
                      <a:pt x="241048" y="203695"/>
                      <a:pt x="249442" y="129396"/>
                      <a:pt x="208038" y="129396"/>
                    </a:cubicBezTo>
                    <a:cubicBezTo>
                      <a:pt x="197670" y="129396"/>
                      <a:pt x="190785" y="140898"/>
                      <a:pt x="182159" y="146649"/>
                    </a:cubicBezTo>
                    <a:cubicBezTo>
                      <a:pt x="185034" y="158151"/>
                      <a:pt x="180619" y="175054"/>
                      <a:pt x="190785" y="181154"/>
                    </a:cubicBezTo>
                    <a:cubicBezTo>
                      <a:pt x="217311" y="197070"/>
                      <a:pt x="234488" y="158733"/>
                      <a:pt x="242544" y="146649"/>
                    </a:cubicBezTo>
                    <a:cubicBezTo>
                      <a:pt x="246967" y="133378"/>
                      <a:pt x="261123" y="108161"/>
                      <a:pt x="242544" y="94890"/>
                    </a:cubicBezTo>
                    <a:cubicBezTo>
                      <a:pt x="227745" y="84319"/>
                      <a:pt x="190785" y="77637"/>
                      <a:pt x="190785" y="77637"/>
                    </a:cubicBezTo>
                    <a:cubicBezTo>
                      <a:pt x="181316" y="80794"/>
                      <a:pt x="142547" y="91196"/>
                      <a:pt x="139027" y="103517"/>
                    </a:cubicBezTo>
                    <a:cubicBezTo>
                      <a:pt x="134999" y="117615"/>
                      <a:pt x="144778" y="132272"/>
                      <a:pt x="147653" y="146649"/>
                    </a:cubicBezTo>
                    <a:cubicBezTo>
                      <a:pt x="153404" y="138022"/>
                      <a:pt x="163202" y="130996"/>
                      <a:pt x="164906" y="120769"/>
                    </a:cubicBezTo>
                    <a:cubicBezTo>
                      <a:pt x="166401" y="111800"/>
                      <a:pt x="161959" y="101990"/>
                      <a:pt x="156279" y="94890"/>
                    </a:cubicBezTo>
                    <a:cubicBezTo>
                      <a:pt x="144116" y="79687"/>
                      <a:pt x="121570" y="74694"/>
                      <a:pt x="104521" y="69011"/>
                    </a:cubicBezTo>
                    <a:cubicBezTo>
                      <a:pt x="93019" y="71886"/>
                      <a:pt x="79273" y="70231"/>
                      <a:pt x="70015" y="77637"/>
                    </a:cubicBezTo>
                    <a:cubicBezTo>
                      <a:pt x="54260" y="90241"/>
                      <a:pt x="63626" y="138434"/>
                      <a:pt x="70015" y="146649"/>
                    </a:cubicBezTo>
                    <a:cubicBezTo>
                      <a:pt x="82745" y="163016"/>
                      <a:pt x="121774" y="181154"/>
                      <a:pt x="121774" y="181154"/>
                    </a:cubicBezTo>
                    <a:cubicBezTo>
                      <a:pt x="130400" y="178279"/>
                      <a:pt x="145448" y="181349"/>
                      <a:pt x="147653" y="172528"/>
                    </a:cubicBezTo>
                    <a:cubicBezTo>
                      <a:pt x="159123" y="126649"/>
                      <a:pt x="144950" y="110791"/>
                      <a:pt x="113147" y="94890"/>
                    </a:cubicBezTo>
                    <a:cubicBezTo>
                      <a:pt x="105014" y="90824"/>
                      <a:pt x="95894" y="89139"/>
                      <a:pt x="87268" y="86264"/>
                    </a:cubicBezTo>
                    <a:cubicBezTo>
                      <a:pt x="84393" y="94890"/>
                      <a:pt x="70016" y="109268"/>
                      <a:pt x="78642" y="112143"/>
                    </a:cubicBezTo>
                    <a:cubicBezTo>
                      <a:pt x="130942" y="129576"/>
                      <a:pt x="137105" y="106400"/>
                      <a:pt x="156279" y="77637"/>
                    </a:cubicBezTo>
                    <a:cubicBezTo>
                      <a:pt x="153404" y="69011"/>
                      <a:pt x="153333" y="58858"/>
                      <a:pt x="147653" y="51758"/>
                    </a:cubicBezTo>
                    <a:cubicBezTo>
                      <a:pt x="135491" y="36555"/>
                      <a:pt x="112944" y="31562"/>
                      <a:pt x="95895" y="25879"/>
                    </a:cubicBezTo>
                    <a:cubicBezTo>
                      <a:pt x="93019" y="34505"/>
                      <a:pt x="87268" y="42665"/>
                      <a:pt x="87268" y="51758"/>
                    </a:cubicBezTo>
                    <a:cubicBezTo>
                      <a:pt x="87268" y="72859"/>
                      <a:pt x="106216" y="93145"/>
                      <a:pt x="121774" y="103517"/>
                    </a:cubicBezTo>
                    <a:cubicBezTo>
                      <a:pt x="129340" y="108561"/>
                      <a:pt x="139027" y="109268"/>
                      <a:pt x="147653" y="112143"/>
                    </a:cubicBezTo>
                    <a:cubicBezTo>
                      <a:pt x="150528" y="103517"/>
                      <a:pt x="156279" y="95357"/>
                      <a:pt x="156279" y="86264"/>
                    </a:cubicBezTo>
                    <a:cubicBezTo>
                      <a:pt x="156279" y="77171"/>
                      <a:pt x="153333" y="67485"/>
                      <a:pt x="147653" y="60385"/>
                    </a:cubicBezTo>
                    <a:cubicBezTo>
                      <a:pt x="135492" y="45183"/>
                      <a:pt x="112943" y="40188"/>
                      <a:pt x="95895" y="34505"/>
                    </a:cubicBezTo>
                    <a:cubicBezTo>
                      <a:pt x="87268" y="37381"/>
                      <a:pt x="76445" y="36702"/>
                      <a:pt x="70015" y="43132"/>
                    </a:cubicBezTo>
                    <a:cubicBezTo>
                      <a:pt x="63585" y="49562"/>
                      <a:pt x="65455" y="60878"/>
                      <a:pt x="61389" y="69011"/>
                    </a:cubicBezTo>
                    <a:cubicBezTo>
                      <a:pt x="56752" y="78284"/>
                      <a:pt x="49887" y="86264"/>
                      <a:pt x="44136" y="94890"/>
                    </a:cubicBezTo>
                    <a:cubicBezTo>
                      <a:pt x="41261" y="103516"/>
                      <a:pt x="35510" y="111676"/>
                      <a:pt x="35510" y="120769"/>
                    </a:cubicBezTo>
                    <a:cubicBezTo>
                      <a:pt x="35510" y="129862"/>
                      <a:pt x="38456" y="139548"/>
                      <a:pt x="44136" y="146649"/>
                    </a:cubicBezTo>
                    <a:cubicBezTo>
                      <a:pt x="56298" y="161852"/>
                      <a:pt x="78846" y="166845"/>
                      <a:pt x="95895" y="172528"/>
                    </a:cubicBezTo>
                    <a:cubicBezTo>
                      <a:pt x="101646" y="181154"/>
                      <a:pt x="104355" y="192912"/>
                      <a:pt x="113147" y="198407"/>
                    </a:cubicBezTo>
                    <a:cubicBezTo>
                      <a:pt x="128569" y="208046"/>
                      <a:pt x="164906" y="215660"/>
                      <a:pt x="164906" y="215660"/>
                    </a:cubicBezTo>
                    <a:cubicBezTo>
                      <a:pt x="221199" y="196896"/>
                      <a:pt x="182159" y="219259"/>
                      <a:pt x="182159" y="120769"/>
                    </a:cubicBezTo>
                    <a:cubicBezTo>
                      <a:pt x="182159" y="100436"/>
                      <a:pt x="183486" y="162177"/>
                      <a:pt x="190785" y="181154"/>
                    </a:cubicBezTo>
                    <a:cubicBezTo>
                      <a:pt x="198229" y="200507"/>
                      <a:pt x="225291" y="232913"/>
                      <a:pt x="225291" y="232913"/>
                    </a:cubicBezTo>
                    <a:cubicBezTo>
                      <a:pt x="236793" y="230037"/>
                      <a:pt x="249502" y="230168"/>
                      <a:pt x="259796" y="224286"/>
                    </a:cubicBezTo>
                    <a:cubicBezTo>
                      <a:pt x="286405" y="209081"/>
                      <a:pt x="286067" y="197233"/>
                      <a:pt x="294302" y="172528"/>
                    </a:cubicBezTo>
                    <a:cubicBezTo>
                      <a:pt x="291427" y="146649"/>
                      <a:pt x="299655" y="116858"/>
                      <a:pt x="285676" y="94890"/>
                    </a:cubicBezTo>
                    <a:cubicBezTo>
                      <a:pt x="275912" y="79547"/>
                      <a:pt x="233917" y="77637"/>
                      <a:pt x="233917" y="77637"/>
                    </a:cubicBezTo>
                    <a:cubicBezTo>
                      <a:pt x="225291" y="80513"/>
                      <a:pt x="214468" y="79834"/>
                      <a:pt x="208038" y="86264"/>
                    </a:cubicBezTo>
                    <a:cubicBezTo>
                      <a:pt x="189287" y="105015"/>
                      <a:pt x="203910" y="131344"/>
                      <a:pt x="216664" y="146649"/>
                    </a:cubicBezTo>
                    <a:cubicBezTo>
                      <a:pt x="223301" y="154614"/>
                      <a:pt x="233917" y="158151"/>
                      <a:pt x="242544" y="163902"/>
                    </a:cubicBezTo>
                    <a:cubicBezTo>
                      <a:pt x="256921" y="158151"/>
                      <a:pt x="277993" y="160094"/>
                      <a:pt x="285676" y="146649"/>
                    </a:cubicBezTo>
                    <a:cubicBezTo>
                      <a:pt x="292950" y="133919"/>
                      <a:pt x="283606" y="116631"/>
                      <a:pt x="277049" y="103517"/>
                    </a:cubicBezTo>
                    <a:cubicBezTo>
                      <a:pt x="262254" y="73927"/>
                      <a:pt x="249690" y="79468"/>
                      <a:pt x="225291" y="69011"/>
                    </a:cubicBezTo>
                    <a:cubicBezTo>
                      <a:pt x="213471" y="63945"/>
                      <a:pt x="202287" y="57509"/>
                      <a:pt x="190785" y="51758"/>
                    </a:cubicBezTo>
                    <a:cubicBezTo>
                      <a:pt x="179283" y="54634"/>
                      <a:pt x="161581" y="49781"/>
                      <a:pt x="156279" y="60385"/>
                    </a:cubicBezTo>
                    <a:cubicBezTo>
                      <a:pt x="151642" y="69658"/>
                      <a:pt x="163563" y="83416"/>
                      <a:pt x="173532" y="86264"/>
                    </a:cubicBezTo>
                    <a:cubicBezTo>
                      <a:pt x="187630" y="90292"/>
                      <a:pt x="202287" y="80513"/>
                      <a:pt x="216664" y="77637"/>
                    </a:cubicBezTo>
                    <a:cubicBezTo>
                      <a:pt x="213789" y="63260"/>
                      <a:pt x="218406" y="44873"/>
                      <a:pt x="208038" y="34505"/>
                    </a:cubicBezTo>
                    <a:cubicBezTo>
                      <a:pt x="195178" y="21645"/>
                      <a:pt x="156279" y="17252"/>
                      <a:pt x="156279" y="17252"/>
                    </a:cubicBezTo>
                    <a:cubicBezTo>
                      <a:pt x="147506" y="19759"/>
                      <a:pt x="73782" y="30250"/>
                      <a:pt x="70015" y="60385"/>
                    </a:cubicBezTo>
                    <a:cubicBezTo>
                      <a:pt x="68094" y="75750"/>
                      <a:pt x="81517" y="89140"/>
                      <a:pt x="87268" y="103517"/>
                    </a:cubicBezTo>
                    <a:cubicBezTo>
                      <a:pt x="90144" y="92015"/>
                      <a:pt x="92638" y="80411"/>
                      <a:pt x="95895" y="69011"/>
                    </a:cubicBezTo>
                    <a:cubicBezTo>
                      <a:pt x="98393" y="60268"/>
                      <a:pt x="108587" y="51265"/>
                      <a:pt x="104521" y="43132"/>
                    </a:cubicBezTo>
                    <a:cubicBezTo>
                      <a:pt x="100454" y="34999"/>
                      <a:pt x="87268" y="37381"/>
                      <a:pt x="78642" y="34505"/>
                    </a:cubicBezTo>
                    <a:cubicBezTo>
                      <a:pt x="67140" y="37381"/>
                      <a:pt x="53394" y="35726"/>
                      <a:pt x="44136" y="43132"/>
                    </a:cubicBezTo>
                    <a:cubicBezTo>
                      <a:pt x="25976" y="57660"/>
                      <a:pt x="39293" y="80362"/>
                      <a:pt x="44136" y="94890"/>
                    </a:cubicBezTo>
                    <a:cubicBezTo>
                      <a:pt x="64264" y="92015"/>
                      <a:pt x="93242" y="103182"/>
                      <a:pt x="104521" y="86264"/>
                    </a:cubicBezTo>
                    <a:cubicBezTo>
                      <a:pt x="145313" y="25076"/>
                      <a:pt x="98063" y="17974"/>
                      <a:pt x="70015" y="8626"/>
                    </a:cubicBezTo>
                    <a:cubicBezTo>
                      <a:pt x="49887" y="11501"/>
                      <a:pt x="27816" y="8159"/>
                      <a:pt x="9630" y="17252"/>
                    </a:cubicBezTo>
                    <a:cubicBezTo>
                      <a:pt x="1497" y="21319"/>
                      <a:pt x="0" y="34094"/>
                      <a:pt x="1004" y="43132"/>
                    </a:cubicBezTo>
                    <a:cubicBezTo>
                      <a:pt x="3012" y="61207"/>
                      <a:pt x="18257" y="94890"/>
                      <a:pt x="18257" y="94890"/>
                    </a:cubicBezTo>
                    <a:cubicBezTo>
                      <a:pt x="24008" y="86264"/>
                      <a:pt x="35510" y="79379"/>
                      <a:pt x="35510" y="69011"/>
                    </a:cubicBezTo>
                    <a:cubicBezTo>
                      <a:pt x="35510" y="58643"/>
                      <a:pt x="28625" y="43132"/>
                      <a:pt x="18257" y="43132"/>
                    </a:cubicBezTo>
                    <a:cubicBezTo>
                      <a:pt x="9164" y="43132"/>
                      <a:pt x="12506" y="60385"/>
                      <a:pt x="9630" y="69011"/>
                    </a:cubicBezTo>
                    <a:cubicBezTo>
                      <a:pt x="12506" y="80513"/>
                      <a:pt x="12375" y="93223"/>
                      <a:pt x="18257" y="103517"/>
                    </a:cubicBezTo>
                    <a:cubicBezTo>
                      <a:pt x="24310" y="114109"/>
                      <a:pt x="34873" y="121457"/>
                      <a:pt x="44136" y="129396"/>
                    </a:cubicBezTo>
                    <a:cubicBezTo>
                      <a:pt x="77369" y="157882"/>
                      <a:pt x="70408" y="152530"/>
                      <a:pt x="104521" y="163902"/>
                    </a:cubicBezTo>
                    <a:cubicBezTo>
                      <a:pt x="173394" y="146683"/>
                      <a:pt x="114334" y="149316"/>
                      <a:pt x="147653" y="224286"/>
                    </a:cubicBezTo>
                    <a:cubicBezTo>
                      <a:pt x="151346" y="232595"/>
                      <a:pt x="164906" y="230037"/>
                      <a:pt x="173532" y="232913"/>
                    </a:cubicBezTo>
                    <a:cubicBezTo>
                      <a:pt x="187909" y="230037"/>
                      <a:pt x="202351" y="227467"/>
                      <a:pt x="216664" y="224286"/>
                    </a:cubicBezTo>
                    <a:cubicBezTo>
                      <a:pt x="228238" y="221714"/>
                      <a:pt x="241912" y="223066"/>
                      <a:pt x="251170" y="215660"/>
                    </a:cubicBezTo>
                    <a:cubicBezTo>
                      <a:pt x="258270" y="209980"/>
                      <a:pt x="256921" y="198407"/>
                      <a:pt x="259796" y="189781"/>
                    </a:cubicBezTo>
                    <a:cubicBezTo>
                      <a:pt x="256921" y="166777"/>
                      <a:pt x="267563" y="137162"/>
                      <a:pt x="251170" y="120769"/>
                    </a:cubicBezTo>
                    <a:cubicBezTo>
                      <a:pt x="238115" y="107714"/>
                      <a:pt x="218277" y="176316"/>
                      <a:pt x="216664" y="181154"/>
                    </a:cubicBezTo>
                    <a:cubicBezTo>
                      <a:pt x="219540" y="189781"/>
                      <a:pt x="216321" y="205539"/>
                      <a:pt x="225291" y="207034"/>
                    </a:cubicBezTo>
                    <a:cubicBezTo>
                      <a:pt x="253298" y="211702"/>
                      <a:pt x="278313" y="179891"/>
                      <a:pt x="294302" y="163902"/>
                    </a:cubicBezTo>
                    <a:cubicBezTo>
                      <a:pt x="291427" y="138023"/>
                      <a:pt x="302822" y="105860"/>
                      <a:pt x="285676" y="86264"/>
                    </a:cubicBezTo>
                    <a:cubicBezTo>
                      <a:pt x="268548" y="66689"/>
                      <a:pt x="221881" y="102914"/>
                      <a:pt x="208038" y="112143"/>
                    </a:cubicBezTo>
                    <a:cubicBezTo>
                      <a:pt x="170592" y="168312"/>
                      <a:pt x="209874" y="122605"/>
                      <a:pt x="182159" y="94890"/>
                    </a:cubicBezTo>
                    <a:cubicBezTo>
                      <a:pt x="175729" y="88460"/>
                      <a:pt x="173532" y="129862"/>
                      <a:pt x="173532" y="120769"/>
                    </a:cubicBezTo>
                    <a:cubicBezTo>
                      <a:pt x="173532" y="108913"/>
                      <a:pt x="179283" y="97766"/>
                      <a:pt x="182159" y="86264"/>
                    </a:cubicBezTo>
                    <a:cubicBezTo>
                      <a:pt x="179283" y="71887"/>
                      <a:pt x="183900" y="53500"/>
                      <a:pt x="173532" y="43132"/>
                    </a:cubicBezTo>
                    <a:cubicBezTo>
                      <a:pt x="160673" y="30273"/>
                      <a:pt x="121774" y="25879"/>
                      <a:pt x="121774" y="25879"/>
                    </a:cubicBezTo>
                    <a:cubicBezTo>
                      <a:pt x="121774" y="25879"/>
                      <a:pt x="104028" y="21318"/>
                      <a:pt x="95895" y="17252"/>
                    </a:cubicBezTo>
                    <a:cubicBezTo>
                      <a:pt x="86622" y="12615"/>
                      <a:pt x="78642" y="5751"/>
                      <a:pt x="70015" y="0"/>
                    </a:cubicBezTo>
                    <a:cubicBezTo>
                      <a:pt x="64264" y="8626"/>
                      <a:pt x="57399" y="16606"/>
                      <a:pt x="52762" y="25879"/>
                    </a:cubicBezTo>
                    <a:cubicBezTo>
                      <a:pt x="42785" y="45833"/>
                      <a:pt x="38804" y="65327"/>
                      <a:pt x="52762" y="86264"/>
                    </a:cubicBezTo>
                    <a:cubicBezTo>
                      <a:pt x="58513" y="94891"/>
                      <a:pt x="70015" y="97766"/>
                      <a:pt x="78642" y="103517"/>
                    </a:cubicBezTo>
                    <a:cubicBezTo>
                      <a:pt x="150303" y="98004"/>
                      <a:pt x="184041" y="125003"/>
                      <a:pt x="208038" y="69011"/>
                    </a:cubicBezTo>
                    <a:cubicBezTo>
                      <a:pt x="212708" y="58114"/>
                      <a:pt x="213789" y="46007"/>
                      <a:pt x="216664" y="34505"/>
                    </a:cubicBezTo>
                    <a:cubicBezTo>
                      <a:pt x="227144" y="76423"/>
                      <a:pt x="226867" y="71414"/>
                      <a:pt x="233917" y="120769"/>
                    </a:cubicBezTo>
                    <a:cubicBezTo>
                      <a:pt x="234324" y="123616"/>
                      <a:pt x="233917" y="126520"/>
                      <a:pt x="233917" y="129396"/>
                    </a:cubicBezTo>
                  </a:path>
                </a:pathLst>
              </a:custGeom>
              <a:ln w="19050">
                <a:solidFill>
                  <a:srgbClr val="642F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4" name="Mrak 133"/>
            <p:cNvSpPr/>
            <p:nvPr/>
          </p:nvSpPr>
          <p:spPr>
            <a:xfrm rot="16420341">
              <a:off x="6025227" y="3535989"/>
              <a:ext cx="4896544" cy="1299352"/>
            </a:xfrm>
            <a:prstGeom prst="cloud">
              <a:avLst/>
            </a:prstGeom>
            <a:solidFill>
              <a:srgbClr val="602E04">
                <a:alpha val="32000"/>
              </a:srgbClr>
            </a:solidFill>
            <a:ln>
              <a:solidFill>
                <a:srgbClr val="642F04">
                  <a:alpha val="7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7" name="TextovéPole 136"/>
            <p:cNvSpPr txBox="1"/>
            <p:nvPr/>
          </p:nvSpPr>
          <p:spPr>
            <a:xfrm rot="16200000">
              <a:off x="6806531" y="3890123"/>
              <a:ext cx="3913483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sz="2400" b="1" dirty="0"/>
                <a:t>HUMUS – PŮDNÍ STRUKTURA</a:t>
              </a:r>
            </a:p>
          </p:txBody>
        </p:sp>
      </p:grpSp>
      <p:sp>
        <p:nvSpPr>
          <p:cNvPr id="139" name="Zahnutá šipka dolů 138"/>
          <p:cNvSpPr/>
          <p:nvPr/>
        </p:nvSpPr>
        <p:spPr>
          <a:xfrm rot="9306313">
            <a:off x="5720760" y="5108196"/>
            <a:ext cx="1695509" cy="986266"/>
          </a:xfrm>
          <a:prstGeom prst="curvedDownArrow">
            <a:avLst/>
          </a:prstGeom>
          <a:solidFill>
            <a:srgbClr val="FF3300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0" name="Zahnutá šipka dolů 139"/>
          <p:cNvSpPr/>
          <p:nvPr/>
        </p:nvSpPr>
        <p:spPr>
          <a:xfrm rot="19518400">
            <a:off x="3486068" y="3496955"/>
            <a:ext cx="1259424" cy="837439"/>
          </a:xfrm>
          <a:prstGeom prst="curvedDownArrow">
            <a:avLst/>
          </a:prstGeom>
          <a:solidFill>
            <a:srgbClr val="FF3300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3" name="Šipka nahoru 142"/>
          <p:cNvSpPr/>
          <p:nvPr/>
        </p:nvSpPr>
        <p:spPr>
          <a:xfrm>
            <a:off x="6312024" y="404664"/>
            <a:ext cx="1152128" cy="1512168"/>
          </a:xfrm>
          <a:prstGeom prst="upArrow">
            <a:avLst>
              <a:gd name="adj1" fmla="val 70965"/>
              <a:gd name="adj2" fmla="val 50000"/>
            </a:avLst>
          </a:prstGeom>
          <a:solidFill>
            <a:srgbClr val="FFB3B3"/>
          </a:solidFill>
          <a:ln>
            <a:solidFill>
              <a:srgbClr val="C0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teplo</a:t>
            </a:r>
          </a:p>
        </p:txBody>
      </p:sp>
      <p:sp>
        <p:nvSpPr>
          <p:cNvPr id="142" name="Šipka nahoru 141"/>
          <p:cNvSpPr/>
          <p:nvPr/>
        </p:nvSpPr>
        <p:spPr>
          <a:xfrm>
            <a:off x="5519936" y="404664"/>
            <a:ext cx="1152128" cy="1368152"/>
          </a:xfrm>
          <a:prstGeom prst="upArrow">
            <a:avLst>
              <a:gd name="adj1" fmla="val 70965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CO</a:t>
            </a:r>
            <a:r>
              <a:rPr lang="cs-CZ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64" name="Obrázek 63" descr="03_MP_under_snow_27Dec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9896" y="1628800"/>
            <a:ext cx="2448272" cy="1953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1" name="Zahnutá šipka dolů 140"/>
          <p:cNvSpPr/>
          <p:nvPr/>
        </p:nvSpPr>
        <p:spPr>
          <a:xfrm>
            <a:off x="4871864" y="1772816"/>
            <a:ext cx="1080120" cy="648072"/>
          </a:xfrm>
          <a:prstGeom prst="curvedDownArrow">
            <a:avLst/>
          </a:prstGeom>
          <a:solidFill>
            <a:srgbClr val="FF3300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5" name="Šipka doprava 104"/>
          <p:cNvSpPr/>
          <p:nvPr/>
        </p:nvSpPr>
        <p:spPr>
          <a:xfrm>
            <a:off x="7176120" y="1988840"/>
            <a:ext cx="1008112" cy="57606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bobky</a:t>
            </a:r>
          </a:p>
        </p:txBody>
      </p:sp>
      <p:sp>
        <p:nvSpPr>
          <p:cNvPr id="106" name="Šipka doprava 105"/>
          <p:cNvSpPr/>
          <p:nvPr/>
        </p:nvSpPr>
        <p:spPr>
          <a:xfrm rot="1366982">
            <a:off x="5552174" y="3578912"/>
            <a:ext cx="1617261" cy="492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jednodušší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71" grpId="0" animBg="1"/>
      <p:bldP spid="109" grpId="0" animBg="1"/>
      <p:bldP spid="109" grpId="1" animBg="1"/>
      <p:bldP spid="135" grpId="0" animBg="1"/>
      <p:bldP spid="136" grpId="0" animBg="1"/>
      <p:bldP spid="139" grpId="0" animBg="1"/>
      <p:bldP spid="140" grpId="0" animBg="1"/>
      <p:bldP spid="143" grpId="0" animBg="1"/>
      <p:bldP spid="142" grpId="0" animBg="1"/>
      <p:bldP spid="141" grpId="0" animBg="1"/>
      <p:bldP spid="105" grpId="0" animBg="1"/>
      <p:bldP spid="1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Skupina 108"/>
          <p:cNvGrpSpPr/>
          <p:nvPr/>
        </p:nvGrpSpPr>
        <p:grpSpPr>
          <a:xfrm>
            <a:off x="4223792" y="2492896"/>
            <a:ext cx="4248472" cy="3528392"/>
            <a:chOff x="2699792" y="2492896"/>
            <a:chExt cx="4248472" cy="3528392"/>
          </a:xfrm>
        </p:grpSpPr>
        <p:sp>
          <p:nvSpPr>
            <p:cNvPr id="80" name="Zaoblený obdélník 79"/>
            <p:cNvSpPr/>
            <p:nvPr/>
          </p:nvSpPr>
          <p:spPr>
            <a:xfrm>
              <a:off x="4644008" y="4005064"/>
              <a:ext cx="2304256" cy="2016224"/>
            </a:xfrm>
            <a:prstGeom prst="roundRect">
              <a:avLst>
                <a:gd name="adj" fmla="val 11105"/>
              </a:avLst>
            </a:prstGeom>
            <a:solidFill>
              <a:srgbClr val="8C4306"/>
            </a:solidFill>
            <a:ln>
              <a:solidFill>
                <a:srgbClr val="602E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dirty="0"/>
                <a:t>ROZKLAD</a:t>
              </a:r>
            </a:p>
          </p:txBody>
        </p:sp>
        <p:grpSp>
          <p:nvGrpSpPr>
            <p:cNvPr id="108" name="Skupina 107"/>
            <p:cNvGrpSpPr/>
            <p:nvPr/>
          </p:nvGrpSpPr>
          <p:grpSpPr>
            <a:xfrm>
              <a:off x="2699792" y="2492896"/>
              <a:ext cx="3994771" cy="3360352"/>
              <a:chOff x="2699792" y="2492896"/>
              <a:chExt cx="3994771" cy="3360352"/>
            </a:xfrm>
          </p:grpSpPr>
          <p:sp>
            <p:nvSpPr>
              <p:cNvPr id="54" name="Šipka doprava 53"/>
              <p:cNvSpPr/>
              <p:nvPr/>
            </p:nvSpPr>
            <p:spPr>
              <a:xfrm rot="1915812">
                <a:off x="3856172" y="4136451"/>
                <a:ext cx="1224136" cy="638588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" name="Šipka doprava 55"/>
              <p:cNvSpPr/>
              <p:nvPr/>
            </p:nvSpPr>
            <p:spPr>
              <a:xfrm rot="16200000">
                <a:off x="4855290" y="3433742"/>
                <a:ext cx="1224136" cy="638588"/>
              </a:xfrm>
              <a:prstGeom prst="rightArrow">
                <a:avLst/>
              </a:prstGeom>
              <a:solidFill>
                <a:schemeClr val="tx2">
                  <a:lumMod val="40000"/>
                  <a:lumOff val="60000"/>
                  <a:alpha val="5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Šipka doprava 58"/>
              <p:cNvSpPr/>
              <p:nvPr/>
            </p:nvSpPr>
            <p:spPr>
              <a:xfrm rot="10525032">
                <a:off x="3584945" y="5277184"/>
                <a:ext cx="1224136" cy="576064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  <a:alpha val="5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62" name="Skupina 61"/>
              <p:cNvGrpSpPr/>
              <p:nvPr/>
            </p:nvGrpSpPr>
            <p:grpSpPr>
              <a:xfrm rot="6667832">
                <a:off x="5439532" y="3173524"/>
                <a:ext cx="1520348" cy="989715"/>
                <a:chOff x="2051720" y="836712"/>
                <a:chExt cx="1688000" cy="1008112"/>
              </a:xfrm>
            </p:grpSpPr>
            <p:cxnSp>
              <p:nvCxnSpPr>
                <p:cNvPr id="64" name="Zakřivená spojovací čára 63"/>
                <p:cNvCxnSpPr/>
                <p:nvPr/>
              </p:nvCxnSpPr>
              <p:spPr>
                <a:xfrm rot="10800000" flipV="1">
                  <a:off x="2123728" y="908720"/>
                  <a:ext cx="1440160" cy="792088"/>
                </a:xfrm>
                <a:prstGeom prst="curvedConnector3">
                  <a:avLst>
                    <a:gd name="adj1" fmla="val 50000"/>
                  </a:avLst>
                </a:prstGeom>
                <a:ln w="15875">
                  <a:solidFill>
                    <a:srgbClr val="FB7D37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Zakřivená spojovací čára 64"/>
                <p:cNvCxnSpPr/>
                <p:nvPr/>
              </p:nvCxnSpPr>
              <p:spPr>
                <a:xfrm rot="10800000" flipV="1">
                  <a:off x="2051720" y="836712"/>
                  <a:ext cx="1440160" cy="792088"/>
                </a:xfrm>
                <a:prstGeom prst="curvedConnector3">
                  <a:avLst>
                    <a:gd name="adj1" fmla="val 50000"/>
                  </a:avLst>
                </a:prstGeom>
                <a:ln w="15875">
                  <a:solidFill>
                    <a:srgbClr val="FB7D37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Zakřivená spojovací čára 66"/>
                <p:cNvCxnSpPr/>
                <p:nvPr/>
              </p:nvCxnSpPr>
              <p:spPr>
                <a:xfrm rot="10800000" flipV="1">
                  <a:off x="2123728" y="1001324"/>
                  <a:ext cx="1522466" cy="771492"/>
                </a:xfrm>
                <a:prstGeom prst="curvedConnector3">
                  <a:avLst>
                    <a:gd name="adj1" fmla="val 50000"/>
                  </a:avLst>
                </a:prstGeom>
                <a:ln w="15875">
                  <a:solidFill>
                    <a:srgbClr val="FB7D37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Zakřivená spojovací čára 74"/>
                <p:cNvCxnSpPr/>
                <p:nvPr/>
              </p:nvCxnSpPr>
              <p:spPr>
                <a:xfrm rot="10800000" flipV="1">
                  <a:off x="2195736" y="1084552"/>
                  <a:ext cx="1543984" cy="760272"/>
                </a:xfrm>
                <a:prstGeom prst="curvedConnector3">
                  <a:avLst>
                    <a:gd name="adj1" fmla="val 50000"/>
                  </a:avLst>
                </a:prstGeom>
                <a:ln w="15875">
                  <a:solidFill>
                    <a:srgbClr val="FB7D37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TextovéPole 75"/>
              <p:cNvSpPr txBox="1"/>
              <p:nvPr/>
            </p:nvSpPr>
            <p:spPr>
              <a:xfrm>
                <a:off x="2699792" y="5445224"/>
                <a:ext cx="8963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/>
                  <a:t>živiny</a:t>
                </a:r>
              </a:p>
            </p:txBody>
          </p:sp>
          <p:sp>
            <p:nvSpPr>
              <p:cNvPr id="78" name="TextovéPole 77"/>
              <p:cNvSpPr txBox="1"/>
              <p:nvPr/>
            </p:nvSpPr>
            <p:spPr>
              <a:xfrm>
                <a:off x="5148064" y="2780928"/>
                <a:ext cx="668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/>
                  <a:t>CO</a:t>
                </a:r>
                <a:r>
                  <a:rPr lang="cs-CZ" sz="1400" b="1" dirty="0"/>
                  <a:t>2</a:t>
                </a:r>
                <a:endParaRPr lang="cs-CZ" sz="2000" b="1" dirty="0"/>
              </a:p>
            </p:txBody>
          </p:sp>
          <p:sp>
            <p:nvSpPr>
              <p:cNvPr id="79" name="TextovéPole 78"/>
              <p:cNvSpPr txBox="1"/>
              <p:nvPr/>
            </p:nvSpPr>
            <p:spPr>
              <a:xfrm>
                <a:off x="5868144" y="2492896"/>
                <a:ext cx="7970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/>
                  <a:t>teplo</a:t>
                </a:r>
              </a:p>
            </p:txBody>
          </p:sp>
        </p:grpSp>
      </p:grpSp>
      <p:sp>
        <p:nvSpPr>
          <p:cNvPr id="106" name="Zaoblený obdélník 105"/>
          <p:cNvSpPr/>
          <p:nvPr/>
        </p:nvSpPr>
        <p:spPr>
          <a:xfrm>
            <a:off x="3431704" y="1124744"/>
            <a:ext cx="7128792" cy="5544616"/>
          </a:xfrm>
          <a:prstGeom prst="roundRect">
            <a:avLst>
              <a:gd name="adj" fmla="val 6904"/>
            </a:avLst>
          </a:prstGeom>
          <a:solidFill>
            <a:srgbClr val="8C4306"/>
          </a:solidFill>
          <a:ln>
            <a:solidFill>
              <a:srgbClr val="602E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/>
              <a:t>               ROZKLAD</a:t>
            </a:r>
          </a:p>
        </p:txBody>
      </p:sp>
      <p:pic>
        <p:nvPicPr>
          <p:cNvPr id="43" name="Obrázek 42" descr="SOIL STRUCTURE.jpg"/>
          <p:cNvPicPr>
            <a:picLocks noChangeAspect="1"/>
          </p:cNvPicPr>
          <p:nvPr/>
        </p:nvPicPr>
        <p:blipFill>
          <a:blip r:embed="rId2" cstate="print">
            <a:lum bright="12000" contrast="13000"/>
          </a:blip>
          <a:stretch>
            <a:fillRect/>
          </a:stretch>
        </p:blipFill>
        <p:spPr>
          <a:xfrm>
            <a:off x="6528048" y="1916833"/>
            <a:ext cx="3995936" cy="3906217"/>
          </a:xfrm>
          <a:prstGeom prst="ellipse">
            <a:avLst/>
          </a:prstGeom>
          <a:solidFill>
            <a:srgbClr val="C42500">
              <a:alpha val="53000"/>
            </a:srgbClr>
          </a:solidFill>
          <a:ln w="25400" cap="rnd">
            <a:solidFill>
              <a:srgbClr val="333333">
                <a:alpha val="7900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Skupina 45"/>
          <p:cNvGrpSpPr/>
          <p:nvPr/>
        </p:nvGrpSpPr>
        <p:grpSpPr>
          <a:xfrm>
            <a:off x="1631505" y="692696"/>
            <a:ext cx="2016227" cy="2749402"/>
            <a:chOff x="107504" y="692696"/>
            <a:chExt cx="2016227" cy="2749402"/>
          </a:xfrm>
        </p:grpSpPr>
        <p:pic>
          <p:nvPicPr>
            <p:cNvPr id="16" name="Obrázek 15" descr="lit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259083" y="1059285"/>
              <a:ext cx="2749401" cy="20162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5" name="TextovéPole 44"/>
            <p:cNvSpPr txBox="1"/>
            <p:nvPr/>
          </p:nvSpPr>
          <p:spPr>
            <a:xfrm>
              <a:off x="107504" y="692696"/>
              <a:ext cx="1872206" cy="129266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sz="2600" b="1" dirty="0"/>
                <a:t>mrtvá organická hmota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4752528" cy="57606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Půda: aktéři a struktura</a:t>
            </a:r>
          </a:p>
        </p:txBody>
      </p:sp>
      <p:pic>
        <p:nvPicPr>
          <p:cNvPr id="4" name="Obrázek 3" descr="03_MP_under_snow_27Dec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7768" y="1268418"/>
            <a:ext cx="1872208" cy="1881119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ek 4" descr="FungalHyphae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1108" y="3330969"/>
            <a:ext cx="1656184" cy="1669986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Obrázek 10" descr="viviana-the_fungi__rhizotonia_solani_ramifying_through_so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0057" y="4869161"/>
            <a:ext cx="1512169" cy="1542133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Obrázek 13" descr="Humus_slid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04312" y="1556792"/>
            <a:ext cx="1512168" cy="1587274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7" name="TextovéPole 96"/>
          <p:cNvSpPr txBox="1"/>
          <p:nvPr/>
        </p:nvSpPr>
        <p:spPr>
          <a:xfrm>
            <a:off x="1714031" y="588235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živiny</a:t>
            </a:r>
          </a:p>
        </p:txBody>
      </p:sp>
      <p:sp>
        <p:nvSpPr>
          <p:cNvPr id="99" name="TextovéPole 98"/>
          <p:cNvSpPr txBox="1"/>
          <p:nvPr/>
        </p:nvSpPr>
        <p:spPr>
          <a:xfrm>
            <a:off x="7701235" y="191949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CO</a:t>
            </a:r>
            <a:r>
              <a:rPr lang="cs-CZ" sz="1400" b="1" dirty="0"/>
              <a:t>2</a:t>
            </a:r>
            <a:endParaRPr lang="cs-CZ" sz="2000" b="1" dirty="0"/>
          </a:p>
        </p:txBody>
      </p:sp>
      <p:sp>
        <p:nvSpPr>
          <p:cNvPr id="105" name="TextovéPole 104"/>
          <p:cNvSpPr txBox="1"/>
          <p:nvPr/>
        </p:nvSpPr>
        <p:spPr>
          <a:xfrm>
            <a:off x="8759007" y="268144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teplo</a:t>
            </a:r>
          </a:p>
        </p:txBody>
      </p:sp>
      <p:sp>
        <p:nvSpPr>
          <p:cNvPr id="95" name="Šipka doprava 94"/>
          <p:cNvSpPr/>
          <p:nvPr/>
        </p:nvSpPr>
        <p:spPr>
          <a:xfrm rot="1915812">
            <a:off x="2787885" y="2480268"/>
            <a:ext cx="1224136" cy="6385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Šipka doprava 95"/>
          <p:cNvSpPr/>
          <p:nvPr/>
        </p:nvSpPr>
        <p:spPr>
          <a:xfrm rot="10525032">
            <a:off x="2588665" y="5709231"/>
            <a:ext cx="1224136" cy="576064"/>
          </a:xfrm>
          <a:prstGeom prst="rightArrow">
            <a:avLst/>
          </a:prstGeom>
          <a:solidFill>
            <a:schemeClr val="accent6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Šipka doprava 97"/>
          <p:cNvSpPr/>
          <p:nvPr/>
        </p:nvSpPr>
        <p:spPr>
          <a:xfrm rot="16200000">
            <a:off x="7451358" y="901617"/>
            <a:ext cx="1224136" cy="638588"/>
          </a:xfrm>
          <a:prstGeom prst="rightArrow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0" name="Skupina 99"/>
          <p:cNvGrpSpPr/>
          <p:nvPr/>
        </p:nvGrpSpPr>
        <p:grpSpPr>
          <a:xfrm rot="6667832">
            <a:off x="7996777" y="608751"/>
            <a:ext cx="1520348" cy="989715"/>
            <a:chOff x="2051720" y="836712"/>
            <a:chExt cx="1688000" cy="1008112"/>
          </a:xfrm>
        </p:grpSpPr>
        <p:cxnSp>
          <p:nvCxnSpPr>
            <p:cNvPr id="101" name="Zakřivená spojovací čára 100"/>
            <p:cNvCxnSpPr/>
            <p:nvPr/>
          </p:nvCxnSpPr>
          <p:spPr>
            <a:xfrm rot="10800000" flipV="1">
              <a:off x="2123728" y="908720"/>
              <a:ext cx="1440160" cy="79208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B7D3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Zakřivená spojovací čára 101"/>
            <p:cNvCxnSpPr/>
            <p:nvPr/>
          </p:nvCxnSpPr>
          <p:spPr>
            <a:xfrm rot="10800000" flipV="1">
              <a:off x="2051720" y="836712"/>
              <a:ext cx="1440160" cy="79208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B7D3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Zakřivená spojovací čára 102"/>
            <p:cNvCxnSpPr/>
            <p:nvPr/>
          </p:nvCxnSpPr>
          <p:spPr>
            <a:xfrm rot="10800000" flipV="1">
              <a:off x="2123728" y="1001324"/>
              <a:ext cx="1522466" cy="771492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B7D3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Zakřivená spojovací čára 103"/>
            <p:cNvCxnSpPr/>
            <p:nvPr/>
          </p:nvCxnSpPr>
          <p:spPr>
            <a:xfrm rot="10800000" flipV="1">
              <a:off x="2195736" y="1084552"/>
              <a:ext cx="1543984" cy="760272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B7D3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ovéPole 109"/>
          <p:cNvSpPr txBox="1"/>
          <p:nvPr/>
        </p:nvSpPr>
        <p:spPr>
          <a:xfrm>
            <a:off x="4223793" y="1916832"/>
            <a:ext cx="1704313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err="1"/>
              <a:t>breberky</a:t>
            </a:r>
            <a:endParaRPr lang="cs-CZ" sz="2800" b="1" dirty="0"/>
          </a:p>
        </p:txBody>
      </p:sp>
      <p:sp>
        <p:nvSpPr>
          <p:cNvPr id="112" name="TextovéPole 111"/>
          <p:cNvSpPr txBox="1"/>
          <p:nvPr/>
        </p:nvSpPr>
        <p:spPr>
          <a:xfrm>
            <a:off x="5051854" y="4103494"/>
            <a:ext cx="1296107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houby</a:t>
            </a:r>
          </a:p>
        </p:txBody>
      </p:sp>
      <p:pic>
        <p:nvPicPr>
          <p:cNvPr id="6" name="Obrázek 5" descr="bacteri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31704" y="3316862"/>
            <a:ext cx="1679854" cy="1656184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1" name="TextovéPole 110"/>
          <p:cNvSpPr txBox="1"/>
          <p:nvPr/>
        </p:nvSpPr>
        <p:spPr>
          <a:xfrm>
            <a:off x="3546706" y="3786872"/>
            <a:ext cx="1635384" cy="523220"/>
          </a:xfrm>
          <a:prstGeom prst="rect">
            <a:avLst/>
          </a:prstGeom>
          <a:solidFill>
            <a:schemeClr val="accent3">
              <a:lumMod val="75000"/>
              <a:alpha val="53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bakterie</a:t>
            </a:r>
          </a:p>
        </p:txBody>
      </p:sp>
      <p:sp>
        <p:nvSpPr>
          <p:cNvPr id="113" name="TextovéPole 112"/>
          <p:cNvSpPr txBox="1"/>
          <p:nvPr/>
        </p:nvSpPr>
        <p:spPr>
          <a:xfrm>
            <a:off x="6600057" y="5373216"/>
            <a:ext cx="1685077" cy="523220"/>
          </a:xfrm>
          <a:prstGeom prst="rect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/>
              <a:t>agregáty</a:t>
            </a:r>
          </a:p>
        </p:txBody>
      </p:sp>
      <p:sp>
        <p:nvSpPr>
          <p:cNvPr id="114" name="TextovéPole 113"/>
          <p:cNvSpPr txBox="1"/>
          <p:nvPr/>
        </p:nvSpPr>
        <p:spPr>
          <a:xfrm>
            <a:off x="6672064" y="3861048"/>
            <a:ext cx="2821606" cy="523220"/>
          </a:xfrm>
          <a:prstGeom prst="rect">
            <a:avLst/>
          </a:prstGeom>
          <a:solidFill>
            <a:schemeClr val="tx1">
              <a:lumMod val="50000"/>
              <a:lumOff val="50000"/>
              <a:alpha val="52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/>
              <a:t>půdní struktura</a:t>
            </a:r>
          </a:p>
        </p:txBody>
      </p:sp>
      <p:sp>
        <p:nvSpPr>
          <p:cNvPr id="115" name="TextovéPole 114"/>
          <p:cNvSpPr txBox="1"/>
          <p:nvPr/>
        </p:nvSpPr>
        <p:spPr>
          <a:xfrm>
            <a:off x="9048328" y="1988840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humus</a:t>
            </a:r>
          </a:p>
        </p:txBody>
      </p:sp>
      <p:pic>
        <p:nvPicPr>
          <p:cNvPr id="116" name="Obrázek 115" descr="bacteri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5372" y="2168860"/>
            <a:ext cx="4455265" cy="4392488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8" name="Obrázek 117" descr="FungalHyphae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24479" y="2236640"/>
            <a:ext cx="4392488" cy="4341465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0" name="Obrázek 119" descr="03_MP_under_snow_27Dec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6265" y="830280"/>
            <a:ext cx="5808127" cy="5835771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2" grpId="0" animBg="1"/>
      <p:bldP spid="111" grpId="0" animBg="1"/>
      <p:bldP spid="113" grpId="0" animBg="1"/>
      <p:bldP spid="114" grpId="0" animBg="1"/>
      <p:bldP spid="1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Skupina 108"/>
          <p:cNvGrpSpPr/>
          <p:nvPr/>
        </p:nvGrpSpPr>
        <p:grpSpPr>
          <a:xfrm>
            <a:off x="4223792" y="2492896"/>
            <a:ext cx="4248472" cy="3528392"/>
            <a:chOff x="2699792" y="2492896"/>
            <a:chExt cx="4248472" cy="3528392"/>
          </a:xfrm>
        </p:grpSpPr>
        <p:sp>
          <p:nvSpPr>
            <p:cNvPr id="80" name="Zaoblený obdélník 79"/>
            <p:cNvSpPr/>
            <p:nvPr/>
          </p:nvSpPr>
          <p:spPr>
            <a:xfrm>
              <a:off x="4644008" y="4005064"/>
              <a:ext cx="2304256" cy="2016224"/>
            </a:xfrm>
            <a:prstGeom prst="roundRect">
              <a:avLst>
                <a:gd name="adj" fmla="val 11105"/>
              </a:avLst>
            </a:prstGeom>
            <a:solidFill>
              <a:srgbClr val="8C4306"/>
            </a:solidFill>
            <a:ln>
              <a:solidFill>
                <a:srgbClr val="602E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dirty="0"/>
                <a:t>ROZKLAD</a:t>
              </a:r>
            </a:p>
          </p:txBody>
        </p:sp>
        <p:grpSp>
          <p:nvGrpSpPr>
            <p:cNvPr id="108" name="Skupina 107"/>
            <p:cNvGrpSpPr/>
            <p:nvPr/>
          </p:nvGrpSpPr>
          <p:grpSpPr>
            <a:xfrm>
              <a:off x="2699792" y="2492896"/>
              <a:ext cx="3994771" cy="3360352"/>
              <a:chOff x="2699792" y="2492896"/>
              <a:chExt cx="3994771" cy="3360352"/>
            </a:xfrm>
          </p:grpSpPr>
          <p:sp>
            <p:nvSpPr>
              <p:cNvPr id="54" name="Šipka doprava 53"/>
              <p:cNvSpPr/>
              <p:nvPr/>
            </p:nvSpPr>
            <p:spPr>
              <a:xfrm rot="1915812">
                <a:off x="3856172" y="4136451"/>
                <a:ext cx="1224136" cy="638588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" name="Šipka doprava 55"/>
              <p:cNvSpPr/>
              <p:nvPr/>
            </p:nvSpPr>
            <p:spPr>
              <a:xfrm rot="16200000">
                <a:off x="4855290" y="3433742"/>
                <a:ext cx="1224136" cy="638588"/>
              </a:xfrm>
              <a:prstGeom prst="rightArrow">
                <a:avLst/>
              </a:prstGeom>
              <a:solidFill>
                <a:schemeClr val="tx2">
                  <a:lumMod val="40000"/>
                  <a:lumOff val="60000"/>
                  <a:alpha val="5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Šipka doprava 58"/>
              <p:cNvSpPr/>
              <p:nvPr/>
            </p:nvSpPr>
            <p:spPr>
              <a:xfrm rot="10525032">
                <a:off x="3584945" y="5277184"/>
                <a:ext cx="1224136" cy="576064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  <a:alpha val="5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62" name="Skupina 61"/>
              <p:cNvGrpSpPr/>
              <p:nvPr/>
            </p:nvGrpSpPr>
            <p:grpSpPr>
              <a:xfrm rot="6667832">
                <a:off x="5439532" y="3173524"/>
                <a:ext cx="1520348" cy="989715"/>
                <a:chOff x="2051720" y="836712"/>
                <a:chExt cx="1688000" cy="1008112"/>
              </a:xfrm>
            </p:grpSpPr>
            <p:cxnSp>
              <p:nvCxnSpPr>
                <p:cNvPr id="64" name="Zakřivená spojovací čára 63"/>
                <p:cNvCxnSpPr/>
                <p:nvPr/>
              </p:nvCxnSpPr>
              <p:spPr>
                <a:xfrm rot="10800000" flipV="1">
                  <a:off x="2123728" y="908720"/>
                  <a:ext cx="1440160" cy="792088"/>
                </a:xfrm>
                <a:prstGeom prst="curvedConnector3">
                  <a:avLst>
                    <a:gd name="adj1" fmla="val 50000"/>
                  </a:avLst>
                </a:prstGeom>
                <a:ln w="15875">
                  <a:solidFill>
                    <a:srgbClr val="FB7D37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Zakřivená spojovací čára 64"/>
                <p:cNvCxnSpPr/>
                <p:nvPr/>
              </p:nvCxnSpPr>
              <p:spPr>
                <a:xfrm rot="10800000" flipV="1">
                  <a:off x="2051720" y="836712"/>
                  <a:ext cx="1440160" cy="792088"/>
                </a:xfrm>
                <a:prstGeom prst="curvedConnector3">
                  <a:avLst>
                    <a:gd name="adj1" fmla="val 50000"/>
                  </a:avLst>
                </a:prstGeom>
                <a:ln w="15875">
                  <a:solidFill>
                    <a:srgbClr val="FB7D37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Zakřivená spojovací čára 66"/>
                <p:cNvCxnSpPr/>
                <p:nvPr/>
              </p:nvCxnSpPr>
              <p:spPr>
                <a:xfrm rot="10800000" flipV="1">
                  <a:off x="2123728" y="1001324"/>
                  <a:ext cx="1522466" cy="771492"/>
                </a:xfrm>
                <a:prstGeom prst="curvedConnector3">
                  <a:avLst>
                    <a:gd name="adj1" fmla="val 50000"/>
                  </a:avLst>
                </a:prstGeom>
                <a:ln w="15875">
                  <a:solidFill>
                    <a:srgbClr val="FB7D37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Zakřivená spojovací čára 74"/>
                <p:cNvCxnSpPr/>
                <p:nvPr/>
              </p:nvCxnSpPr>
              <p:spPr>
                <a:xfrm rot="10800000" flipV="1">
                  <a:off x="2195736" y="1084552"/>
                  <a:ext cx="1543984" cy="760272"/>
                </a:xfrm>
                <a:prstGeom prst="curvedConnector3">
                  <a:avLst>
                    <a:gd name="adj1" fmla="val 50000"/>
                  </a:avLst>
                </a:prstGeom>
                <a:ln w="15875">
                  <a:solidFill>
                    <a:srgbClr val="FB7D37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TextovéPole 75"/>
              <p:cNvSpPr txBox="1"/>
              <p:nvPr/>
            </p:nvSpPr>
            <p:spPr>
              <a:xfrm>
                <a:off x="2699792" y="5445224"/>
                <a:ext cx="8963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/>
                  <a:t>živiny</a:t>
                </a:r>
              </a:p>
            </p:txBody>
          </p:sp>
          <p:sp>
            <p:nvSpPr>
              <p:cNvPr id="78" name="TextovéPole 77"/>
              <p:cNvSpPr txBox="1"/>
              <p:nvPr/>
            </p:nvSpPr>
            <p:spPr>
              <a:xfrm>
                <a:off x="5148064" y="2780928"/>
                <a:ext cx="668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/>
                  <a:t>CO</a:t>
                </a:r>
                <a:r>
                  <a:rPr lang="cs-CZ" sz="1400" b="1" dirty="0"/>
                  <a:t>2</a:t>
                </a:r>
                <a:endParaRPr lang="cs-CZ" sz="2000" b="1" dirty="0"/>
              </a:p>
            </p:txBody>
          </p:sp>
          <p:sp>
            <p:nvSpPr>
              <p:cNvPr id="79" name="TextovéPole 78"/>
              <p:cNvSpPr txBox="1"/>
              <p:nvPr/>
            </p:nvSpPr>
            <p:spPr>
              <a:xfrm>
                <a:off x="5868144" y="2492896"/>
                <a:ext cx="7970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/>
                  <a:t>teplo</a:t>
                </a:r>
              </a:p>
            </p:txBody>
          </p:sp>
        </p:grpSp>
      </p:grpSp>
      <p:sp>
        <p:nvSpPr>
          <p:cNvPr id="106" name="Zaoblený obdélník 105"/>
          <p:cNvSpPr/>
          <p:nvPr/>
        </p:nvSpPr>
        <p:spPr>
          <a:xfrm>
            <a:off x="3431704" y="1124744"/>
            <a:ext cx="7128792" cy="5544616"/>
          </a:xfrm>
          <a:prstGeom prst="roundRect">
            <a:avLst>
              <a:gd name="adj" fmla="val 6904"/>
            </a:avLst>
          </a:prstGeom>
          <a:solidFill>
            <a:srgbClr val="8C4306"/>
          </a:solidFill>
          <a:ln>
            <a:solidFill>
              <a:srgbClr val="602E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/>
              <a:t>               ROZKLAD</a:t>
            </a:r>
          </a:p>
        </p:txBody>
      </p:sp>
      <p:pic>
        <p:nvPicPr>
          <p:cNvPr id="43" name="Obrázek 42" descr="SOIL STRUCTURE.jpg"/>
          <p:cNvPicPr>
            <a:picLocks noChangeAspect="1"/>
          </p:cNvPicPr>
          <p:nvPr/>
        </p:nvPicPr>
        <p:blipFill>
          <a:blip r:embed="rId2" cstate="print">
            <a:lum bright="12000" contrast="13000"/>
          </a:blip>
          <a:stretch>
            <a:fillRect/>
          </a:stretch>
        </p:blipFill>
        <p:spPr>
          <a:xfrm>
            <a:off x="6528048" y="1916833"/>
            <a:ext cx="3995936" cy="3906217"/>
          </a:xfrm>
          <a:prstGeom prst="ellipse">
            <a:avLst/>
          </a:prstGeom>
          <a:solidFill>
            <a:srgbClr val="C42500">
              <a:alpha val="53000"/>
            </a:srgbClr>
          </a:solidFill>
          <a:ln w="25400" cap="rnd">
            <a:solidFill>
              <a:srgbClr val="333333">
                <a:alpha val="7900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Skupina 45"/>
          <p:cNvGrpSpPr/>
          <p:nvPr/>
        </p:nvGrpSpPr>
        <p:grpSpPr>
          <a:xfrm>
            <a:off x="1631505" y="692696"/>
            <a:ext cx="2016227" cy="2749402"/>
            <a:chOff x="107504" y="692696"/>
            <a:chExt cx="2016227" cy="2749402"/>
          </a:xfrm>
        </p:grpSpPr>
        <p:pic>
          <p:nvPicPr>
            <p:cNvPr id="16" name="Obrázek 15" descr="lit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259083" y="1059285"/>
              <a:ext cx="2749401" cy="20162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5" name="TextovéPole 44"/>
            <p:cNvSpPr txBox="1"/>
            <p:nvPr/>
          </p:nvSpPr>
          <p:spPr>
            <a:xfrm>
              <a:off x="107504" y="692696"/>
              <a:ext cx="1872206" cy="129266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sz="2600" b="1" dirty="0"/>
                <a:t>mrtvá organická hmota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4752528" cy="57606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Půda: aktéři a struktura</a:t>
            </a:r>
          </a:p>
        </p:txBody>
      </p:sp>
      <p:pic>
        <p:nvPicPr>
          <p:cNvPr id="4" name="Obrázek 3" descr="03_MP_under_snow_27Dec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7768" y="1268418"/>
            <a:ext cx="1872208" cy="1881119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ek 4" descr="FungalHyphae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1108" y="3330969"/>
            <a:ext cx="1656184" cy="1669986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Obrázek 10" descr="viviana-the_fungi__rhizotonia_solani_ramifying_through_so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0057" y="4869161"/>
            <a:ext cx="1512169" cy="1542133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Obrázek 13" descr="Humus_slid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04312" y="1556792"/>
            <a:ext cx="1512168" cy="1587274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7" name="TextovéPole 96"/>
          <p:cNvSpPr txBox="1"/>
          <p:nvPr/>
        </p:nvSpPr>
        <p:spPr>
          <a:xfrm>
            <a:off x="1714031" y="588235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živiny</a:t>
            </a:r>
          </a:p>
        </p:txBody>
      </p:sp>
      <p:sp>
        <p:nvSpPr>
          <p:cNvPr id="99" name="TextovéPole 98"/>
          <p:cNvSpPr txBox="1"/>
          <p:nvPr/>
        </p:nvSpPr>
        <p:spPr>
          <a:xfrm>
            <a:off x="7701235" y="191949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CO</a:t>
            </a:r>
            <a:r>
              <a:rPr lang="cs-CZ" sz="1400" b="1" dirty="0"/>
              <a:t>2</a:t>
            </a:r>
            <a:endParaRPr lang="cs-CZ" sz="2000" b="1" dirty="0"/>
          </a:p>
        </p:txBody>
      </p:sp>
      <p:sp>
        <p:nvSpPr>
          <p:cNvPr id="105" name="TextovéPole 104"/>
          <p:cNvSpPr txBox="1"/>
          <p:nvPr/>
        </p:nvSpPr>
        <p:spPr>
          <a:xfrm>
            <a:off x="8759007" y="268144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teplo</a:t>
            </a:r>
          </a:p>
        </p:txBody>
      </p:sp>
      <p:sp>
        <p:nvSpPr>
          <p:cNvPr id="95" name="Šipka doprava 94"/>
          <p:cNvSpPr/>
          <p:nvPr/>
        </p:nvSpPr>
        <p:spPr>
          <a:xfrm rot="1915812">
            <a:off x="2787885" y="2480268"/>
            <a:ext cx="1224136" cy="6385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Šipka doprava 95"/>
          <p:cNvSpPr/>
          <p:nvPr/>
        </p:nvSpPr>
        <p:spPr>
          <a:xfrm rot="10525032">
            <a:off x="2588665" y="5709231"/>
            <a:ext cx="1224136" cy="576064"/>
          </a:xfrm>
          <a:prstGeom prst="rightArrow">
            <a:avLst/>
          </a:prstGeom>
          <a:solidFill>
            <a:schemeClr val="accent6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Šipka doprava 97"/>
          <p:cNvSpPr/>
          <p:nvPr/>
        </p:nvSpPr>
        <p:spPr>
          <a:xfrm rot="16200000">
            <a:off x="7451358" y="901617"/>
            <a:ext cx="1224136" cy="638588"/>
          </a:xfrm>
          <a:prstGeom prst="rightArrow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0" name="Skupina 99"/>
          <p:cNvGrpSpPr/>
          <p:nvPr/>
        </p:nvGrpSpPr>
        <p:grpSpPr>
          <a:xfrm rot="6667832">
            <a:off x="7996777" y="608751"/>
            <a:ext cx="1520348" cy="989715"/>
            <a:chOff x="2051720" y="836712"/>
            <a:chExt cx="1688000" cy="1008112"/>
          </a:xfrm>
        </p:grpSpPr>
        <p:cxnSp>
          <p:nvCxnSpPr>
            <p:cNvPr id="101" name="Zakřivená spojovací čára 100"/>
            <p:cNvCxnSpPr/>
            <p:nvPr/>
          </p:nvCxnSpPr>
          <p:spPr>
            <a:xfrm rot="10800000" flipV="1">
              <a:off x="2123728" y="908720"/>
              <a:ext cx="1440160" cy="79208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B7D3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Zakřivená spojovací čára 101"/>
            <p:cNvCxnSpPr/>
            <p:nvPr/>
          </p:nvCxnSpPr>
          <p:spPr>
            <a:xfrm rot="10800000" flipV="1">
              <a:off x="2051720" y="836712"/>
              <a:ext cx="1440160" cy="79208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B7D3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Zakřivená spojovací čára 102"/>
            <p:cNvCxnSpPr/>
            <p:nvPr/>
          </p:nvCxnSpPr>
          <p:spPr>
            <a:xfrm rot="10800000" flipV="1">
              <a:off x="2123728" y="1001324"/>
              <a:ext cx="1522466" cy="771492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B7D3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Zakřivená spojovací čára 103"/>
            <p:cNvCxnSpPr/>
            <p:nvPr/>
          </p:nvCxnSpPr>
          <p:spPr>
            <a:xfrm rot="10800000" flipV="1">
              <a:off x="2195736" y="1084552"/>
              <a:ext cx="1543984" cy="760272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B7D3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ovéPole 109"/>
          <p:cNvSpPr txBox="1"/>
          <p:nvPr/>
        </p:nvSpPr>
        <p:spPr>
          <a:xfrm>
            <a:off x="4223793" y="1916832"/>
            <a:ext cx="1704313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err="1"/>
              <a:t>breberky</a:t>
            </a:r>
            <a:endParaRPr lang="cs-CZ" sz="2800" b="1" dirty="0"/>
          </a:p>
        </p:txBody>
      </p:sp>
      <p:sp>
        <p:nvSpPr>
          <p:cNvPr id="112" name="TextovéPole 111"/>
          <p:cNvSpPr txBox="1"/>
          <p:nvPr/>
        </p:nvSpPr>
        <p:spPr>
          <a:xfrm>
            <a:off x="5051854" y="4103494"/>
            <a:ext cx="1296107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houby</a:t>
            </a:r>
          </a:p>
        </p:txBody>
      </p:sp>
      <p:pic>
        <p:nvPicPr>
          <p:cNvPr id="6" name="Obrázek 5" descr="bacteri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31704" y="3316862"/>
            <a:ext cx="1679854" cy="1656184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1" name="TextovéPole 110"/>
          <p:cNvSpPr txBox="1"/>
          <p:nvPr/>
        </p:nvSpPr>
        <p:spPr>
          <a:xfrm>
            <a:off x="3546706" y="3786872"/>
            <a:ext cx="1635384" cy="523220"/>
          </a:xfrm>
          <a:prstGeom prst="rect">
            <a:avLst/>
          </a:prstGeom>
          <a:solidFill>
            <a:schemeClr val="accent3">
              <a:lumMod val="75000"/>
              <a:alpha val="53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bakterie</a:t>
            </a:r>
          </a:p>
        </p:txBody>
      </p:sp>
      <p:sp>
        <p:nvSpPr>
          <p:cNvPr id="113" name="TextovéPole 112"/>
          <p:cNvSpPr txBox="1"/>
          <p:nvPr/>
        </p:nvSpPr>
        <p:spPr>
          <a:xfrm>
            <a:off x="6600057" y="5373216"/>
            <a:ext cx="1685077" cy="523220"/>
          </a:xfrm>
          <a:prstGeom prst="rect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/>
              <a:t>agregáty</a:t>
            </a:r>
          </a:p>
        </p:txBody>
      </p:sp>
      <p:sp>
        <p:nvSpPr>
          <p:cNvPr id="114" name="TextovéPole 113"/>
          <p:cNvSpPr txBox="1"/>
          <p:nvPr/>
        </p:nvSpPr>
        <p:spPr>
          <a:xfrm>
            <a:off x="6672064" y="3861048"/>
            <a:ext cx="2821606" cy="523220"/>
          </a:xfrm>
          <a:prstGeom prst="rect">
            <a:avLst/>
          </a:prstGeom>
          <a:solidFill>
            <a:schemeClr val="tx1">
              <a:lumMod val="50000"/>
              <a:lumOff val="50000"/>
              <a:alpha val="52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/>
              <a:t>půdní struktura</a:t>
            </a:r>
          </a:p>
        </p:txBody>
      </p:sp>
      <p:sp>
        <p:nvSpPr>
          <p:cNvPr id="115" name="TextovéPole 114"/>
          <p:cNvSpPr txBox="1"/>
          <p:nvPr/>
        </p:nvSpPr>
        <p:spPr>
          <a:xfrm>
            <a:off x="9048328" y="1988840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humus</a:t>
            </a:r>
          </a:p>
        </p:txBody>
      </p:sp>
    </p:spTree>
    <p:extLst>
      <p:ext uri="{BB962C8B-B14F-4D97-AF65-F5344CB8AC3E}">
        <p14:creationId xmlns:p14="http://schemas.microsoft.com/office/powerpoint/2010/main" xmlns="" val="198174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2" grpId="0" animBg="1"/>
      <p:bldP spid="111" grpId="0" animBg="1"/>
      <p:bldP spid="113" grpId="0" animBg="1"/>
      <p:bldP spid="114" grpId="0" animBg="1"/>
      <p:bldP spid="115" grpId="0"/>
    </p:bld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1845</Words>
  <Application>Microsoft Office PowerPoint</Application>
  <PresentationFormat>Vlastní</PresentationFormat>
  <Paragraphs>358</Paragraphs>
  <Slides>36</Slides>
  <Notes>0</Notes>
  <HiddenSlides>15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Stébla</vt:lpstr>
      <vt:lpstr>Půda a krajina  v době klimatické změny:  co ztrácíme  a co můžeme dělat</vt:lpstr>
      <vt:lpstr>Energie nejen pro lidstvo</vt:lpstr>
      <vt:lpstr>Většina naší energie pochází ze Slunce</vt:lpstr>
      <vt:lpstr>Snímek 4</vt:lpstr>
      <vt:lpstr>Energie a biomasa v ekosystému</vt:lpstr>
      <vt:lpstr>Využití a disipace energie</vt:lpstr>
      <vt:lpstr>Rozklad organické hmoty v půdě</vt:lpstr>
      <vt:lpstr>Půda: aktéři a struktura</vt:lpstr>
      <vt:lpstr>Půda: aktéři a struktura</vt:lpstr>
      <vt:lpstr>Půda: Ingredience, aktéři a procesy</vt:lpstr>
      <vt:lpstr>…takže zjednodušeně shrnuto:</vt:lpstr>
      <vt:lpstr>Půda a produkce potravin:  úskalí intenzifikace – spotřeba energie</vt:lpstr>
      <vt:lpstr>Půdní struktura a živiny: proč je to tak důležité?</vt:lpstr>
      <vt:lpstr>…když omezíme energii mrtvé biomasy:</vt:lpstr>
      <vt:lpstr>… a pak ubývá zásob (půdní) energie</vt:lpstr>
      <vt:lpstr>…když omezíme energii mrtvé biomasy:</vt:lpstr>
      <vt:lpstr>…když omezíme energii mrtvé biomasy:</vt:lpstr>
      <vt:lpstr>…když omezíme energii mrtvé biomasy:</vt:lpstr>
      <vt:lpstr>… a následuje rozpad struktury půdy:</vt:lpstr>
      <vt:lpstr>Půdní struktura a produkce potravin:  úskalí intenzifikace – ztráta živin</vt:lpstr>
      <vt:lpstr>Půdní struktura a voda</vt:lpstr>
      <vt:lpstr>…když omezíme energii mrtvé biomasy:</vt:lpstr>
      <vt:lpstr>…když omezíme energii mrtvé biomasy:</vt:lpstr>
      <vt:lpstr>…když omezíme energii mrtvé biomasy:</vt:lpstr>
      <vt:lpstr>…když omezíme energii mrtvé biomasy:</vt:lpstr>
      <vt:lpstr>Přeměny krajiny …</vt:lpstr>
      <vt:lpstr>Produkce nadzemní a podzemní biomasy (g/m2/rok)</vt:lpstr>
      <vt:lpstr>Využití biomasy vyprodukované na poli (g/m2/rok)</vt:lpstr>
      <vt:lpstr>Intenzivní zemědělství v Evropě a organická hmota</vt:lpstr>
      <vt:lpstr>… energie nejen pro člověka ???</vt:lpstr>
      <vt:lpstr>Energie a ochrana druhů</vt:lpstr>
      <vt:lpstr>Kolik si člověk přivlastní ??? - HANPP</vt:lpstr>
      <vt:lpstr>Co s tím můžeme dělat ??</vt:lpstr>
      <vt:lpstr>… energie nejen pro člověka ???</vt:lpstr>
      <vt:lpstr>Díky za pozornost!</vt:lpstr>
      <vt:lpstr>DĚKUJI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Půda a krajina  v době klimatické změny:  co ztrácíme  a co můžeme dělat</dc:title>
  <dc:creator>Ladislav Miko</dc:creator>
  <cp:lastModifiedBy>Laco</cp:lastModifiedBy>
  <cp:revision>2</cp:revision>
  <dcterms:created xsi:type="dcterms:W3CDTF">2019-11-01T12:09:11Z</dcterms:created>
  <dcterms:modified xsi:type="dcterms:W3CDTF">2019-11-14T01:40:15Z</dcterms:modified>
</cp:coreProperties>
</file>