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89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148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75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7490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91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352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33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362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38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525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3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3B254-380C-44D7-8DC3-F6B4A7DA2836}" type="datetimeFigureOut">
              <a:rPr lang="cs-CZ" smtClean="0"/>
              <a:t>21.9.2015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D08F7-CF61-4EE2-8179-F6D81E8584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02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27" y="38903"/>
            <a:ext cx="9165527" cy="6832564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600" b="1" dirty="0" smtClean="0"/>
              <a:t>Moldavsko</a:t>
            </a:r>
            <a:endParaRPr lang="cs-CZ" sz="6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47481"/>
            <a:ext cx="4021038" cy="201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02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Hl. město: Kišiněv</a:t>
            </a:r>
          </a:p>
          <a:p>
            <a:r>
              <a:rPr lang="cs-CZ" dirty="0" smtClean="0"/>
              <a:t>Leží mezi Ukrajinou a Rumunskem.</a:t>
            </a:r>
          </a:p>
          <a:p>
            <a:r>
              <a:rPr lang="cs-CZ" dirty="0" smtClean="0"/>
              <a:t>Počet obyvatel: </a:t>
            </a:r>
            <a:r>
              <a:rPr lang="cs-CZ" dirty="0" smtClean="0">
                <a:effectLst/>
              </a:rPr>
              <a:t>3 559 500 </a:t>
            </a:r>
          </a:p>
          <a:p>
            <a:r>
              <a:rPr lang="cs-CZ" dirty="0" smtClean="0"/>
              <a:t>Složení obyvatel: </a:t>
            </a:r>
            <a:r>
              <a:rPr lang="cs-CZ" dirty="0" smtClean="0">
                <a:effectLst/>
              </a:rPr>
              <a:t>Moldavané, Rumuni, Ukrajinci, Rusové, </a:t>
            </a:r>
            <a:r>
              <a:rPr lang="cs-CZ" dirty="0" err="1" smtClean="0">
                <a:effectLst/>
              </a:rPr>
              <a:t>Gagauzové</a:t>
            </a:r>
            <a:r>
              <a:rPr lang="cs-CZ" dirty="0" smtClean="0">
                <a:effectLst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555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Moldavsko je poměrně nový stát, vznikl ve 20. století.</a:t>
            </a:r>
          </a:p>
          <a:p>
            <a:r>
              <a:rPr lang="cs-CZ" dirty="0" smtClean="0"/>
              <a:t>Navazuje ale na historické království Moldávie.</a:t>
            </a:r>
          </a:p>
          <a:p>
            <a:r>
              <a:rPr lang="cs-CZ" dirty="0" smtClean="0"/>
              <a:t>Moldavský stát se zformoval v polovině 14. století, a to pod vlivem Uher. </a:t>
            </a:r>
          </a:p>
          <a:p>
            <a:r>
              <a:rPr lang="cs-CZ" dirty="0" smtClean="0"/>
              <a:t>Od roku 1944 do roku 1991 bylo Moldavsko součástí Sovětského svazu.</a:t>
            </a:r>
          </a:p>
          <a:p>
            <a:r>
              <a:rPr lang="cs-CZ" dirty="0" smtClean="0"/>
              <a:t>Roku 1991 získala Moldavská SSR samostatnost jako Moldavská republika.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740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Moldavsko je evropskou krajinou s bohatou historií s etnickými tradicemi a zvyky.</a:t>
            </a:r>
          </a:p>
          <a:p>
            <a:r>
              <a:rPr lang="cs-CZ" dirty="0" smtClean="0"/>
              <a:t>Je z části ovlivněna Rumunskou kulturou.</a:t>
            </a:r>
          </a:p>
          <a:p>
            <a:r>
              <a:rPr lang="cs-CZ" dirty="0" smtClean="0"/>
              <a:t>Jejich kultura a tradice se zaměřují na potřebu komunikace mezi člověkem a přírodou.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347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8424" y="274638"/>
            <a:ext cx="298376" cy="1143000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3822700" cy="4267200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60648"/>
            <a:ext cx="41402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47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Zásadní problémy Moldavska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Nezaměstnanost. Mladí lidé odcházejí do zahraničí.</a:t>
            </a:r>
          </a:p>
          <a:p>
            <a:r>
              <a:rPr lang="cs-CZ" dirty="0" smtClean="0"/>
              <a:t>Špatná sociální péče pro celé obyvatelstvo.</a:t>
            </a:r>
          </a:p>
          <a:p>
            <a:r>
              <a:rPr lang="cs-CZ" dirty="0" smtClean="0"/>
              <a:t>Korupce.</a:t>
            </a:r>
          </a:p>
          <a:p>
            <a:r>
              <a:rPr lang="cs-CZ" dirty="0" smtClean="0"/>
              <a:t>Země je v energetických otázkách (ropa, zemní plyn) zcela závislá na Rusku, s kterým se táhnou spory.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9639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Naše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Podpořit školství, mladí lidé by se chtěli dále vzdělávat.</a:t>
            </a:r>
          </a:p>
          <a:p>
            <a:r>
              <a:rPr lang="cs-CZ" dirty="0" smtClean="0"/>
              <a:t>Tím pádem poslat částku na školní vybavení, pomůcky atd.</a:t>
            </a:r>
          </a:p>
          <a:p>
            <a:r>
              <a:rPr lang="cs-CZ" dirty="0" smtClean="0"/>
              <a:t>Komunikovat s moldavskými dětmi, podpořit je ve vzdělání, motivovat je.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04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205</Words>
  <Application>Microsoft Office PowerPoint</Application>
  <PresentationFormat>Předvádění na obrazovce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Moldavsko</vt:lpstr>
      <vt:lpstr>Základní informace</vt:lpstr>
      <vt:lpstr>Historie</vt:lpstr>
      <vt:lpstr>Kultura</vt:lpstr>
      <vt:lpstr>Prezentace aplikace PowerPoint</vt:lpstr>
      <vt:lpstr>Zásadní problémy Moldavska</vt:lpstr>
      <vt:lpstr>Naše 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host</dc:creator>
  <cp:lastModifiedBy>host</cp:lastModifiedBy>
  <cp:revision>8</cp:revision>
  <dcterms:created xsi:type="dcterms:W3CDTF">2015-09-21T06:30:52Z</dcterms:created>
  <dcterms:modified xsi:type="dcterms:W3CDTF">2015-09-21T08:31:16Z</dcterms:modified>
</cp:coreProperties>
</file>