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8B56-C1AF-42C7-A740-E9B16B361A3B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E4CC7-F469-4BA1-BBB7-E8C74F8DCD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0882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8B56-C1AF-42C7-A740-E9B16B361A3B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E4CC7-F469-4BA1-BBB7-E8C74F8DCD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7535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8B56-C1AF-42C7-A740-E9B16B361A3B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E4CC7-F469-4BA1-BBB7-E8C74F8DCD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7641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8B56-C1AF-42C7-A740-E9B16B361A3B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E4CC7-F469-4BA1-BBB7-E8C74F8DCD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7111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8B56-C1AF-42C7-A740-E9B16B361A3B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E4CC7-F469-4BA1-BBB7-E8C74F8DCD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0217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8B56-C1AF-42C7-A740-E9B16B361A3B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E4CC7-F469-4BA1-BBB7-E8C74F8DCD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6696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8B56-C1AF-42C7-A740-E9B16B361A3B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E4CC7-F469-4BA1-BBB7-E8C74F8DCD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775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8B56-C1AF-42C7-A740-E9B16B361A3B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E4CC7-F469-4BA1-BBB7-E8C74F8DCD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9933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8B56-C1AF-42C7-A740-E9B16B361A3B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E4CC7-F469-4BA1-BBB7-E8C74F8DCD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4822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8B56-C1AF-42C7-A740-E9B16B361A3B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E4CC7-F469-4BA1-BBB7-E8C74F8DCD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951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8B56-C1AF-42C7-A740-E9B16B361A3B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E4CC7-F469-4BA1-BBB7-E8C74F8DCD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9917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78B56-C1AF-42C7-A740-E9B16B361A3B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E4CC7-F469-4BA1-BBB7-E8C74F8DCD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974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google.cz/url?sa=i&amp;rct=j&amp;q=&amp;esrc=s&amp;source=images&amp;cd=&amp;cad=rja&amp;uact=8&amp;ved=0CAcQjRxqFQoTCLK7gubMh8gCFYU-FAodE90IvQ&amp;url=http%3A%2F%2Fwww.cojeco.cz%2Findex.php%3Fdetail%3D1%26id_desc%3D61263%26s_lang%3D2&amp;bvm=bv.103073922,d.d24&amp;psig=AFQjCNGRH6xxJGBr_AklGaVtly60FVLP4g&amp;ust=1442906525027923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http://www.google.cz/url?sa=i&amp;rct=j&amp;q=&amp;esrc=s&amp;source=images&amp;cd=&amp;cad=rja&amp;uact=8&amp;ved=0CAcQjRxqFQoTCNKS1uHah8gCFYQ6FAodjC8KPA&amp;url=http%3A%2F%2Fwww.adra.cz%2Fpomoc-v-zahranici%2Frozvojove-projekty%2Fmongolsko--podpora-zemedelstvi&amp;bvm=bv.103073922,d.d24&amp;psig=AFQjCNGWlSjxfeeqqtsdDg6bn_TlhYGHCA&amp;ust=1442910526860974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z/url?sa=i&amp;rct=j&amp;q=&amp;esrc=s&amp;source=images&amp;cd=&amp;cad=rja&amp;uact=8&amp;ved=0CAcQjRxqFQoTCMjPgqTah8gCFUO6FAod2icEog&amp;url=http%3A%2F%2Fwww.mypivots.com%2Fdictionary%2Fdefinition%2F592%2Fmongolian-tugrik-mnt&amp;bvm=bv.103073922,d.d24&amp;psig=AFQjCNFAtIF-qN1VqDEFJO1E6ow3dNNUDw&amp;ust=1442910405347312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www.google.cz/url?sa=i&amp;rct=j&amp;q=&amp;esrc=s&amp;source=images&amp;cd=&amp;cad=rja&amp;uact=8&amp;ved=0CAcQjRxqFQoTCMmDkpXbh8gCFcs3FAodU8IHog&amp;url=http%3A%2F%2Fstampscoinsnotes.com%2Fbanknote%2Fmongolia-5-tugrik-1981%2F&amp;bvm=bv.103073922,d.d24&amp;psig=AFQjCNF1sAiGHFaHE_dW-P3E2cWOgyFCDg&amp;ust=1442910640279590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z/url?sa=i&amp;rct=j&amp;q=&amp;esrc=s&amp;source=images&amp;cd=&amp;cad=rja&amp;uact=8&amp;ved=0CAcQjRxqFQoTCJ6Z98Lah8gCFcm3FAoddcIDqw&amp;url=http%3A%2F%2Fpl.zwiadowcy.wikia.com%2Fwiki%2FPlik%3AStepy_wschodu_(mongolia).jpg&amp;bvm=bv.103073922,d.d24&amp;psig=AFQjCNHkGgm1si9vw2lRyumHU6AqYnVm8A&amp;ust=144291046059811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z/url?sa=i&amp;rct=j&amp;q=&amp;esrc=s&amp;source=images&amp;cd=&amp;cad=rja&amp;uact=8&amp;ved=0CAcQjRxqFQoTCJvqy9PZh8gCFQzpFAodRB4Eug&amp;url=http%3A%2F%2Fwww.geominprojects.com%2F21-vodni-zdroje-erdenet.html&amp;bvm=bv.103073922,d.d24&amp;psig=AFQjCNGQvKAfqLB88wjzdjjd8GViShx5eA&amp;ust=144291023773936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470025"/>
          </a:xfrm>
        </p:spPr>
        <p:txBody>
          <a:bodyPr>
            <a:normAutofit/>
          </a:bodyPr>
          <a:lstStyle/>
          <a:p>
            <a:r>
              <a:rPr lang="cs-CZ" sz="6000" b="1" dirty="0" smtClean="0"/>
              <a:t>Mongolsko</a:t>
            </a:r>
            <a:endParaRPr lang="cs-CZ" sz="6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8" name="Picture 4" descr="http://www.cojeco.cz/Attach/ilustrations/cpos39364697ad8ae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9674" y="2751605"/>
            <a:ext cx="3342015" cy="3497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adra.cz/public/uploads/images/2011/04/edit/d0bc653e0466c01bcc36716c9cfaa643ee997d04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51605"/>
            <a:ext cx="4032448" cy="3022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1093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Mongolsko-obecné údaje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Hlavní město je </a:t>
            </a:r>
            <a:r>
              <a:rPr lang="cs-CZ" sz="2400" dirty="0" smtClean="0">
                <a:effectLst/>
              </a:rPr>
              <a:t>Ulánbátar</a:t>
            </a:r>
            <a:endParaRPr lang="cs-CZ" sz="2400" dirty="0" smtClean="0"/>
          </a:p>
          <a:p>
            <a:r>
              <a:rPr lang="cs-CZ" sz="2400" dirty="0" smtClean="0"/>
              <a:t>2,7 miliónů obyvatel</a:t>
            </a:r>
          </a:p>
          <a:p>
            <a:r>
              <a:rPr lang="cs-CZ" sz="2400" dirty="0" smtClean="0">
                <a:effectLst/>
              </a:rPr>
              <a:t>Rozloha: 1 564 116 km² </a:t>
            </a:r>
          </a:p>
          <a:p>
            <a:r>
              <a:rPr lang="cs-CZ" sz="2400" dirty="0" smtClean="0"/>
              <a:t>Hustota obyvatel: </a:t>
            </a:r>
            <a:r>
              <a:rPr lang="cs-CZ" sz="2400" dirty="0" smtClean="0">
                <a:effectLst/>
              </a:rPr>
              <a:t>1,8 obyv. ob. / km²</a:t>
            </a:r>
          </a:p>
          <a:p>
            <a:r>
              <a:rPr lang="cs-CZ" sz="2400" dirty="0" smtClean="0"/>
              <a:t>V hlavním městě žije téměř polovina obyvatel země</a:t>
            </a:r>
            <a:endParaRPr lang="cs-CZ" sz="2400" dirty="0" smtClean="0">
              <a:effectLst/>
            </a:endParaRPr>
          </a:p>
          <a:p>
            <a:r>
              <a:rPr lang="cs-CZ" sz="2400" dirty="0" smtClean="0">
                <a:effectLst/>
              </a:rPr>
              <a:t>Obyvatelé země jsou z 95 % Mongolové</a:t>
            </a:r>
          </a:p>
        </p:txBody>
      </p:sp>
      <p:sp>
        <p:nvSpPr>
          <p:cNvPr id="4" name="AutoShape 2" descr="Výsledek obrázku pro mongolsko vlajka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4" descr="Výsledek obrázku pro mongolsko vlajka"/>
          <p:cNvSpPr>
            <a:spLocks noChangeAspect="1" noChangeArrowheads="1"/>
          </p:cNvSpPr>
          <p:nvPr/>
        </p:nvSpPr>
        <p:spPr bwMode="auto">
          <a:xfrm>
            <a:off x="1524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5136" y="4365104"/>
            <a:ext cx="3028950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7325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historie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525963"/>
          </a:xfrm>
        </p:spPr>
        <p:txBody>
          <a:bodyPr>
            <a:normAutofit/>
          </a:bodyPr>
          <a:lstStyle/>
          <a:p>
            <a:r>
              <a:rPr lang="cs-CZ" sz="2400" dirty="0" smtClean="0">
                <a:effectLst/>
              </a:rPr>
              <a:t>Ve 13. století bylo území dnešního Mongolska centrem Mongolské říše, největší říše všech dob. Ve 14. století se Mongolská říše rozpadla</a:t>
            </a:r>
          </a:p>
          <a:p>
            <a:r>
              <a:rPr lang="cs-CZ" sz="2400" dirty="0" smtClean="0"/>
              <a:t>Mongolsko v dnešní podobě v historii prakticky neexistovalo, zpočátku šlo pouze o pastevecké kmeny, které později vytvořily Mongolskou říši. Po čase se ale karta obrátila a naopak Čína okupovala Mongolsko až do roku 1911 a dodnes žije větší část mongolů v Číně.</a:t>
            </a:r>
            <a:endParaRPr lang="cs-CZ" sz="2400" dirty="0" smtClean="0">
              <a:effectLst/>
            </a:endParaRPr>
          </a:p>
          <a:p>
            <a:r>
              <a:rPr lang="cs-CZ" sz="2400" dirty="0" smtClean="0">
                <a:effectLst/>
              </a:rPr>
              <a:t>V roce 1924 byla za podpory Sovětského svazu vytvořena Mongolská lidová republika, která zůstala pod vlivem SSSR po dalších sedmdesát let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31345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Ekonomika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effectLst/>
              </a:rPr>
              <a:t>Mongolskou měnou je </a:t>
            </a:r>
            <a:r>
              <a:rPr lang="cs-CZ" dirty="0" err="1" smtClean="0">
                <a:effectLst/>
              </a:rPr>
              <a:t>tugrik</a:t>
            </a:r>
            <a:r>
              <a:rPr lang="cs-CZ" dirty="0" smtClean="0">
                <a:effectLst/>
              </a:rPr>
              <a:t> </a:t>
            </a:r>
            <a:r>
              <a:rPr lang="cs-CZ" dirty="0" smtClean="0"/>
              <a:t>(100 mungů)</a:t>
            </a:r>
          </a:p>
          <a:p>
            <a:pPr marL="0" indent="0">
              <a:buNone/>
            </a:pPr>
            <a:r>
              <a:rPr lang="cs-CZ" dirty="0" smtClean="0"/>
              <a:t>    </a:t>
            </a:r>
            <a:r>
              <a:rPr lang="cs-CZ" dirty="0" smtClean="0">
                <a:effectLst/>
              </a:rPr>
              <a:t>Mongolsko je relativně chudá země, pod hranicí chudoby se nachází kolem 35% obyvatel </a:t>
            </a:r>
            <a:endParaRPr lang="cs-CZ" dirty="0"/>
          </a:p>
        </p:txBody>
      </p:sp>
      <p:pic>
        <p:nvPicPr>
          <p:cNvPr id="4098" name="Picture 2" descr="http://ii.mypivots.com/banknotes/mnt-10000-mongolian-tugriks-2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501008"/>
            <a:ext cx="4248472" cy="2046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stampscoinsnotes.com/images/paper%20money/Mongolia/Mongolia%205%20Tugrik%201981.300dpi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365104"/>
            <a:ext cx="4248472" cy="2081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5489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Životní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Přírodní zdroje Mongolska jsou ohrožovány nejen lidským rozvojem, jemuž dominuje rostoucí těžba nerostného bohatství, ale také drsnými přírodními podmínkami</a:t>
            </a:r>
          </a:p>
          <a:p>
            <a:r>
              <a:rPr lang="cs-CZ" b="1" dirty="0" smtClean="0"/>
              <a:t>Nelze také opomenout závažnost problémů spojených s nakládáním s odpadem a využíváním energie, protože současná praxe velmi zatěžuje životní prostředí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9692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problémy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Bezpečnost: Mongolsko je také neuvěřitelně velké a pusté, pokud se ztratíte, jde často bez legrace o život.</a:t>
            </a:r>
          </a:p>
          <a:p>
            <a:r>
              <a:rPr lang="cs-CZ" dirty="0" smtClean="0"/>
              <a:t>Krádeže: Jedná se zdaleka o nejrozšířenější problém, který kvete zejména ve městech a turistických oblastech.</a:t>
            </a:r>
          </a:p>
          <a:p>
            <a:endParaRPr lang="cs-CZ" dirty="0"/>
          </a:p>
        </p:txBody>
      </p:sp>
      <p:pic>
        <p:nvPicPr>
          <p:cNvPr id="5122" name="Picture 2" descr="http://img3.wikia.nocookie.net/__cb20130824110414/zwiadowcy/pl/images/f/f7/Stepy_wschodu_(mongolia)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509120"/>
            <a:ext cx="3373388" cy="2112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3191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 problému-pitná voda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Největší problém je pitná voda. Peníze by šli do školení pro lidi za účelem udržování studen.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2050" name="Picture 2" descr="http://www.geominprojects.com/obrazky/218acz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1" y="2924944"/>
            <a:ext cx="4176464" cy="3130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521726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237</Words>
  <Application>Microsoft Office PowerPoint</Application>
  <PresentationFormat>Předvádění na obrazovce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Mongolsko</vt:lpstr>
      <vt:lpstr>Mongolsko-obecné údaje</vt:lpstr>
      <vt:lpstr>historie</vt:lpstr>
      <vt:lpstr>Ekonomika</vt:lpstr>
      <vt:lpstr>Životní prostředí</vt:lpstr>
      <vt:lpstr>problémy</vt:lpstr>
      <vt:lpstr>Řešení problému-pitná voda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Host</dc:creator>
  <cp:lastModifiedBy>Host</cp:lastModifiedBy>
  <cp:revision>8</cp:revision>
  <dcterms:created xsi:type="dcterms:W3CDTF">2015-09-21T05:57:42Z</dcterms:created>
  <dcterms:modified xsi:type="dcterms:W3CDTF">2015-09-21T08:31:29Z</dcterms:modified>
</cp:coreProperties>
</file>