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9" r:id="rId8"/>
    <p:sldId id="270" r:id="rId9"/>
    <p:sldId id="262" r:id="rId10"/>
    <p:sldId id="263" r:id="rId11"/>
    <p:sldId id="264" r:id="rId12"/>
    <p:sldId id="265" r:id="rId13"/>
    <p:sldId id="271" r:id="rId14"/>
    <p:sldId id="272" r:id="rId15"/>
    <p:sldId id="267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A6594CF-6E09-44E6-A7FB-984F75BBFD26}" type="datetimeFigureOut">
              <a:rPr lang="cs-CZ" smtClean="0"/>
              <a:t>1.12.2016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C4A4743-91E1-44D9-ACDE-8065D99B7BE5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" y="0"/>
            <a:ext cx="9100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79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71400"/>
            <a:ext cx="10273141" cy="7704856"/>
          </a:xfrm>
        </p:spPr>
      </p:pic>
    </p:spTree>
    <p:extLst>
      <p:ext uri="{BB962C8B-B14F-4D97-AF65-F5344CB8AC3E}">
        <p14:creationId xmlns:p14="http://schemas.microsoft.com/office/powerpoint/2010/main" val="27279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205" y="-171400"/>
            <a:ext cx="10696206" cy="7128792"/>
          </a:xfrm>
        </p:spPr>
      </p:pic>
    </p:spTree>
    <p:extLst>
      <p:ext uri="{BB962C8B-B14F-4D97-AF65-F5344CB8AC3E}">
        <p14:creationId xmlns:p14="http://schemas.microsoft.com/office/powerpoint/2010/main" val="15378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-171400"/>
            <a:ext cx="5760132" cy="38400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620" y="3472835"/>
            <a:ext cx="5142858" cy="342857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38" y="3496500"/>
            <a:ext cx="5107362" cy="34049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34" y="0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438" y="-1107504"/>
            <a:ext cx="11876046" cy="7917365"/>
          </a:xfrm>
        </p:spPr>
      </p:pic>
    </p:spTree>
    <p:extLst>
      <p:ext uri="{BB962C8B-B14F-4D97-AF65-F5344CB8AC3E}">
        <p14:creationId xmlns:p14="http://schemas.microsoft.com/office/powerpoint/2010/main" val="42451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1161240" cy="7438727"/>
          </a:xfrm>
        </p:spPr>
      </p:pic>
    </p:spTree>
    <p:extLst>
      <p:ext uri="{BB962C8B-B14F-4D97-AF65-F5344CB8AC3E}">
        <p14:creationId xmlns:p14="http://schemas.microsoft.com/office/powerpoint/2010/main" val="15086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564904"/>
            <a:ext cx="7498080" cy="1143000"/>
          </a:xfrm>
        </p:spPr>
        <p:txBody>
          <a:bodyPr/>
          <a:lstStyle/>
          <a:p>
            <a:r>
              <a:rPr lang="cs-CZ" dirty="0" smtClean="0"/>
              <a:t>Interaktivní prvky ve výstavě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458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3mlácení05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37"/>
            <a:ext cx="9196369" cy="6900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03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4ve výstavě01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74000" cy="6900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57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4obilí a mouka04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4142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18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2"/>
            <a:ext cx="9144000" cy="6860992"/>
          </a:xfrm>
        </p:spPr>
      </p:pic>
    </p:spTree>
    <p:extLst>
      <p:ext uri="{BB962C8B-B14F-4D97-AF65-F5344CB8AC3E}">
        <p14:creationId xmlns:p14="http://schemas.microsoft.com/office/powerpoint/2010/main" val="35361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5malování01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299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5myši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975" cy="6898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09prvky03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582" cy="6897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399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pytlíky02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582" cy="6897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64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2708920"/>
            <a:ext cx="7498080" cy="1143000"/>
          </a:xfrm>
        </p:spPr>
        <p:txBody>
          <a:bodyPr/>
          <a:lstStyle/>
          <a:p>
            <a:r>
              <a:rPr lang="cs-CZ" dirty="0" smtClean="0"/>
              <a:t>Ukázky z programů a akcí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674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básničk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261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přísloví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64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přísloví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505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3mlácení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5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4obilí a mouka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6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" y="0"/>
            <a:ext cx="10085906" cy="6838672"/>
          </a:xfrm>
        </p:spPr>
      </p:pic>
    </p:spTree>
    <p:extLst>
      <p:ext uri="{BB962C8B-B14F-4D97-AF65-F5344CB8AC3E}">
        <p14:creationId xmlns:p14="http://schemas.microsoft.com/office/powerpoint/2010/main" val="15222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4obilí a mouka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450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4ve výstavě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618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malování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590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malování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7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malování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87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5malování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714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336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263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287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63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064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0" y="0"/>
            <a:ext cx="457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406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66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677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884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137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398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044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535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625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6hrátky s těstem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39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0950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7výroba z papíru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807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7výroba z papíru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639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7výroba z papíru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10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8příroda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453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8příroda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17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8příroda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215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9prvky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727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9prvky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892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9prvky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145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9prvky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3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63" y="4327"/>
            <a:ext cx="10283411" cy="6853673"/>
          </a:xfrm>
        </p:spPr>
      </p:pic>
    </p:spTree>
    <p:extLst>
      <p:ext uri="{BB962C8B-B14F-4D97-AF65-F5344CB8AC3E}">
        <p14:creationId xmlns:p14="http://schemas.microsoft.com/office/powerpoint/2010/main" val="200656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pytlíky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112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pytlíky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04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159" y="-675456"/>
            <a:ext cx="11300184" cy="7533457"/>
          </a:xfrm>
        </p:spPr>
      </p:pic>
    </p:spTree>
    <p:extLst>
      <p:ext uri="{BB962C8B-B14F-4D97-AF65-F5344CB8AC3E}">
        <p14:creationId xmlns:p14="http://schemas.microsoft.com/office/powerpoint/2010/main" val="22618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5"/>
            <a:ext cx="4638640" cy="696090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-49497"/>
            <a:ext cx="10421603" cy="69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" y="0"/>
            <a:ext cx="10289904" cy="6858000"/>
          </a:xfrm>
        </p:spPr>
      </p:pic>
    </p:spTree>
    <p:extLst>
      <p:ext uri="{BB962C8B-B14F-4D97-AF65-F5344CB8AC3E}">
        <p14:creationId xmlns:p14="http://schemas.microsoft.com/office/powerpoint/2010/main" val="6899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</TotalTime>
  <Words>9</Words>
  <Application>Microsoft Office PowerPoint</Application>
  <PresentationFormat>Předvádění na obrazovce (4:3)</PresentationFormat>
  <Paragraphs>2</Paragraphs>
  <Slides>61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Slunovrat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Interaktivní prvky ve výstavě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Ukázky z programů a akcí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Hanáková Petra</dc:creator>
  <cp:lastModifiedBy>Hanáková Petra</cp:lastModifiedBy>
  <cp:revision>5</cp:revision>
  <dcterms:created xsi:type="dcterms:W3CDTF">2016-11-30T07:26:09Z</dcterms:created>
  <dcterms:modified xsi:type="dcterms:W3CDTF">2016-12-01T07:47:16Z</dcterms:modified>
</cp:coreProperties>
</file>