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6EC6FA-CDD7-45B0-96F7-B0EB7C094B1F}" type="datetimeFigureOut">
              <a:rPr lang="cs-CZ" smtClean="0"/>
              <a:pPr/>
              <a:t>01.12.2016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EC03F-A729-4126-8B21-AD69156726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1403648" y="3501008"/>
            <a:ext cx="6192688" cy="2232248"/>
            <a:chOff x="107504" y="3429000"/>
            <a:chExt cx="6192688" cy="2232248"/>
          </a:xfrm>
        </p:grpSpPr>
        <p:sp>
          <p:nvSpPr>
            <p:cNvPr id="2" name="Obdélník 1"/>
            <p:cNvSpPr/>
            <p:nvPr/>
          </p:nvSpPr>
          <p:spPr>
            <a:xfrm>
              <a:off x="107504" y="3429000"/>
              <a:ext cx="6192688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 descr="logo_1691777_pri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3573016"/>
              <a:ext cx="5891563" cy="1944216"/>
            </a:xfrm>
            <a:prstGeom prst="rect">
              <a:avLst/>
            </a:prstGeom>
          </p:spPr>
        </p:pic>
      </p:grpSp>
      <p:sp>
        <p:nvSpPr>
          <p:cNvPr id="6" name="Obdélník 5"/>
          <p:cNvSpPr/>
          <p:nvPr/>
        </p:nvSpPr>
        <p:spPr>
          <a:xfrm>
            <a:off x="1347376" y="5791345"/>
            <a:ext cx="611128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www.seminkovny.wordpress.com</a:t>
            </a:r>
            <a:endParaRPr lang="cs-CZ" sz="2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N0325.JPG"/>
          <p:cNvPicPr>
            <a:picLocks noChangeAspect="1"/>
          </p:cNvPicPr>
          <p:nvPr/>
        </p:nvPicPr>
        <p:blipFill>
          <a:blip r:embed="rId2" cstate="print"/>
          <a:srcRect r="7409" b="57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26064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</a:rPr>
              <a:t>seminkovnavsetin</a:t>
            </a:r>
            <a:r>
              <a:rPr lang="cs-CZ" sz="2800" b="1" dirty="0">
                <a:solidFill>
                  <a:schemeClr val="bg1"/>
                </a:solidFill>
              </a:rPr>
              <a:t>@centrum.</a:t>
            </a:r>
            <a:r>
              <a:rPr lang="cs-CZ" sz="2800" b="1" dirty="0" err="1">
                <a:solidFill>
                  <a:schemeClr val="bg1"/>
                </a:solidFill>
              </a:rPr>
              <a:t>cz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hc-vsetin.cz/foto_vse/SPOLUPR%C3%81CE%20SE%20Z%C3%81KLADN%C3%8D%20%C5%A0KOLOU%20Rokytnice-page-001.jpg"/>
          <p:cNvPicPr>
            <a:picLocks noChangeAspect="1" noChangeArrowheads="1"/>
          </p:cNvPicPr>
          <p:nvPr/>
        </p:nvPicPr>
        <p:blipFill>
          <a:blip r:embed="rId3" cstate="print"/>
          <a:srcRect l="80529" t="621" r="-251" b="90122"/>
          <a:stretch>
            <a:fillRect/>
          </a:stretch>
        </p:blipFill>
        <p:spPr bwMode="auto">
          <a:xfrm>
            <a:off x="6802699" y="5157192"/>
            <a:ext cx="1945765" cy="1459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il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"/>
            <a:ext cx="9144000" cy="6754368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" y="4509120"/>
            <a:ext cx="8458200" cy="21602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cs-CZ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Obecně prospěšná společnost </a:t>
            </a:r>
            <a:r>
              <a:rPr lang="cs-CZ" sz="4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Gengel</a:t>
            </a:r>
            <a:endParaRPr lang="cs-CZ" sz="4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4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Uchování, ekologické pěstování, popularizace a využití starých a krajových odrůd kulturních rostlin a ochrana rozmanitosti života.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Gengel o.p.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730" y="1916832"/>
            <a:ext cx="486054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35</Words>
  <Application>Microsoft Office PowerPoint</Application>
  <PresentationFormat>Předvádění na obrazovce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 2</vt:lpstr>
      <vt:lpstr>Cesta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uživatel</cp:lastModifiedBy>
  <cp:revision>7</cp:revision>
  <dcterms:created xsi:type="dcterms:W3CDTF">2016-11-27T18:09:30Z</dcterms:created>
  <dcterms:modified xsi:type="dcterms:W3CDTF">2016-12-01T08:07:50Z</dcterms:modified>
</cp:coreProperties>
</file>