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4" r:id="rId5"/>
    <p:sldId id="263" r:id="rId6"/>
    <p:sldId id="257" r:id="rId7"/>
    <p:sldId id="258" r:id="rId8"/>
    <p:sldId id="266" r:id="rId9"/>
    <p:sldId id="259" r:id="rId10"/>
    <p:sldId id="26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cimesevenku.cz/" TargetMode="External"/><Relationship Id="rId2" Type="http://schemas.openxmlformats.org/officeDocument/2006/relationships/hyperlink" Target="https://www.chaloupk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kolympiada.cz/" TargetMode="External"/><Relationship Id="rId5" Type="http://schemas.openxmlformats.org/officeDocument/2006/relationships/hyperlink" Target="http://www.rezekvitek.cz/" TargetMode="External"/><Relationship Id="rId4" Type="http://schemas.openxmlformats.org/officeDocument/2006/relationships/hyperlink" Target="http://www.skolni-zahrada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VÝUKA V TERÉNU </a:t>
            </a:r>
            <a:br>
              <a:rPr lang="cs-CZ" dirty="0"/>
            </a:br>
            <a:r>
              <a:rPr lang="cs-CZ" dirty="0"/>
              <a:t>a jak se na ni připravit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Martin Kříž</a:t>
            </a:r>
          </a:p>
          <a:p>
            <a:r>
              <a:rPr lang="cs-CZ" dirty="0"/>
              <a:t>Chaloupky o.p.s.</a:t>
            </a:r>
          </a:p>
        </p:txBody>
      </p:sp>
    </p:spTree>
    <p:extLst>
      <p:ext uri="{BB962C8B-B14F-4D97-AF65-F5344CB8AC3E}">
        <p14:creationId xmlns:p14="http://schemas.microsoft.com/office/powerpoint/2010/main" val="363092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Výsledek obrázku pro SMYS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609600"/>
            <a:ext cx="8634549" cy="575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0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hlinkClick r:id="rId2"/>
              </a:rPr>
              <a:t>https://www.chaloupky.cz/</a:t>
            </a:r>
            <a:endParaRPr lang="cs-CZ" sz="2800" dirty="0"/>
          </a:p>
          <a:p>
            <a:r>
              <a:rPr lang="cs-CZ" sz="2800" dirty="0">
                <a:hlinkClick r:id="rId3"/>
              </a:rPr>
              <a:t>https://ucimesevenku.cz/</a:t>
            </a:r>
            <a:endParaRPr lang="cs-CZ" sz="2800" dirty="0"/>
          </a:p>
          <a:p>
            <a:r>
              <a:rPr lang="cs-CZ" sz="2800" dirty="0">
                <a:hlinkClick r:id="rId4"/>
              </a:rPr>
              <a:t>http://www.skolni-zahrada.cz/</a:t>
            </a:r>
            <a:endParaRPr lang="cs-CZ" sz="2800" dirty="0"/>
          </a:p>
          <a:p>
            <a:r>
              <a:rPr lang="cs-CZ" sz="2800" dirty="0">
                <a:hlinkClick r:id="rId5"/>
              </a:rPr>
              <a:t>http://www.rezekvitek.cz/</a:t>
            </a:r>
            <a:endParaRPr lang="cs-CZ" sz="2800" dirty="0"/>
          </a:p>
          <a:p>
            <a:r>
              <a:rPr lang="cs-CZ" sz="2800" dirty="0">
                <a:hlinkClick r:id="rId6"/>
              </a:rPr>
              <a:t>https://www.ekolympiada.cz/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8638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2" name="Picture 6" descr="Stromy, Les, Lesní Cesta, Sluneční Svit, Dřevo, Lé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8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3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školní tří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518160"/>
            <a:ext cx="8702859" cy="58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0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Páv Butterfly, Motýl, Hmyz, Barvit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6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3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Dítě, Děvče, Déšť, Puddle, Pláštěnka, Růžový, Chod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518161"/>
            <a:ext cx="3696546" cy="55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Špinavý, Staré, Pantofle, Stopy, Noh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r="16071"/>
          <a:stretch/>
        </p:blipFill>
        <p:spPr bwMode="auto">
          <a:xfrm>
            <a:off x="4373881" y="518161"/>
            <a:ext cx="5775960" cy="55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zkoumán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3200" r="9945" b="23200"/>
          <a:stretch/>
        </p:blipFill>
        <p:spPr bwMode="auto">
          <a:xfrm>
            <a:off x="677334" y="563154"/>
            <a:ext cx="8596668" cy="57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2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skola-huntirov.cz/files/gallery/badani-a-zkoumani/velke-loven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4324" r="10270" b="14667"/>
          <a:stretch/>
        </p:blipFill>
        <p:spPr bwMode="auto">
          <a:xfrm>
            <a:off x="677334" y="609599"/>
            <a:ext cx="8596668" cy="57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7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https://ucimesevenku.cz/wp-content/uploads/2017/10/IMG_7202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3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9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hlapec, Smál Se, Čtení, Dítě, Lidé, Smích, Šťastn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3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44046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52</Words>
  <Application>Microsoft Office PowerPoint</Application>
  <PresentationFormat>Širokoúhlá obrazovka</PresentationFormat>
  <Paragraphs>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Fazeta</vt:lpstr>
      <vt:lpstr>VÝUKA V TERÉNU  a jak se na ni připravit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Rezekvítek z. 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VÝUKA V TERÉNU</dc:title>
  <dc:creator>Tereza Žižková, Ing.</dc:creator>
  <cp:lastModifiedBy>Počítač</cp:lastModifiedBy>
  <cp:revision>5</cp:revision>
  <dcterms:created xsi:type="dcterms:W3CDTF">2019-11-13T21:07:14Z</dcterms:created>
  <dcterms:modified xsi:type="dcterms:W3CDTF">2019-11-13T21:49:08Z</dcterms:modified>
</cp:coreProperties>
</file>