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12192000" cy="6858000"/>
  <p:notesSz cx="6858000" cy="9144000"/>
  <p:defaultTextStyle>
    <a:defPPr>
      <a:defRPr lang="cs-CZ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74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Úvodní sníme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EFF83055-D208-41F9-8C05-AF6DD1C4124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Podnadpis 2">
            <a:extLst>
              <a:ext uri="{FF2B5EF4-FFF2-40B4-BE49-F238E27FC236}">
                <a16:creationId xmlns:a16="http://schemas.microsoft.com/office/drawing/2014/main" id="{C30C0EEF-9F35-4299-B313-EE8DC411277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cs-CZ"/>
              <a:t>Kliknutím můžete upravit styl předlohy.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A58CCCCD-8E66-4BA8-B812-C11D4C90CE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B14CF220-3DDC-4B64-899E-EB58D132B1F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C4FA9670-7D0A-4890-8F76-8958BE4FFF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6091171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dpis a svislý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7CB5DB56-AD05-4493-8A94-BAE05C0C5C9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D64B3B05-651C-45DF-95F7-B37E5F2D05D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4F36063B-650C-4654-964D-1B97A5E9A8E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CED8C4F8-B32F-4C1E-9B61-FBB5F1AA2FD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8B72EC7-64E4-454C-B8EC-5A9D544DD92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8277508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Svislý nadpis a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vislý nadpis 1">
            <a:extLst>
              <a:ext uri="{FF2B5EF4-FFF2-40B4-BE49-F238E27FC236}">
                <a16:creationId xmlns:a16="http://schemas.microsoft.com/office/drawing/2014/main" id="{04DA4D70-EBDC-40BE-AA4A-F6F47CE3279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svislý text 2">
            <a:extLst>
              <a:ext uri="{FF2B5EF4-FFF2-40B4-BE49-F238E27FC236}">
                <a16:creationId xmlns:a16="http://schemas.microsoft.com/office/drawing/2014/main" id="{1275C169-3D79-4A36-B47E-EEABA3D29B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87E66A8F-5E20-419C-9E6E-A47A59733D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D7A4A189-73B7-45E6-9D96-2546A18E00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8DECD829-7800-43A2-8257-66AE9F79CE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8799795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dpis a obsa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829FCE3C-DA4D-4FAA-858B-7516B8E1E3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4BF6B19-8639-4CD0-AE55-C9C4F18F5D6F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711BCB0E-7330-4268-803E-A901B6F4F1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1A760DE6-AB0C-4D91-B430-A980FE4BF5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5189AF0-BBC2-4E18-A7A8-A1FB0635DF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217912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áhlaví oddíl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043A06B2-5568-4AE5-B6C3-604DF29BAB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819FC697-23CE-4712-B4CC-5090DB9C347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EBC0604-C8F7-4B26-84FC-D310EF9FEB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6EDD0C88-B20F-40E2-90F5-4E7BCF2B2E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36749555-BF65-4135-9884-AE183C8E1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00369417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obsah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451C94E4-7312-4FEE-9A7A-2C60C22E97E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335BBFB2-41DD-407B-978B-40DE503987A0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FBF4E649-42D3-46DF-80FE-4C060E700A1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1563A7E9-0F26-48DC-B580-F7B5B3DE8B6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82AA6B9-25B7-4702-B95B-77EC25B315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A303E7BB-353F-4ECC-A438-7C0FDC8912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42529360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ovnán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6F0D2150-FEB4-43DF-9BF1-25301E9D67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F8BA9605-B870-4570-ABAA-BDD14353CC4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4" name="Zástupný obsah 3">
            <a:extLst>
              <a:ext uri="{FF2B5EF4-FFF2-40B4-BE49-F238E27FC236}">
                <a16:creationId xmlns:a16="http://schemas.microsoft.com/office/drawing/2014/main" id="{41734176-78F3-44DD-9A32-6786CE5EDA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5" name="Zástupný text 4">
            <a:extLst>
              <a:ext uri="{FF2B5EF4-FFF2-40B4-BE49-F238E27FC236}">
                <a16:creationId xmlns:a16="http://schemas.microsoft.com/office/drawing/2014/main" id="{22F7D166-1EC9-43A3-AB9D-5B320CE538C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6" name="Zástupný obsah 5">
            <a:extLst>
              <a:ext uri="{FF2B5EF4-FFF2-40B4-BE49-F238E27FC236}">
                <a16:creationId xmlns:a16="http://schemas.microsoft.com/office/drawing/2014/main" id="{A6ED4BBE-3029-458C-B28A-016B1F4C093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7" name="Zástupný symbol pro datum 6">
            <a:extLst>
              <a:ext uri="{FF2B5EF4-FFF2-40B4-BE49-F238E27FC236}">
                <a16:creationId xmlns:a16="http://schemas.microsoft.com/office/drawing/2014/main" id="{A6F36B11-F737-49EB-AFEA-9A352C8EB2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8" name="Zástupný symbol pro zápatí 7">
            <a:extLst>
              <a:ext uri="{FF2B5EF4-FFF2-40B4-BE49-F238E27FC236}">
                <a16:creationId xmlns:a16="http://schemas.microsoft.com/office/drawing/2014/main" id="{7C633537-C6FD-4F02-B293-2382DDBDAB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9" name="Zástupný symbol pro číslo snímku 8">
            <a:extLst>
              <a:ext uri="{FF2B5EF4-FFF2-40B4-BE49-F238E27FC236}">
                <a16:creationId xmlns:a16="http://schemas.microsoft.com/office/drawing/2014/main" id="{995F626A-4E57-49BB-B538-B59B35FD6D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91055851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Jenom nadp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DCEADBB7-27AB-4240-9905-D609A697E1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symbol pro datum 2">
            <a:extLst>
              <a:ext uri="{FF2B5EF4-FFF2-40B4-BE49-F238E27FC236}">
                <a16:creationId xmlns:a16="http://schemas.microsoft.com/office/drawing/2014/main" id="{94614458-96D0-424E-941F-3A60FA3AEF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4" name="Zástupný symbol pro zápatí 3">
            <a:extLst>
              <a:ext uri="{FF2B5EF4-FFF2-40B4-BE49-F238E27FC236}">
                <a16:creationId xmlns:a16="http://schemas.microsoft.com/office/drawing/2014/main" id="{21F02080-155B-4D06-97E2-A3C6881ECD2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5" name="Zástupný symbol pro číslo snímku 4">
            <a:extLst>
              <a:ext uri="{FF2B5EF4-FFF2-40B4-BE49-F238E27FC236}">
                <a16:creationId xmlns:a16="http://schemas.microsoft.com/office/drawing/2014/main" id="{79092411-4378-4ED4-B382-8A2F2D0032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593857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ázdn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symbol pro datum 1">
            <a:extLst>
              <a:ext uri="{FF2B5EF4-FFF2-40B4-BE49-F238E27FC236}">
                <a16:creationId xmlns:a16="http://schemas.microsoft.com/office/drawing/2014/main" id="{617DD94A-9B5A-4050-8800-CB82D65636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3" name="Zástupný symbol pro zápatí 2">
            <a:extLst>
              <a:ext uri="{FF2B5EF4-FFF2-40B4-BE49-F238E27FC236}">
                <a16:creationId xmlns:a16="http://schemas.microsoft.com/office/drawing/2014/main" id="{6E264FD3-5C80-4305-ADAC-CD26235D34B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4" name="Zástupný symbol pro číslo snímku 3">
            <a:extLst>
              <a:ext uri="{FF2B5EF4-FFF2-40B4-BE49-F238E27FC236}">
                <a16:creationId xmlns:a16="http://schemas.microsoft.com/office/drawing/2014/main" id="{004466B6-BB6B-4494-BB0D-224779940E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8680832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Obsah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156B67BE-BF86-4A1C-949F-BD2A080A9A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obsah 2">
            <a:extLst>
              <a:ext uri="{FF2B5EF4-FFF2-40B4-BE49-F238E27FC236}">
                <a16:creationId xmlns:a16="http://schemas.microsoft.com/office/drawing/2014/main" id="{BB0349EC-800F-45A7-AE60-61CDC056C6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A961146F-F37A-4AF0-8672-768068B11F6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24B94633-CCCD-4B1D-9B14-568B9CB3A8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BF41A12E-AB22-41DC-8892-20E20BC23C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09E5281E-1684-421E-871E-EA415A8B00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9535505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ázek s titulk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dpis 1">
            <a:extLst>
              <a:ext uri="{FF2B5EF4-FFF2-40B4-BE49-F238E27FC236}">
                <a16:creationId xmlns:a16="http://schemas.microsoft.com/office/drawing/2014/main" id="{3FB0187A-C6B9-4650-83C6-6608C92450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cs-CZ"/>
              <a:t>Kliknutím lze upravit styl.</a:t>
            </a:r>
          </a:p>
        </p:txBody>
      </p:sp>
      <p:sp>
        <p:nvSpPr>
          <p:cNvPr id="3" name="Zástupný symbol obrázku 2">
            <a:extLst>
              <a:ext uri="{FF2B5EF4-FFF2-40B4-BE49-F238E27FC236}">
                <a16:creationId xmlns:a16="http://schemas.microsoft.com/office/drawing/2014/main" id="{953C5CC7-FE3B-4B5B-B940-5B755D2921F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cs-CZ"/>
          </a:p>
        </p:txBody>
      </p:sp>
      <p:sp>
        <p:nvSpPr>
          <p:cNvPr id="4" name="Zástupný text 3">
            <a:extLst>
              <a:ext uri="{FF2B5EF4-FFF2-40B4-BE49-F238E27FC236}">
                <a16:creationId xmlns:a16="http://schemas.microsoft.com/office/drawing/2014/main" id="{4B55A1A2-BEE5-4629-AA38-8600B690357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cs-CZ"/>
              <a:t>Upravte styly předlohy textu.</a:t>
            </a:r>
          </a:p>
        </p:txBody>
      </p:sp>
      <p:sp>
        <p:nvSpPr>
          <p:cNvPr id="5" name="Zástupný symbol pro datum 4">
            <a:extLst>
              <a:ext uri="{FF2B5EF4-FFF2-40B4-BE49-F238E27FC236}">
                <a16:creationId xmlns:a16="http://schemas.microsoft.com/office/drawing/2014/main" id="{DFB96DC0-B4E8-4F28-B884-810D63FB4A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6" name="Zástupný symbol pro zápatí 5">
            <a:extLst>
              <a:ext uri="{FF2B5EF4-FFF2-40B4-BE49-F238E27FC236}">
                <a16:creationId xmlns:a16="http://schemas.microsoft.com/office/drawing/2014/main" id="{6AC62BC1-54CB-4F09-AC1E-A36C4D08EAD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cs-CZ"/>
          </a:p>
        </p:txBody>
      </p:sp>
      <p:sp>
        <p:nvSpPr>
          <p:cNvPr id="7" name="Zástupný symbol pro číslo snímku 6">
            <a:extLst>
              <a:ext uri="{FF2B5EF4-FFF2-40B4-BE49-F238E27FC236}">
                <a16:creationId xmlns:a16="http://schemas.microsoft.com/office/drawing/2014/main" id="{2C660C39-DFD9-407F-93B2-796F82A689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266195953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ástupný nadpis 1">
            <a:extLst>
              <a:ext uri="{FF2B5EF4-FFF2-40B4-BE49-F238E27FC236}">
                <a16:creationId xmlns:a16="http://schemas.microsoft.com/office/drawing/2014/main" id="{2CF9E04D-AC4A-4172-A807-D697FE35098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cs-CZ"/>
              <a:t>Kliknutím lze upravit styl.</a:t>
            </a:r>
          </a:p>
        </p:txBody>
      </p:sp>
      <p:sp>
        <p:nvSpPr>
          <p:cNvPr id="3" name="Zástupný text 2">
            <a:extLst>
              <a:ext uri="{FF2B5EF4-FFF2-40B4-BE49-F238E27FC236}">
                <a16:creationId xmlns:a16="http://schemas.microsoft.com/office/drawing/2014/main" id="{AB683392-4C3B-4A5A-B1B0-FC824F8E298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cs-CZ"/>
              <a:t>Upravte styly předlohy textu.</a:t>
            </a:r>
          </a:p>
          <a:p>
            <a:pPr lvl="1"/>
            <a:r>
              <a:rPr lang="cs-CZ"/>
              <a:t>Druhá úroveň</a:t>
            </a:r>
          </a:p>
          <a:p>
            <a:pPr lvl="2"/>
            <a:r>
              <a:rPr lang="cs-CZ"/>
              <a:t>Třetí úroveň</a:t>
            </a:r>
          </a:p>
          <a:p>
            <a:pPr lvl="3"/>
            <a:r>
              <a:rPr lang="cs-CZ"/>
              <a:t>Čtvrtá úroveň</a:t>
            </a:r>
          </a:p>
          <a:p>
            <a:pPr lvl="4"/>
            <a:r>
              <a:rPr lang="cs-CZ"/>
              <a:t>Pátá úroveň</a:t>
            </a:r>
          </a:p>
        </p:txBody>
      </p:sp>
      <p:sp>
        <p:nvSpPr>
          <p:cNvPr id="4" name="Zástupný symbol pro datum 3">
            <a:extLst>
              <a:ext uri="{FF2B5EF4-FFF2-40B4-BE49-F238E27FC236}">
                <a16:creationId xmlns:a16="http://schemas.microsoft.com/office/drawing/2014/main" id="{0718BFCE-B4A8-4BA8-B525-09A8BE7798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E6D9876-ADDD-46B7-84A7-ED0F23AD2C93}" type="datetimeFigureOut">
              <a:rPr lang="cs-CZ" smtClean="0"/>
              <a:t>13.11.2019</a:t>
            </a:fld>
            <a:endParaRPr lang="cs-CZ"/>
          </a:p>
        </p:txBody>
      </p:sp>
      <p:sp>
        <p:nvSpPr>
          <p:cNvPr id="5" name="Zástupný symbol pro zápatí 4">
            <a:extLst>
              <a:ext uri="{FF2B5EF4-FFF2-40B4-BE49-F238E27FC236}">
                <a16:creationId xmlns:a16="http://schemas.microsoft.com/office/drawing/2014/main" id="{99D147E2-AED4-41AE-AD51-068D7A88588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cs-CZ"/>
          </a:p>
        </p:txBody>
      </p:sp>
      <p:sp>
        <p:nvSpPr>
          <p:cNvPr id="6" name="Zástupný symbol pro číslo snímku 5">
            <a:extLst>
              <a:ext uri="{FF2B5EF4-FFF2-40B4-BE49-F238E27FC236}">
                <a16:creationId xmlns:a16="http://schemas.microsoft.com/office/drawing/2014/main" id="{FBDAE3F6-D5B8-46BD-8F8E-9621272D88A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6EC2B5-9192-4E91-BA9F-29D921588C78}" type="slidenum">
              <a:rPr lang="cs-CZ" smtClean="0"/>
              <a:t>‹#›</a:t>
            </a:fld>
            <a:endParaRPr lang="cs-CZ"/>
          </a:p>
        </p:txBody>
      </p:sp>
    </p:spTree>
    <p:extLst>
      <p:ext uri="{BB962C8B-B14F-4D97-AF65-F5344CB8AC3E}">
        <p14:creationId xmlns:p14="http://schemas.microsoft.com/office/powerpoint/2010/main" val="3131534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cs-CZ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Obrázek 13">
            <a:extLst>
              <a:ext uri="{FF2B5EF4-FFF2-40B4-BE49-F238E27FC236}">
                <a16:creationId xmlns:a16="http://schemas.microsoft.com/office/drawing/2014/main" id="{66F76CDD-A16F-4CE8-A31A-560CC9D426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6"/>
          <a:stretch/>
        </p:blipFill>
        <p:spPr>
          <a:xfrm rot="5400000">
            <a:off x="2663243" y="-2670754"/>
            <a:ext cx="6858002" cy="12199512"/>
          </a:xfrm>
          <a:prstGeom prst="rect">
            <a:avLst/>
          </a:prstGeom>
        </p:spPr>
      </p:pic>
      <p:sp>
        <p:nvSpPr>
          <p:cNvPr id="2" name="Nadpis 1">
            <a:extLst>
              <a:ext uri="{FF2B5EF4-FFF2-40B4-BE49-F238E27FC236}">
                <a16:creationId xmlns:a16="http://schemas.microsoft.com/office/drawing/2014/main" id="{DD74977D-3FA2-4762-A46F-3600EC130BFD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04534" y="2038526"/>
            <a:ext cx="5299045" cy="2578786"/>
          </a:xfrm>
        </p:spPr>
        <p:txBody>
          <a:bodyPr>
            <a:normAutofit/>
          </a:bodyPr>
          <a:lstStyle/>
          <a:p>
            <a:r>
              <a:rPr lang="cs-CZ" sz="16600" b="1" dirty="0">
                <a:solidFill>
                  <a:schemeClr val="accent4">
                    <a:lumMod val="75000"/>
                  </a:schemeClr>
                </a:solidFill>
              </a:rPr>
              <a:t>půda</a:t>
            </a:r>
          </a:p>
        </p:txBody>
      </p:sp>
      <p:sp>
        <p:nvSpPr>
          <p:cNvPr id="4" name="Nadpis 1">
            <a:extLst>
              <a:ext uri="{FF2B5EF4-FFF2-40B4-BE49-F238E27FC236}">
                <a16:creationId xmlns:a16="http://schemas.microsoft.com/office/drawing/2014/main" id="{FD96B2A1-5975-4D94-BACF-AC6895659578}"/>
              </a:ext>
            </a:extLst>
          </p:cNvPr>
          <p:cNvSpPr txBox="1">
            <a:spLocks/>
          </p:cNvSpPr>
          <p:nvPr/>
        </p:nvSpPr>
        <p:spPr>
          <a:xfrm>
            <a:off x="6356934" y="3893194"/>
            <a:ext cx="3302466" cy="107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>
                <a:solidFill>
                  <a:schemeClr val="accent6">
                    <a:lumMod val="50000"/>
                  </a:schemeClr>
                </a:solidFill>
              </a:rPr>
              <a:t>země</a:t>
            </a:r>
          </a:p>
        </p:txBody>
      </p:sp>
      <p:sp>
        <p:nvSpPr>
          <p:cNvPr id="5" name="Nadpis 1">
            <a:extLst>
              <a:ext uri="{FF2B5EF4-FFF2-40B4-BE49-F238E27FC236}">
                <a16:creationId xmlns:a16="http://schemas.microsoft.com/office/drawing/2014/main" id="{CF5F0A74-38CD-45CD-B28D-EE99C0998780}"/>
              </a:ext>
            </a:extLst>
          </p:cNvPr>
          <p:cNvSpPr txBox="1">
            <a:spLocks/>
          </p:cNvSpPr>
          <p:nvPr/>
        </p:nvSpPr>
        <p:spPr>
          <a:xfrm>
            <a:off x="3664942" y="3426904"/>
            <a:ext cx="3302466" cy="1790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800" b="1" dirty="0">
                <a:solidFill>
                  <a:schemeClr val="tx1">
                    <a:lumMod val="50000"/>
                    <a:lumOff val="50000"/>
                  </a:schemeClr>
                </a:solidFill>
              </a:rPr>
              <a:t>hlína</a:t>
            </a:r>
          </a:p>
        </p:txBody>
      </p:sp>
      <p:sp>
        <p:nvSpPr>
          <p:cNvPr id="6" name="Nadpis 1">
            <a:extLst>
              <a:ext uri="{FF2B5EF4-FFF2-40B4-BE49-F238E27FC236}">
                <a16:creationId xmlns:a16="http://schemas.microsoft.com/office/drawing/2014/main" id="{FB4DDDEF-3898-42D2-B74B-FD85D5433751}"/>
              </a:ext>
            </a:extLst>
          </p:cNvPr>
          <p:cNvSpPr txBox="1">
            <a:spLocks/>
          </p:cNvSpPr>
          <p:nvPr/>
        </p:nvSpPr>
        <p:spPr>
          <a:xfrm>
            <a:off x="6967408" y="2145984"/>
            <a:ext cx="3866626" cy="1458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800" b="1" dirty="0">
                <a:solidFill>
                  <a:srgbClr val="C00000"/>
                </a:solidFill>
              </a:rPr>
              <a:t>prsť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17C9F791-593D-490C-9447-A44AD18BC177}"/>
              </a:ext>
            </a:extLst>
          </p:cNvPr>
          <p:cNvSpPr txBox="1">
            <a:spLocks/>
          </p:cNvSpPr>
          <p:nvPr/>
        </p:nvSpPr>
        <p:spPr>
          <a:xfrm>
            <a:off x="82490" y="2210408"/>
            <a:ext cx="6054056" cy="1458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/>
              <a:t>rodná </a:t>
            </a:r>
          </a:p>
          <a:p>
            <a:r>
              <a:rPr lang="cs-CZ" sz="4400" b="1" dirty="0"/>
              <a:t>hrouda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72BB0523-2188-4B31-A14B-CCDB47E82B9C}"/>
              </a:ext>
            </a:extLst>
          </p:cNvPr>
          <p:cNvSpPr txBox="1">
            <a:spLocks/>
          </p:cNvSpPr>
          <p:nvPr/>
        </p:nvSpPr>
        <p:spPr>
          <a:xfrm>
            <a:off x="6054056" y="1497294"/>
            <a:ext cx="3966594" cy="136690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bláto</a:t>
            </a:r>
            <a:endParaRPr lang="cs-CZ" sz="9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A12D3AD1-769A-459B-8BF9-8B4B2710B922}"/>
              </a:ext>
            </a:extLst>
          </p:cNvPr>
          <p:cNvSpPr txBox="1">
            <a:spLocks/>
          </p:cNvSpPr>
          <p:nvPr/>
        </p:nvSpPr>
        <p:spPr>
          <a:xfrm>
            <a:off x="5661521" y="3657461"/>
            <a:ext cx="3302466" cy="1790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solidFill>
                  <a:schemeClr val="accent2">
                    <a:lumMod val="75000"/>
                  </a:schemeClr>
                </a:solidFill>
              </a:rPr>
              <a:t>bahno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74C05C98-0C02-47B5-B555-77C29BFA0577}"/>
              </a:ext>
            </a:extLst>
          </p:cNvPr>
          <p:cNvSpPr txBox="1">
            <a:spLocks/>
          </p:cNvSpPr>
          <p:nvPr/>
        </p:nvSpPr>
        <p:spPr>
          <a:xfrm>
            <a:off x="7312754" y="3317776"/>
            <a:ext cx="3302466" cy="886865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solidFill>
                  <a:schemeClr val="accent3">
                    <a:lumMod val="50000"/>
                  </a:schemeClr>
                </a:solidFill>
              </a:rPr>
              <a:t>zemina</a:t>
            </a:r>
            <a:endParaRPr lang="cs-CZ" sz="6600" b="1" dirty="0">
              <a:solidFill>
                <a:schemeClr val="accent3">
                  <a:lumMod val="50000"/>
                </a:schemeClr>
              </a:solidFill>
            </a:endParaRP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36CB5825-4EE3-468E-920B-B1BD01D014EE}"/>
              </a:ext>
            </a:extLst>
          </p:cNvPr>
          <p:cNvSpPr txBox="1">
            <a:spLocks/>
          </p:cNvSpPr>
          <p:nvPr/>
        </p:nvSpPr>
        <p:spPr>
          <a:xfrm>
            <a:off x="3208439" y="1549895"/>
            <a:ext cx="4318932" cy="129858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9600" b="1" dirty="0">
                <a:solidFill>
                  <a:schemeClr val="accent4">
                    <a:lumMod val="50000"/>
                  </a:schemeClr>
                </a:solidFill>
              </a:rPr>
              <a:t>ornice</a:t>
            </a: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39E4066D-8310-49E5-82EA-94CC472EB469}"/>
              </a:ext>
            </a:extLst>
          </p:cNvPr>
          <p:cNvSpPr txBox="1">
            <a:spLocks/>
          </p:cNvSpPr>
          <p:nvPr/>
        </p:nvSpPr>
        <p:spPr>
          <a:xfrm>
            <a:off x="1939954" y="3078974"/>
            <a:ext cx="2536970" cy="1458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>
                <a:solidFill>
                  <a:srgbClr val="CC3300"/>
                </a:solidFill>
              </a:rPr>
              <a:t>zem</a:t>
            </a:r>
          </a:p>
        </p:txBody>
      </p:sp>
    </p:spTree>
    <p:extLst>
      <p:ext uri="{BB962C8B-B14F-4D97-AF65-F5344CB8AC3E}">
        <p14:creationId xmlns:p14="http://schemas.microsoft.com/office/powerpoint/2010/main" val="7696484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www.eeagrants.cz/assets/cs/cmsimg/zablacene_holinky_justa.jpg">
            <a:extLst>
              <a:ext uri="{FF2B5EF4-FFF2-40B4-BE49-F238E27FC236}">
                <a16:creationId xmlns:a16="http://schemas.microsoft.com/office/drawing/2014/main" id="{13B41158-2701-4AB5-A811-13CE2720837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34" b="11329"/>
          <a:stretch/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7483574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http://terezanet.cz/_files/portfolio-images/13212753_19510123-1549376395135608-123562893068456800-n.jpg">
            <a:extLst>
              <a:ext uri="{FF2B5EF4-FFF2-40B4-BE49-F238E27FC236}">
                <a16:creationId xmlns:a16="http://schemas.microsoft.com/office/drawing/2014/main" id="{0C32BA50-8F55-4A80-B59E-8DE5F666C1B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1" b="11191"/>
          <a:stretch/>
        </p:blipFill>
        <p:spPr bwMode="auto">
          <a:xfrm>
            <a:off x="1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17317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E0C3E1AE-C5A3-465E-88AA-DEFF0A06531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0816" t="19939" r="14230" b="15107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0363659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ázek 4">
            <a:extLst>
              <a:ext uri="{FF2B5EF4-FFF2-40B4-BE49-F238E27FC236}">
                <a16:creationId xmlns:a16="http://schemas.microsoft.com/office/drawing/2014/main" id="{74B9C583-3A9A-4453-9C85-58B01E027C32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047" t="20306" r="26387" b="14128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4405636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D188B8A6-E2F8-4359-A1C9-5E97055058C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7843" t="20061" r="6468" b="14250"/>
          <a:stretch/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441724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Obrázek 6">
            <a:extLst>
              <a:ext uri="{FF2B5EF4-FFF2-40B4-BE49-F238E27FC236}">
                <a16:creationId xmlns:a16="http://schemas.microsoft.com/office/drawing/2014/main" id="{6DCA0F8C-0236-41F6-BE40-D31CAB4AE74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95" b="23641"/>
          <a:stretch/>
        </p:blipFill>
        <p:spPr>
          <a:xfrm>
            <a:off x="0" y="-1"/>
            <a:ext cx="12192000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943210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ázek 3">
            <a:extLst>
              <a:ext uri="{FF2B5EF4-FFF2-40B4-BE49-F238E27FC236}">
                <a16:creationId xmlns:a16="http://schemas.microsoft.com/office/drawing/2014/main" id="{B304B0B4-3573-4D76-8C63-4C70BD404C03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816"/>
          <a:stretch/>
        </p:blipFill>
        <p:spPr>
          <a:xfrm rot="5400000">
            <a:off x="2670755" y="-2670755"/>
            <a:ext cx="6858002" cy="12199512"/>
          </a:xfrm>
          <a:prstGeom prst="rect">
            <a:avLst/>
          </a:prstGeom>
        </p:spPr>
      </p:pic>
      <p:sp>
        <p:nvSpPr>
          <p:cNvPr id="6" name="Nadpis 1">
            <a:extLst>
              <a:ext uri="{FF2B5EF4-FFF2-40B4-BE49-F238E27FC236}">
                <a16:creationId xmlns:a16="http://schemas.microsoft.com/office/drawing/2014/main" id="{D0CA4DC0-E771-43E6-BB54-91132D3FF718}"/>
              </a:ext>
            </a:extLst>
          </p:cNvPr>
          <p:cNvSpPr txBox="1">
            <a:spLocks/>
          </p:cNvSpPr>
          <p:nvPr/>
        </p:nvSpPr>
        <p:spPr>
          <a:xfrm>
            <a:off x="3404534" y="2038526"/>
            <a:ext cx="5299045" cy="2578786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85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16600" b="1" dirty="0">
                <a:solidFill>
                  <a:schemeClr val="accent4">
                    <a:lumMod val="75000"/>
                  </a:schemeClr>
                </a:solidFill>
              </a:rPr>
              <a:t>Martin</a:t>
            </a:r>
          </a:p>
        </p:txBody>
      </p:sp>
      <p:sp>
        <p:nvSpPr>
          <p:cNvPr id="7" name="Nadpis 1">
            <a:extLst>
              <a:ext uri="{FF2B5EF4-FFF2-40B4-BE49-F238E27FC236}">
                <a16:creationId xmlns:a16="http://schemas.microsoft.com/office/drawing/2014/main" id="{05C13A19-8308-47D0-ACFB-9C35C9B559C1}"/>
              </a:ext>
            </a:extLst>
          </p:cNvPr>
          <p:cNvSpPr txBox="1">
            <a:spLocks/>
          </p:cNvSpPr>
          <p:nvPr/>
        </p:nvSpPr>
        <p:spPr>
          <a:xfrm>
            <a:off x="6356933" y="3893194"/>
            <a:ext cx="5098233" cy="1072048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>
                <a:solidFill>
                  <a:schemeClr val="accent6">
                    <a:lumMod val="50000"/>
                  </a:schemeClr>
                </a:solidFill>
              </a:rPr>
              <a:t>Učíme se venku</a:t>
            </a:r>
          </a:p>
        </p:txBody>
      </p:sp>
      <p:sp>
        <p:nvSpPr>
          <p:cNvPr id="8" name="Nadpis 1">
            <a:extLst>
              <a:ext uri="{FF2B5EF4-FFF2-40B4-BE49-F238E27FC236}">
                <a16:creationId xmlns:a16="http://schemas.microsoft.com/office/drawing/2014/main" id="{F26AA0BC-7860-4C5E-9D3F-BAF8C7AF4E0C}"/>
              </a:ext>
            </a:extLst>
          </p:cNvPr>
          <p:cNvSpPr txBox="1">
            <a:spLocks/>
          </p:cNvSpPr>
          <p:nvPr/>
        </p:nvSpPr>
        <p:spPr>
          <a:xfrm>
            <a:off x="3664942" y="3426904"/>
            <a:ext cx="3302466" cy="1790220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cs-CZ" sz="8800" b="1" dirty="0">
              <a:solidFill>
                <a:schemeClr val="tx1">
                  <a:lumMod val="50000"/>
                  <a:lumOff val="50000"/>
                </a:schemeClr>
              </a:solidFill>
            </a:endParaRPr>
          </a:p>
        </p:txBody>
      </p:sp>
      <p:sp>
        <p:nvSpPr>
          <p:cNvPr id="9" name="Nadpis 1">
            <a:extLst>
              <a:ext uri="{FF2B5EF4-FFF2-40B4-BE49-F238E27FC236}">
                <a16:creationId xmlns:a16="http://schemas.microsoft.com/office/drawing/2014/main" id="{3905BC6B-6E7D-4D07-B7CC-E9CEC9385A0A}"/>
              </a:ext>
            </a:extLst>
          </p:cNvPr>
          <p:cNvSpPr txBox="1">
            <a:spLocks/>
          </p:cNvSpPr>
          <p:nvPr/>
        </p:nvSpPr>
        <p:spPr>
          <a:xfrm>
            <a:off x="7335646" y="2145984"/>
            <a:ext cx="3498387" cy="1458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8800" b="1" dirty="0">
                <a:solidFill>
                  <a:srgbClr val="C00000"/>
                </a:solidFill>
              </a:rPr>
              <a:t>Kříž</a:t>
            </a:r>
          </a:p>
        </p:txBody>
      </p:sp>
      <p:sp>
        <p:nvSpPr>
          <p:cNvPr id="10" name="Nadpis 1">
            <a:extLst>
              <a:ext uri="{FF2B5EF4-FFF2-40B4-BE49-F238E27FC236}">
                <a16:creationId xmlns:a16="http://schemas.microsoft.com/office/drawing/2014/main" id="{EC103758-01E1-4680-AFB3-B319BF0F22BC}"/>
              </a:ext>
            </a:extLst>
          </p:cNvPr>
          <p:cNvSpPr txBox="1">
            <a:spLocks/>
          </p:cNvSpPr>
          <p:nvPr/>
        </p:nvSpPr>
        <p:spPr>
          <a:xfrm>
            <a:off x="82490" y="2210408"/>
            <a:ext cx="3841111" cy="145882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400" b="1" dirty="0"/>
              <a:t>děkuji</a:t>
            </a:r>
          </a:p>
          <a:p>
            <a:r>
              <a:rPr lang="cs-CZ" sz="4400" b="1" dirty="0"/>
              <a:t>za pozornost</a:t>
            </a:r>
          </a:p>
        </p:txBody>
      </p:sp>
      <p:sp>
        <p:nvSpPr>
          <p:cNvPr id="11" name="Nadpis 1">
            <a:extLst>
              <a:ext uri="{FF2B5EF4-FFF2-40B4-BE49-F238E27FC236}">
                <a16:creationId xmlns:a16="http://schemas.microsoft.com/office/drawing/2014/main" id="{BF008639-EDEF-4679-B5DC-C8A4E0D44C48}"/>
              </a:ext>
            </a:extLst>
          </p:cNvPr>
          <p:cNvSpPr txBox="1">
            <a:spLocks/>
          </p:cNvSpPr>
          <p:nvPr/>
        </p:nvSpPr>
        <p:spPr>
          <a:xfrm>
            <a:off x="6560191" y="1497294"/>
            <a:ext cx="4792909" cy="886865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85000"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b="1" dirty="0">
                <a:solidFill>
                  <a:schemeClr val="accent2">
                    <a:lumMod val="75000"/>
                  </a:schemeClr>
                </a:solidFill>
              </a:rPr>
              <a:t>skolni-zahrada.cz</a:t>
            </a:r>
            <a:endParaRPr lang="cs-CZ" sz="96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Nadpis 1">
            <a:extLst>
              <a:ext uri="{FF2B5EF4-FFF2-40B4-BE49-F238E27FC236}">
                <a16:creationId xmlns:a16="http://schemas.microsoft.com/office/drawing/2014/main" id="{F3DC6C14-FC8C-42D5-A00A-2BF681C208AB}"/>
              </a:ext>
            </a:extLst>
          </p:cNvPr>
          <p:cNvSpPr txBox="1">
            <a:spLocks/>
          </p:cNvSpPr>
          <p:nvPr/>
        </p:nvSpPr>
        <p:spPr>
          <a:xfrm>
            <a:off x="5316175" y="4683637"/>
            <a:ext cx="4656939" cy="830369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5400" b="1" dirty="0">
                <a:solidFill>
                  <a:schemeClr val="accent2">
                    <a:lumMod val="75000"/>
                  </a:schemeClr>
                </a:solidFill>
              </a:rPr>
              <a:t>Chaloupky o.p.s.</a:t>
            </a:r>
          </a:p>
        </p:txBody>
      </p:sp>
      <p:sp>
        <p:nvSpPr>
          <p:cNvPr id="13" name="Nadpis 1">
            <a:extLst>
              <a:ext uri="{FF2B5EF4-FFF2-40B4-BE49-F238E27FC236}">
                <a16:creationId xmlns:a16="http://schemas.microsoft.com/office/drawing/2014/main" id="{5B6755DC-933B-4A33-A4C8-BF97F41B3094}"/>
              </a:ext>
            </a:extLst>
          </p:cNvPr>
          <p:cNvSpPr txBox="1">
            <a:spLocks/>
          </p:cNvSpPr>
          <p:nvPr/>
        </p:nvSpPr>
        <p:spPr>
          <a:xfrm>
            <a:off x="7852094" y="3317777"/>
            <a:ext cx="2008989" cy="692162"/>
          </a:xfrm>
          <a:prstGeom prst="rect">
            <a:avLst/>
          </a:prstGeom>
        </p:spPr>
        <p:txBody>
          <a:bodyPr vert="horz" lIns="91440" tIns="45720" rIns="91440" bIns="45720" rtlCol="0" anchor="b">
            <a:normAutofit lnSpcReduction="1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4800" b="1" dirty="0">
                <a:solidFill>
                  <a:schemeClr val="accent3">
                    <a:lumMod val="50000"/>
                  </a:schemeClr>
                </a:solidFill>
              </a:rPr>
              <a:t>Ing.</a:t>
            </a:r>
          </a:p>
        </p:txBody>
      </p:sp>
      <p:sp>
        <p:nvSpPr>
          <p:cNvPr id="14" name="Nadpis 1">
            <a:extLst>
              <a:ext uri="{FF2B5EF4-FFF2-40B4-BE49-F238E27FC236}">
                <a16:creationId xmlns:a16="http://schemas.microsoft.com/office/drawing/2014/main" id="{05E8A6B6-D489-4ABC-80F9-3942FCC0BBF5}"/>
              </a:ext>
            </a:extLst>
          </p:cNvPr>
          <p:cNvSpPr txBox="1">
            <a:spLocks/>
          </p:cNvSpPr>
          <p:nvPr/>
        </p:nvSpPr>
        <p:spPr>
          <a:xfrm>
            <a:off x="2837752" y="1710314"/>
            <a:ext cx="4037206" cy="1006146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7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9600" b="1" dirty="0">
                <a:solidFill>
                  <a:schemeClr val="accent4">
                    <a:lumMod val="50000"/>
                  </a:schemeClr>
                </a:solidFill>
              </a:rPr>
              <a:t>badatelství</a:t>
            </a:r>
          </a:p>
        </p:txBody>
      </p:sp>
      <p:sp>
        <p:nvSpPr>
          <p:cNvPr id="15" name="Nadpis 1">
            <a:extLst>
              <a:ext uri="{FF2B5EF4-FFF2-40B4-BE49-F238E27FC236}">
                <a16:creationId xmlns:a16="http://schemas.microsoft.com/office/drawing/2014/main" id="{92C52C8C-EBB3-41F7-AC7E-276288082499}"/>
              </a:ext>
            </a:extLst>
          </p:cNvPr>
          <p:cNvSpPr txBox="1">
            <a:spLocks/>
          </p:cNvSpPr>
          <p:nvPr/>
        </p:nvSpPr>
        <p:spPr>
          <a:xfrm>
            <a:off x="2330917" y="3658792"/>
            <a:ext cx="4318932" cy="695560"/>
          </a:xfrm>
          <a:prstGeom prst="rect">
            <a:avLst/>
          </a:prstGeom>
        </p:spPr>
        <p:txBody>
          <a:bodyPr vert="horz" lIns="91440" tIns="45720" rIns="91440" bIns="45720" rtlCol="0" anchor="b">
            <a:normAutofit fontScale="40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cs-CZ" sz="7200" b="1" dirty="0">
                <a:solidFill>
                  <a:srgbClr val="CC3300"/>
                </a:solidFill>
              </a:rPr>
              <a:t>martin.kriz@chaloupky.cz</a:t>
            </a:r>
          </a:p>
        </p:txBody>
      </p:sp>
    </p:spTree>
    <p:extLst>
      <p:ext uri="{BB962C8B-B14F-4D97-AF65-F5344CB8AC3E}">
        <p14:creationId xmlns:p14="http://schemas.microsoft.com/office/powerpoint/2010/main" val="3476855142"/>
      </p:ext>
    </p:extLst>
  </p:cSld>
  <p:clrMapOvr>
    <a:masterClrMapping/>
  </p:clrMapOvr>
</p:sld>
</file>

<file path=ppt/theme/theme1.xml><?xml version="1.0" encoding="utf-8"?>
<a:theme xmlns:a="http://schemas.openxmlformats.org/drawingml/2006/main" name="Motiv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535</TotalTime>
  <Words>39</Words>
  <Application>Microsoft Office PowerPoint</Application>
  <PresentationFormat>Širokoúhlá obrazovka</PresentationFormat>
  <Paragraphs>21</Paragraphs>
  <Slides>8</Slides>
  <Notes>0</Notes>
  <HiddenSlides>0</HiddenSlides>
  <MMClips>0</MMClips>
  <ScaleCrop>false</ScaleCrop>
  <HeadingPairs>
    <vt:vector size="6" baseType="variant">
      <vt:variant>
        <vt:lpstr>Použitá písma</vt:lpstr>
      </vt:variant>
      <vt:variant>
        <vt:i4>3</vt:i4>
      </vt:variant>
      <vt:variant>
        <vt:lpstr>Motiv</vt:lpstr>
      </vt:variant>
      <vt:variant>
        <vt:i4>1</vt:i4>
      </vt:variant>
      <vt:variant>
        <vt:lpstr>Nadpisy snímků</vt:lpstr>
      </vt:variant>
      <vt:variant>
        <vt:i4>8</vt:i4>
      </vt:variant>
    </vt:vector>
  </HeadingPairs>
  <TitlesOfParts>
    <vt:vector size="12" baseType="lpstr">
      <vt:lpstr>Arial</vt:lpstr>
      <vt:lpstr>Calibri</vt:lpstr>
      <vt:lpstr>Calibri Light</vt:lpstr>
      <vt:lpstr>Motiv Office</vt:lpstr>
      <vt:lpstr>půda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  <vt:lpstr>Prezentace aplikace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půda</dc:title>
  <dc:creator>Počítač</dc:creator>
  <cp:lastModifiedBy>Počítač</cp:lastModifiedBy>
  <cp:revision>8</cp:revision>
  <dcterms:created xsi:type="dcterms:W3CDTF">2019-11-13T12:13:30Z</dcterms:created>
  <dcterms:modified xsi:type="dcterms:W3CDTF">2019-11-13T21:08:55Z</dcterms:modified>
</cp:coreProperties>
</file>